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258" r:id="rId2"/>
    <p:sldId id="376" r:id="rId3"/>
    <p:sldId id="341" r:id="rId4"/>
    <p:sldId id="378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42" r:id="rId14"/>
    <p:sldId id="346" r:id="rId15"/>
    <p:sldId id="380" r:id="rId16"/>
    <p:sldId id="388" r:id="rId17"/>
    <p:sldId id="348" r:id="rId18"/>
    <p:sldId id="384" r:id="rId19"/>
    <p:sldId id="386" r:id="rId20"/>
    <p:sldId id="364" r:id="rId21"/>
    <p:sldId id="390" r:id="rId22"/>
    <p:sldId id="300" r:id="rId23"/>
    <p:sldId id="301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5" r:id="rId32"/>
    <p:sldId id="331" r:id="rId33"/>
    <p:sldId id="332" r:id="rId34"/>
    <p:sldId id="333" r:id="rId35"/>
    <p:sldId id="334" r:id="rId36"/>
    <p:sldId id="321" r:id="rId37"/>
    <p:sldId id="322" r:id="rId38"/>
  </p:sldIdLst>
  <p:sldSz cx="9144000" cy="6858000" type="screen4x3"/>
  <p:notesSz cx="6800850" cy="9931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4595"/>
  </p:normalViewPr>
  <p:slideViewPr>
    <p:cSldViewPr>
      <p:cViewPr varScale="1">
        <p:scale>
          <a:sx n="77" d="100"/>
          <a:sy n="77" d="100"/>
        </p:scale>
        <p:origin x="7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3FA3F-825D-400F-BF46-2BF7E14FA08D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085" y="4717415"/>
            <a:ext cx="544068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2241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44FF0-78E9-4084-A0BD-4C159B3CF94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48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963158-D17D-412C-B0DA-ABE7574FBCD0}" type="datetimeFigureOut">
              <a:rPr lang="tr-TR" smtClean="0"/>
              <a:pPr/>
              <a:t>20.09.2023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097CF11-16CF-405C-9EE0-0088137BC5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2675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642910" y="5500702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İKTİSAT </a:t>
            </a:r>
            <a:r>
              <a:rPr lang="tr-T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YILI DEĞERLENDİRME RAPORU </a:t>
            </a:r>
            <a:endParaRPr lang="tr-T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99592" y="54868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BİGA İKTİSADİ VE İDARİ BİLİMLER FAKÜLTESİ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kilin\Desktop\PHOTO-2022-10-05-10-37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5857891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kilin\Desktop\PHOTO-2022-10-05-10-41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290"/>
            <a:ext cx="650085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214414" y="190500"/>
          <a:ext cx="5519761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Acrobat Document" r:id="rId3" imgW="4323997" imgH="6476700" progId="AcroExch.Document.7">
                  <p:embed/>
                </p:oleObj>
              </mc:Choice>
              <mc:Fallback>
                <p:oleObj name="Acrobat Document" r:id="rId3" imgW="4323997" imgH="64767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90500"/>
                        <a:ext cx="5519761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259632" y="1285860"/>
            <a:ext cx="66247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Yatay ve dikey geçişle öğrenci kabulü, </a:t>
            </a:r>
          </a:p>
          <a:p>
            <a:endParaRPr lang="tr-TR" sz="2000" dirty="0" smtClean="0">
              <a:solidFill>
                <a:srgbClr val="FF0000"/>
              </a:solidFill>
            </a:endParaRPr>
          </a:p>
          <a:p>
            <a:r>
              <a:rPr lang="tr-TR" sz="2000" dirty="0" smtClean="0">
                <a:solidFill>
                  <a:srgbClr val="FF0000"/>
                </a:solidFill>
              </a:rPr>
              <a:t>çift ana dal: </a:t>
            </a:r>
            <a:r>
              <a:rPr lang="tr-TR" sz="2000" dirty="0" smtClean="0"/>
              <a:t>başka programlarda alınmış dersler ve kazanılmış kredilerin değerlendirilmesi.</a:t>
            </a:r>
          </a:p>
          <a:p>
            <a:endParaRPr lang="tr-TR" sz="2000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Ortak seçmeli ders havuzu </a:t>
            </a:r>
            <a:r>
              <a:rPr lang="tr-TR" dirty="0" smtClean="0"/>
              <a:t>bulunmakta.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Köşeli Çift Ayraç"/>
          <p:cNvSpPr/>
          <p:nvPr/>
        </p:nvSpPr>
        <p:spPr>
          <a:xfrm>
            <a:off x="1259632" y="1124744"/>
            <a:ext cx="144016" cy="720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6 Köşeli Çift Ayraç">
            <a:extLst>
              <a:ext uri="{FF2B5EF4-FFF2-40B4-BE49-F238E27FC236}">
                <a16:creationId xmlns="" xmlns:a16="http://schemas.microsoft.com/office/drawing/2014/main" id="{CA3E40E8-3D09-AD4A-A4E7-DE99DCAB2AAF}"/>
              </a:ext>
            </a:extLst>
          </p:cNvPr>
          <p:cNvSpPr/>
          <p:nvPr/>
        </p:nvSpPr>
        <p:spPr>
          <a:xfrm>
            <a:off x="1187624" y="1988840"/>
            <a:ext cx="144016" cy="720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285852" y="1428736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Sahada bazı proje ve faaliyetler </a:t>
            </a:r>
            <a:r>
              <a:rPr lang="tr-TR" b="1" dirty="0" smtClean="0"/>
              <a:t>yürütülebilmektedir.</a:t>
            </a:r>
          </a:p>
          <a:p>
            <a:endParaRPr lang="tr-TR" dirty="0" smtClean="0"/>
          </a:p>
          <a:p>
            <a:r>
              <a:rPr lang="tr-TR" dirty="0" smtClean="0"/>
              <a:t>sokak hayvanlarına mama desteği, sokak hayvanlarına yuva oluşturma, </a:t>
            </a:r>
          </a:p>
          <a:p>
            <a:endParaRPr lang="tr-TR" dirty="0" smtClean="0"/>
          </a:p>
          <a:p>
            <a:r>
              <a:rPr lang="tr-TR" dirty="0" smtClean="0"/>
              <a:t>okullara kitap yardımı ile </a:t>
            </a:r>
          </a:p>
          <a:p>
            <a:endParaRPr lang="tr-TR" dirty="0" smtClean="0"/>
          </a:p>
          <a:p>
            <a:r>
              <a:rPr lang="tr-TR" dirty="0" smtClean="0"/>
              <a:t>ihtiyaç sahibi ailelere kırtasiye ve giyecek yardımları yapılması.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63343"/>
            <a:ext cx="3672408" cy="351747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14" y="3326980"/>
            <a:ext cx="3816424" cy="28004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3456385" cy="223593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26396"/>
            <a:ext cx="3332406" cy="26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7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2980"/>
            <a:ext cx="4292350" cy="58326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49" y="462980"/>
            <a:ext cx="410445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3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15616" y="1284729"/>
            <a:ext cx="6912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</a:t>
            </a:r>
            <a:r>
              <a:rPr lang="tr-TR" dirty="0" smtClean="0"/>
              <a:t>Çevre temizliği çalışması.</a:t>
            </a:r>
          </a:p>
          <a:p>
            <a:endParaRPr lang="tr-TR" dirty="0" smtClean="0"/>
          </a:p>
          <a:p>
            <a:r>
              <a:rPr lang="tr-TR" dirty="0" smtClean="0"/>
              <a:t>“Gönüllülük Çalışmaları” Ders Faaliyetleri kapsamında, </a:t>
            </a:r>
          </a:p>
          <a:p>
            <a:r>
              <a:rPr lang="tr-TR" dirty="0" smtClean="0"/>
              <a:t>Biga Kent Konseyi Genel Sekreteri ve </a:t>
            </a:r>
          </a:p>
          <a:p>
            <a:endParaRPr lang="tr-TR" dirty="0" smtClean="0"/>
          </a:p>
          <a:p>
            <a:r>
              <a:rPr lang="tr-TR" dirty="0" smtClean="0"/>
              <a:t>Kızılay Şube Başkanı Erdoğan </a:t>
            </a:r>
            <a:r>
              <a:rPr lang="tr-TR" dirty="0" err="1" smtClean="0"/>
              <a:t>Başer</a:t>
            </a:r>
            <a:r>
              <a:rPr lang="tr-TR" dirty="0" smtClean="0"/>
              <a:t> derse konuk ed.</a:t>
            </a:r>
          </a:p>
          <a:p>
            <a:endParaRPr lang="tr-TR" dirty="0" smtClean="0"/>
          </a:p>
          <a:p>
            <a:r>
              <a:rPr lang="tr-TR" dirty="0" smtClean="0"/>
              <a:t>HADİ YARDIMA SEN DE ELİNİ UZAT projesi:  +  Dış paydaş Tuzla Belediyesi Gönül Elleri </a:t>
            </a:r>
            <a:r>
              <a:rPr lang="tr-TR" dirty="0" err="1" smtClean="0"/>
              <a:t>Topuluğu</a:t>
            </a:r>
            <a:r>
              <a:rPr lang="tr-TR" dirty="0" smtClean="0"/>
              <a:t> ile=&gt;</a:t>
            </a:r>
          </a:p>
          <a:p>
            <a:r>
              <a:rPr lang="tr-TR" dirty="0" err="1" smtClean="0"/>
              <a:t>Ağaköy</a:t>
            </a:r>
            <a:r>
              <a:rPr lang="tr-TR" dirty="0" smtClean="0"/>
              <a:t> İlkokulu’nda ve Bakacak İlkokulu’nda öğrencilerin temel ihtiyaçlarını tespit.</a:t>
            </a:r>
          </a:p>
          <a:p>
            <a:endParaRPr lang="tr-TR" dirty="0" smtClean="0"/>
          </a:p>
          <a:p>
            <a:endParaRPr lang="en-GB" dirty="0"/>
          </a:p>
        </p:txBody>
      </p:sp>
      <p:sp>
        <p:nvSpPr>
          <p:cNvPr id="3" name="2 Köşeli Çift Ayraç"/>
          <p:cNvSpPr/>
          <p:nvPr/>
        </p:nvSpPr>
        <p:spPr>
          <a:xfrm>
            <a:off x="1259632" y="1412776"/>
            <a:ext cx="144016" cy="720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3 Köşeli Çift Ayraç"/>
          <p:cNvSpPr/>
          <p:nvPr/>
        </p:nvSpPr>
        <p:spPr>
          <a:xfrm>
            <a:off x="1259632" y="4725144"/>
            <a:ext cx="144016" cy="720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4 Köşeli Çift Ayraç"/>
          <p:cNvSpPr/>
          <p:nvPr/>
        </p:nvSpPr>
        <p:spPr>
          <a:xfrm>
            <a:off x="1259632" y="3356992"/>
            <a:ext cx="144016" cy="720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0256" cy="511256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5805264"/>
            <a:ext cx="842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İlkokul öğrencilerini </a:t>
            </a:r>
            <a:r>
              <a:rPr lang="tr-TR" dirty="0"/>
              <a:t>k</a:t>
            </a:r>
            <a:r>
              <a:rPr lang="tr-TR" dirty="0" smtClean="0"/>
              <a:t>ütüphanemizle buluşturduk kitap okuma günleri düzenledi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4804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3356992"/>
            <a:ext cx="7956376" cy="3429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0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58719" cy="44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01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15616" y="500043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</a:t>
            </a:r>
            <a:r>
              <a:rPr lang="tr-TR" dirty="0" smtClean="0"/>
              <a:t>Sürekli İyileştirme:</a:t>
            </a:r>
          </a:p>
          <a:p>
            <a:r>
              <a:rPr lang="tr-TR" dirty="0" smtClean="0"/>
              <a:t>Kalite Güvencesi çalışmaları kapsamında: </a:t>
            </a:r>
          </a:p>
          <a:p>
            <a:endParaRPr lang="tr-TR" dirty="0" smtClean="0"/>
          </a:p>
          <a:p>
            <a:r>
              <a:rPr lang="tr-TR" dirty="0" smtClean="0"/>
              <a:t>2021- 2025 yılları arasını kapsayan stratejik plan hazırlanmış, </a:t>
            </a:r>
          </a:p>
          <a:p>
            <a:endParaRPr lang="tr-TR" dirty="0" smtClean="0"/>
          </a:p>
          <a:p>
            <a:r>
              <a:rPr lang="tr-TR" dirty="0" smtClean="0"/>
              <a:t>2018, 2019, 2020, 2021 ve 2022 yıllarında KİDR (Kurum İçi Değerlendirme Raporu) raporları hazırlanmıştır. </a:t>
            </a:r>
          </a:p>
          <a:p>
            <a:endParaRPr lang="tr-TR" dirty="0" smtClean="0"/>
          </a:p>
          <a:p>
            <a:r>
              <a:rPr lang="tr-TR" dirty="0" smtClean="0"/>
              <a:t>Program çıktıları =&gt; öğrenci ve mezunlar için anket çalışmaları yapılmıştır. </a:t>
            </a:r>
          </a:p>
          <a:p>
            <a:endParaRPr lang="tr-TR" dirty="0" smtClean="0"/>
          </a:p>
          <a:p>
            <a:r>
              <a:rPr lang="tr-TR" dirty="0" smtClean="0"/>
              <a:t>Bölüm  olarak 6 kalite elçisi </a:t>
            </a:r>
            <a:r>
              <a:rPr lang="tr-TR" dirty="0" err="1" smtClean="0"/>
              <a:t>seçt</a:t>
            </a:r>
            <a:r>
              <a:rPr lang="tr-TR" dirty="0" smtClean="0"/>
              <a:t>. Kalite elçileri ile toplantılar düzenlen. </a:t>
            </a:r>
          </a:p>
          <a:p>
            <a:endParaRPr lang="tr-TR" dirty="0" smtClean="0"/>
          </a:p>
        </p:txBody>
      </p:sp>
      <p:sp>
        <p:nvSpPr>
          <p:cNvPr id="3" name="2 Köşeli Çift Ayraç"/>
          <p:cNvSpPr/>
          <p:nvPr/>
        </p:nvSpPr>
        <p:spPr>
          <a:xfrm>
            <a:off x="1259632" y="1412776"/>
            <a:ext cx="144016" cy="720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3 Köşeli Çift Ayraç"/>
          <p:cNvSpPr/>
          <p:nvPr/>
        </p:nvSpPr>
        <p:spPr>
          <a:xfrm>
            <a:off x="1259632" y="4725144"/>
            <a:ext cx="144016" cy="720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4 Köşeli Çift Ayraç"/>
          <p:cNvSpPr/>
          <p:nvPr/>
        </p:nvSpPr>
        <p:spPr>
          <a:xfrm>
            <a:off x="1259632" y="3356992"/>
            <a:ext cx="144016" cy="720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000100" y="62068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3">
                    <a:lumMod val="50000"/>
                  </a:schemeClr>
                </a:solidFill>
              </a:rPr>
              <a:t>Bölümümüzün Bilimsel Faaliyetleri </a:t>
            </a:r>
            <a:endParaRPr lang="tr-T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259632" y="1000108"/>
            <a:ext cx="6624736" cy="776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İKTİSAT TEZLİ YÜKSEK LİSANS PROGRAMI devam etmektedir 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İKTİSAT TEZSİZ YÜKSEK LİSANS PROGRAMI 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İKTİSAT DOKTORA PROGRAMI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YÖNETİM EKONOMİSİ TEZLİ YÜKSEK LİSANS PROGRAMI AÇILMIŞ, DERSLER DEVAM ETMEKTEDİR.</a:t>
            </a:r>
            <a:endParaRPr lang="tr-TR" sz="2000" dirty="0" smtClean="0"/>
          </a:p>
          <a:p>
            <a:endParaRPr lang="tr-TR" sz="2000" b="1" dirty="0" smtClean="0"/>
          </a:p>
          <a:p>
            <a:r>
              <a:rPr lang="tr-TR" sz="2000" b="1" dirty="0" smtClean="0"/>
              <a:t>İKTİSAT UZAKTAN TEZSİZ YL PROGRAMI AÇILMIŞ, DERSLER DEVAM ETMEKTEDİR.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YÖNETİM EKONOMİSİ VE PARA YÖNETİMİ UZAKTAN TEZSİZ YL PROGRAMI DOSYASI BİTMİŞTİR. BAHAR DÖNEMİNDE ENS KURULUNA SUNULACAKTIR. </a:t>
            </a:r>
            <a:endParaRPr lang="tr-TR" sz="2000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dirty="0" smtClean="0"/>
          </a:p>
          <a:p>
            <a:endParaRPr lang="tr-TR" sz="2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259632" y="1285860"/>
            <a:ext cx="66247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ULUSLARARSI UYGULAMALI EKONOMİ VE YÖNETİM ARAŞTIRMALARI DERGİSİ adındaki Bölüm dergimiz 2023 yılında da yayınlarına devam etmektedir.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JOURNAL OF INTERNATIONAL APPLIED ECONOMICS AND ADMINISTRATION RESEARCH (JOINAPEAR)</a:t>
            </a:r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 </a:t>
            </a:r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dirty="0" smtClean="0"/>
          </a:p>
          <a:p>
            <a:endParaRPr lang="tr-TR" sz="2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1950132" y="214290"/>
          <a:ext cx="5126922" cy="664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Acrobat Document" r:id="rId3" imgW="5495842" imgH="7143525" progId="AcroExch.Document.7">
                  <p:embed/>
                </p:oleObj>
              </mc:Choice>
              <mc:Fallback>
                <p:oleObj name="Acrobat Document" r:id="rId3" imgW="5495842" imgH="7143525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132" y="214290"/>
                        <a:ext cx="5126922" cy="6643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663" y="214289"/>
            <a:ext cx="6250674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543" y="214290"/>
            <a:ext cx="631891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268" y="214291"/>
            <a:ext cx="650146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373" y="214290"/>
            <a:ext cx="607325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839" y="285727"/>
            <a:ext cx="6264322" cy="635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5786478" cy="472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000100" y="62068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3">
                    <a:lumMod val="50000"/>
                  </a:schemeClr>
                </a:solidFill>
              </a:rPr>
              <a:t>Dış Paydaşlar:</a:t>
            </a:r>
            <a:endParaRPr lang="tr-T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259632" y="1285860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Erdinç Dolu:Biga Kaymakamı</a:t>
            </a:r>
          </a:p>
          <a:p>
            <a:r>
              <a:rPr lang="tr-TR" sz="2000" dirty="0" smtClean="0"/>
              <a:t>Gülçin Durmaz: Maliye Bakanlığı Gelir Uzman </a:t>
            </a:r>
            <a:r>
              <a:rPr lang="tr-TR" sz="2000" dirty="0" err="1" smtClean="0"/>
              <a:t>Yard</a:t>
            </a:r>
            <a:endParaRPr lang="tr-TR" sz="2000" dirty="0" smtClean="0"/>
          </a:p>
          <a:p>
            <a:r>
              <a:rPr lang="tr-TR" sz="2000" dirty="0" smtClean="0"/>
              <a:t>Bilge Yelkenci:Mali müşavir</a:t>
            </a:r>
          </a:p>
          <a:p>
            <a:r>
              <a:rPr lang="tr-TR" sz="2000" dirty="0" smtClean="0"/>
              <a:t>Volkan Güler:Vergi Müfettişi</a:t>
            </a:r>
          </a:p>
          <a:p>
            <a:r>
              <a:rPr lang="tr-TR" sz="2000" dirty="0" smtClean="0"/>
              <a:t>Fatih </a:t>
            </a:r>
            <a:r>
              <a:rPr lang="tr-TR" sz="2000" dirty="0" err="1" smtClean="0"/>
              <a:t>Demirtürk</a:t>
            </a:r>
            <a:r>
              <a:rPr lang="tr-TR" sz="2000" dirty="0" smtClean="0"/>
              <a:t>: Trakya Gümrük ve Dış ticaret Bölge Müdürlüğü</a:t>
            </a:r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dirty="0" smtClean="0"/>
          </a:p>
          <a:p>
            <a:endParaRPr lang="tr-TR" sz="2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5924578" cy="130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7467600" cy="366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334250" cy="39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643446"/>
            <a:ext cx="74676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3581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07249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685804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215238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143800" cy="36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071538" y="571480"/>
            <a:ext cx="6572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“ÜNİVERSİTE ÖĞRENCİLERİNİN YEREL EKONOMİYE KATKILARI: BİGA, ÇAN VE YENİCE ÖRNEĞİ”  BAP Projesi   2023  yılında   tamamlanmıştır.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0"/>
            <a:ext cx="7643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6624736" cy="54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2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000100" y="62068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259632" y="1285860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3">
                    <a:lumMod val="50000"/>
                  </a:schemeClr>
                </a:solidFill>
              </a:rPr>
              <a:t>Dış Paydaşlar:</a:t>
            </a:r>
          </a:p>
          <a:p>
            <a:endParaRPr lang="tr-TR" sz="2000" dirty="0" smtClean="0"/>
          </a:p>
          <a:p>
            <a:r>
              <a:rPr lang="tr-TR" sz="2000" dirty="0" smtClean="0"/>
              <a:t>Dış paydaş mezunlarımız=&gt; </a:t>
            </a:r>
          </a:p>
          <a:p>
            <a:endParaRPr lang="tr-TR" sz="2000" dirty="0" smtClean="0"/>
          </a:p>
          <a:p>
            <a:r>
              <a:rPr lang="tr-TR" sz="2000" dirty="0" smtClean="0"/>
              <a:t>bilimsel aktivitelere katıl:</a:t>
            </a:r>
          </a:p>
          <a:p>
            <a:endParaRPr lang="tr-TR" sz="2000" dirty="0" smtClean="0"/>
          </a:p>
          <a:p>
            <a:r>
              <a:rPr lang="tr-TR" sz="2000" dirty="0" smtClean="0"/>
              <a:t> </a:t>
            </a:r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b="1" dirty="0" smtClean="0"/>
          </a:p>
          <a:p>
            <a:endParaRPr lang="tr-TR" sz="2000" dirty="0" smtClean="0"/>
          </a:p>
          <a:p>
            <a:endParaRPr lang="tr-TR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https://attachment.outlook.live.net/owa/MSA%3Akilincburcu%40hotmail.com/service.svc/s/GetAttachmentThumbnail?id=AQMkADAwATY0MDABLTkxNjgtYjIyAGQtMDACLTAwCgBGAAADCkDswtgUTECq6bOoFhYAsvAHAFm0LXykQldMukemKY1ffakAAAIBDAAAAFm0LXykQldMukemKY1ffakABnsZb84AAAABEgAQABlSO9xc7IRHmAKNxs%2FgS%2Bg%3D&amp;thumbnailType=2&amp;isc=1&amp;token=eyJhbGciOiJSUzI1NiIsImtpZCI6IkQ4OThGN0RDMjk2ODQ1MDk1RUUwREZGQ0MzODBBOTM5NjUwNDNFNjQiLCJ0eXAiOiJKV1QiLCJ4NXQiOiIySmozM0Nsb1JRbGU0Tl84dzRDcE9XVUVQbVEifQ.eyJvcmlnaW4iOiJodHRwczovL291dGxvb2subGl2ZS5jb20iLCJ1YyI6ImRiMjk0NzBkNTJmYTQyN2U4ZWQ1M2Y5MTk5ZmU2YTczIiwidmVyIjoiRXhjaGFuZ2UuQ2FsbGJhY2suVjEiLCJhcHBjdHhzZW5kZXIiOiJPd2FEb3dubG9hZEA4NGRmOWU3Zi1lOWY2LTQwYWYtYjQzNS1hYWFhYWFhYWFhYWEiLCJpc3NyaW5nIjoiV1ciLCJhcHBjdHgiOiJ7XCJtc2V4Y2hwcm90XCI6XCJvd2FcIixcInB1aWRcIjpcIjE3NTkyMjEwNDM5OTkyNzdcIixcInNjb3BlXCI6XCJPd2FEb3dubG9hZFwiLFwib2lkXCI6XCIwMDA2NDAwMC05MTY4LWIyMmQtMDAwMC0wMDAwMDAwMDAwMDBcIixcInByaW1hcnlzaWRcIjpcIlMtMS0yODI3LTQwOTYwMC0yNDM5NTU3Njc3XCJ9IiwibmJmIjoxNjY0OTYyODkzLCJleHAiOjE2NjQ5NjM0OTMsImlzcyI6IjAwMDAwMDAyLTAwMDAtMGZmMS1jZTAwLTAwMDAwMDAwMDAwMEA4NGRmOWU3Zi1lOWY2LTQwYWYtYjQzNS1hYWFhYWFhYWFhYWEiLCJhdWQiOiIwMDAwMDAwMi0wMDAwLTBmZjEtY2UwMC0wMDAwMDAwMDAwMDAvYXR0YWNobWVudC5vdXRsb29rLmxpdmUubmV0QDg0ZGY5ZTdmLWU5ZjYtNDBhZi1iNDM1LWFhYWFhYWFhYWFhYSIsImhhcHAiOiJvd2EifQ.qOQ0GfT-i2lQs9lFQp8eAo79FNdMKYxtweJ1K-xYTZo_wdlteFKHCtUN58oEg08z-w9aGHVkHe72aRGCYmfOG9swX3wHd3ZA6ycKgazMH_Q5_MAa3siaJ3ek89T5SeTEM4J0shemYySDa9ObRSzbAxSVNvLcwSxf3ubD_NoVVQNtzWOomCLISA-C7_ngecCl4sWu0EeqXN-2AGMnETFGz-vXd98kdyDtImcgLFIgCQTakW0_3kFpfCkzgIWuU5dMHkm5SDrXTEM2lKAV2TjluL677Dho8Gp3VqXxtwGZgQxxn4l1i5FbU1Dv_36oOiPurbnQe3sOvuAjM5zdC4K1xQ&amp;X-OWA-CANARY=9fhFioCAcEmsme0K53C05BAwM-O1ptoYHtAtrz1y4lfbOuekJU1nkNUoT1PvR5gBkrxmo0Opbug.&amp;owa=outlook.live.com&amp;scriptVer=20220923004.19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0660" name="AutoShape 4" descr="https://attachment.outlook.live.net/owa/MSA%3Akilincburcu%40hotmail.com/service.svc/s/GetAttachmentThumbnail?id=AQMkADAwATY0MDABLTkxNjgtYjIyAGQtMDACLTAwCgBGAAADCkDswtgUTECq6bOoFhYAsvAHAFm0LXykQldMukemKY1ffakAAAIBDAAAAFm0LXykQldMukemKY1ffakABnsZb84AAAABEgAQABlSO9xc7IRHmAKNxs%2FgS%2Bg%3D&amp;thumbnailType=2&amp;isc=1&amp;token=eyJhbGciOiJSUzI1NiIsImtpZCI6IkQ4OThGN0RDMjk2ODQ1MDk1RUUwREZGQ0MzODBBOTM5NjUwNDNFNjQiLCJ0eXAiOiJKV1QiLCJ4NXQiOiIySmozM0Nsb1JRbGU0Tl84dzRDcE9XVUVQbVEifQ.eyJvcmlnaW4iOiJodHRwczovL291dGxvb2subGl2ZS5jb20iLCJ1YyI6ImRiMjk0NzBkNTJmYTQyN2U4ZWQ1M2Y5MTk5ZmU2YTczIiwidmVyIjoiRXhjaGFuZ2UuQ2FsbGJhY2suVjEiLCJhcHBjdHhzZW5kZXIiOiJPd2FEb3dubG9hZEA4NGRmOWU3Zi1lOWY2LTQwYWYtYjQzNS1hYWFhYWFhYWFhYWEiLCJpc3NyaW5nIjoiV1ciLCJhcHBjdHgiOiJ7XCJtc2V4Y2hwcm90XCI6XCJvd2FcIixcInB1aWRcIjpcIjE3NTkyMjEwNDM5OTkyNzdcIixcInNjb3BlXCI6XCJPd2FEb3dubG9hZFwiLFwib2lkXCI6XCIwMDA2NDAwMC05MTY4LWIyMmQtMDAwMC0wMDAwMDAwMDAwMDBcIixcInByaW1hcnlzaWRcIjpcIlMtMS0yODI3LTQwOTYwMC0yNDM5NTU3Njc3XCJ9IiwibmJmIjoxNjY0OTYyODkzLCJleHAiOjE2NjQ5NjM0OTMsImlzcyI6IjAwMDAwMDAyLTAwMDAtMGZmMS1jZTAwLTAwMDAwMDAwMDAwMEA4NGRmOWU3Zi1lOWY2LTQwYWYtYjQzNS1hYWFhYWFhYWFhYWEiLCJhdWQiOiIwMDAwMDAwMi0wMDAwLTBmZjEtY2UwMC0wMDAwMDAwMDAwMDAvYXR0YWNobWVudC5vdXRsb29rLmxpdmUubmV0QDg0ZGY5ZTdmLWU5ZjYtNDBhZi1iNDM1LWFhYWFhYWFhYWFhYSIsImhhcHAiOiJvd2EifQ.qOQ0GfT-i2lQs9lFQp8eAo79FNdMKYxtweJ1K-xYTZo_wdlteFKHCtUN58oEg08z-w9aGHVkHe72aRGCYmfOG9swX3wHd3ZA6ycKgazMH_Q5_MAa3siaJ3ek89T5SeTEM4J0shemYySDa9ObRSzbAxSVNvLcwSxf3ubD_NoVVQNtzWOomCLISA-C7_ngecCl4sWu0EeqXN-2AGMnETFGz-vXd98kdyDtImcgLFIgCQTakW0_3kFpfCkzgIWuU5dMHkm5SDrXTEM2lKAV2TjluL677Dho8Gp3VqXxtwGZgQxxn4l1i5FbU1Dv_36oOiPurbnQe3sOvuAjM5zdC4K1xQ&amp;X-OWA-CANARY=9fhFioCAcEmsme0K53C05BAwM-O1ptoYHtAtrz1y4lfbOuekJU1nkNUoT1PvR5gBkrxmo0Opbug.&amp;owa=outlook.live.com&amp;scriptVer=20220923004.19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0661" name="Picture 5" descr="C:\Users\kilin\Desktop\A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71575"/>
            <a:ext cx="8072494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kilin\Desktop\PHOTO-2022-10-05-10-36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02201"/>
            <a:ext cx="6357982" cy="6579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kilin\Desktop\PHOTO-2022-10-05-10-41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28604"/>
            <a:ext cx="5214949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kilin\Desktop\PHOTO-2022-10-05-10-44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571504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1947</TotalTime>
  <Words>346</Words>
  <Application>Microsoft Office PowerPoint</Application>
  <PresentationFormat>Ekran Gösterisi (4:3)</PresentationFormat>
  <Paragraphs>82</Paragraphs>
  <Slides>37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4" baseType="lpstr">
      <vt:lpstr>Arial</vt:lpstr>
      <vt:lpstr>Calibri</vt:lpstr>
      <vt:lpstr>Constantia</vt:lpstr>
      <vt:lpstr>Times New Roman</vt:lpstr>
      <vt:lpstr>Wingdings 2</vt:lpstr>
      <vt:lpstr>Kağıt</vt:lpstr>
      <vt:lpstr>Acrobat Document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Zeynep Çakır</dc:creator>
  <cp:lastModifiedBy>Microsoft hesabı</cp:lastModifiedBy>
  <cp:revision>139</cp:revision>
  <dcterms:created xsi:type="dcterms:W3CDTF">2018-09-21T11:57:43Z</dcterms:created>
  <dcterms:modified xsi:type="dcterms:W3CDTF">2023-09-20T08:30:36Z</dcterms:modified>
</cp:coreProperties>
</file>