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2" r:id="rId4"/>
    <p:sldId id="263" r:id="rId5"/>
    <p:sldId id="264" r:id="rId6"/>
    <p:sldId id="265" r:id="rId7"/>
    <p:sldId id="267" r:id="rId8"/>
    <p:sldId id="266" r:id="rId9"/>
    <p:sldId id="261" r:id="rId10"/>
    <p:sldId id="257" r:id="rId11"/>
    <p:sldId id="259" r:id="rId12"/>
    <p:sldId id="258" r:id="rId13"/>
    <p:sldId id="268" r:id="rId14"/>
    <p:sldId id="269" r:id="rId15"/>
    <p:sldId id="270" r:id="rId16"/>
    <p:sldId id="273" r:id="rId17"/>
    <p:sldId id="274" r:id="rId18"/>
    <p:sldId id="271" r:id="rId19"/>
    <p:sldId id="272" r:id="rId20"/>
    <p:sldId id="277" r:id="rId21"/>
    <p:sldId id="276" r:id="rId22"/>
    <p:sldId id="278" r:id="rId23"/>
    <p:sldId id="279" r:id="rId24"/>
    <p:sldId id="280" r:id="rId25"/>
    <p:sldId id="281" r:id="rId26"/>
    <p:sldId id="275" r:id="rId27"/>
    <p:sldId id="282" r:id="rId28"/>
    <p:sldId id="283" r:id="rId29"/>
    <p:sldId id="285" r:id="rId30"/>
    <p:sldId id="284" r:id="rId31"/>
    <p:sldId id="286" r:id="rId32"/>
    <p:sldId id="287" r:id="rId33"/>
    <p:sldId id="288" r:id="rId34"/>
    <p:sldId id="289"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67929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57596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04074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67628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EF8B29F-1D87-4AC8-8E50-8751CC700529}" type="datetimeFigureOut">
              <a:rPr lang="tr-TR" smtClean="0"/>
              <a:t>02.01.2024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3536922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25305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EF8B29F-1D87-4AC8-8E50-8751CC700529}" type="datetimeFigureOut">
              <a:rPr lang="tr-TR" smtClean="0"/>
              <a:t>02.01.2024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20233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EF8B29F-1D87-4AC8-8E50-8751CC700529}" type="datetimeFigureOut">
              <a:rPr lang="tr-TR" smtClean="0"/>
              <a:t>02.01.2024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87743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EF8B29F-1D87-4AC8-8E50-8751CC700529}" type="datetimeFigureOut">
              <a:rPr lang="tr-TR" smtClean="0"/>
              <a:t>02.01.2024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00467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279950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EF8B29F-1D87-4AC8-8E50-8751CC700529}" type="datetimeFigureOut">
              <a:rPr lang="tr-TR" smtClean="0"/>
              <a:t>02.01.2024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6F23BCD-D4F2-4CF2-B172-86A222D37A90}" type="slidenum">
              <a:rPr lang="tr-TR" smtClean="0"/>
              <a:t>‹#›</a:t>
            </a:fld>
            <a:endParaRPr lang="tr-TR"/>
          </a:p>
        </p:txBody>
      </p:sp>
    </p:spTree>
    <p:extLst>
      <p:ext uri="{BB962C8B-B14F-4D97-AF65-F5344CB8AC3E}">
        <p14:creationId xmlns:p14="http://schemas.microsoft.com/office/powerpoint/2010/main" val="421354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8B29F-1D87-4AC8-8E50-8751CC700529}" type="datetimeFigureOut">
              <a:rPr lang="tr-TR" smtClean="0"/>
              <a:t>02.01.2024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F23BCD-D4F2-4CF2-B172-86A222D37A90}" type="slidenum">
              <a:rPr lang="tr-TR" smtClean="0"/>
              <a:t>‹#›</a:t>
            </a:fld>
            <a:endParaRPr lang="tr-TR"/>
          </a:p>
        </p:txBody>
      </p:sp>
    </p:spTree>
    <p:extLst>
      <p:ext uri="{BB962C8B-B14F-4D97-AF65-F5344CB8AC3E}">
        <p14:creationId xmlns:p14="http://schemas.microsoft.com/office/powerpoint/2010/main" val="2898538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idx="4294967295"/>
          </p:nvPr>
        </p:nvSpPr>
        <p:spPr>
          <a:xfrm>
            <a:off x="114300" y="2792542"/>
            <a:ext cx="11919857" cy="2122358"/>
          </a:xfrm>
        </p:spPr>
        <p:txBody>
          <a:bodyPr>
            <a:normAutofit fontScale="90000"/>
          </a:bodyPr>
          <a:lstStyle/>
          <a:p>
            <a:pPr algn="ctr"/>
            <a:r>
              <a:rPr lang="tr-TR" b="1" dirty="0" smtClean="0"/>
              <a:t/>
            </a:r>
            <a:br>
              <a:rPr lang="tr-TR" b="1" dirty="0" smtClean="0"/>
            </a:br>
            <a:r>
              <a:rPr lang="tr-TR" b="1" dirty="0" smtClean="0"/>
              <a:t>Çanakkale Seramikleri Araştırma Geliştirme ve Uygulama Merkezi  ( ÇASEM  )</a:t>
            </a:r>
            <a:br>
              <a:rPr lang="tr-TR" b="1" dirty="0" smtClean="0"/>
            </a:br>
            <a:r>
              <a:rPr lang="tr-TR" b="1" dirty="0" smtClean="0"/>
              <a:t> </a:t>
            </a:r>
            <a:endParaRPr lang="tr-TR" b="1" dirty="0"/>
          </a:p>
        </p:txBody>
      </p:sp>
      <p:sp>
        <p:nvSpPr>
          <p:cNvPr id="3" name="Alt Başlık 2"/>
          <p:cNvSpPr>
            <a:spLocks noGrp="1"/>
          </p:cNvSpPr>
          <p:nvPr>
            <p:ph type="subTitle" idx="4294967295"/>
          </p:nvPr>
        </p:nvSpPr>
        <p:spPr>
          <a:xfrm>
            <a:off x="1355272" y="5306785"/>
            <a:ext cx="9144000" cy="1175658"/>
          </a:xfrm>
        </p:spPr>
        <p:txBody>
          <a:bodyPr/>
          <a:lstStyle/>
          <a:p>
            <a:pPr algn="ctr"/>
            <a:endParaRPr lang="tr-TR" dirty="0" smtClean="0"/>
          </a:p>
          <a:p>
            <a:pPr algn="ctr"/>
            <a:r>
              <a:rPr lang="tr-TR" sz="4000" dirty="0" smtClean="0"/>
              <a:t>2022 YILI FAALİYETLERİMİZ</a:t>
            </a:r>
            <a:endParaRPr lang="tr-TR" sz="40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050" y="0"/>
            <a:ext cx="4196443" cy="2792543"/>
          </a:xfrm>
          <a:prstGeom prst="rect">
            <a:avLst/>
          </a:prstGeom>
        </p:spPr>
      </p:pic>
    </p:spTree>
    <p:extLst>
      <p:ext uri="{BB962C8B-B14F-4D97-AF65-F5344CB8AC3E}">
        <p14:creationId xmlns:p14="http://schemas.microsoft.com/office/powerpoint/2010/main" val="620616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01452"/>
            <a:ext cx="8852338" cy="2544717"/>
          </a:xfrm>
        </p:spPr>
      </p:pic>
      <p:sp>
        <p:nvSpPr>
          <p:cNvPr id="5" name="Dikdörtgen 4"/>
          <p:cNvSpPr/>
          <p:nvPr/>
        </p:nvSpPr>
        <p:spPr>
          <a:xfrm>
            <a:off x="1881352" y="4718832"/>
            <a:ext cx="7809186" cy="1200329"/>
          </a:xfrm>
          <a:prstGeom prst="rect">
            <a:avLst/>
          </a:prstGeom>
        </p:spPr>
        <p:txBody>
          <a:bodyPr wrap="square">
            <a:spAutoFit/>
          </a:bodyPr>
          <a:lstStyle/>
          <a:p>
            <a:r>
              <a:rPr lang="tr-TR" dirty="0" smtClean="0"/>
              <a:t>"Kentte Sanat Konferansları" kapsamında Çanakkale Belediyesi Seramik Müzesinde düzenlenen Konferansta </a:t>
            </a:r>
            <a:r>
              <a:rPr lang="tr-TR" dirty="0" err="1" smtClean="0"/>
              <a:t>éKültürel</a:t>
            </a:r>
            <a:r>
              <a:rPr lang="tr-TR" dirty="0" smtClean="0"/>
              <a:t> Mirasa Sahip Çıkmak" konulu sunumu ile ÇASEM Merkez Müdürü </a:t>
            </a:r>
            <a:r>
              <a:rPr lang="tr-TR" dirty="0" err="1" smtClean="0"/>
              <a:t>Doç.Dr</a:t>
            </a:r>
            <a:r>
              <a:rPr lang="tr-TR" dirty="0" smtClean="0"/>
              <a:t>. Yeşim ZÜMRÜT tarafından bir sunum gerçekleştirilmiştir. </a:t>
            </a:r>
            <a:endParaRPr lang="tr-TR" dirty="0"/>
          </a:p>
        </p:txBody>
      </p:sp>
      <p:sp>
        <p:nvSpPr>
          <p:cNvPr id="3" name="Dikdörtgen 2"/>
          <p:cNvSpPr/>
          <p:nvPr/>
        </p:nvSpPr>
        <p:spPr>
          <a:xfrm>
            <a:off x="3601456" y="611123"/>
            <a:ext cx="4065408" cy="369332"/>
          </a:xfrm>
          <a:prstGeom prst="rect">
            <a:avLst/>
          </a:prstGeom>
        </p:spPr>
        <p:txBody>
          <a:bodyPr wrap="none">
            <a:spAutoFit/>
          </a:bodyPr>
          <a:lstStyle/>
          <a:p>
            <a:r>
              <a:rPr lang="tr-TR" dirty="0"/>
              <a:t>Kültürel Mirasa Sahip </a:t>
            </a:r>
            <a:r>
              <a:rPr lang="tr-TR" dirty="0" smtClean="0"/>
              <a:t>Çıkmak  22.01.2022</a:t>
            </a:r>
            <a:endParaRPr lang="tr-TR" dirty="0"/>
          </a:p>
        </p:txBody>
      </p:sp>
    </p:spTree>
    <p:extLst>
      <p:ext uri="{BB962C8B-B14F-4D97-AF65-F5344CB8AC3E}">
        <p14:creationId xmlns:p14="http://schemas.microsoft.com/office/powerpoint/2010/main" val="1918785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0875" y="1425160"/>
            <a:ext cx="6298325" cy="2213287"/>
          </a:xfrm>
        </p:spPr>
      </p:pic>
      <p:sp>
        <p:nvSpPr>
          <p:cNvPr id="5" name="Dikdörtgen 4"/>
          <p:cNvSpPr/>
          <p:nvPr/>
        </p:nvSpPr>
        <p:spPr>
          <a:xfrm>
            <a:off x="701566" y="4732995"/>
            <a:ext cx="10691647" cy="1754326"/>
          </a:xfrm>
          <a:prstGeom prst="rect">
            <a:avLst/>
          </a:prstGeom>
        </p:spPr>
        <p:txBody>
          <a:bodyPr wrap="square">
            <a:spAutoFit/>
          </a:bodyPr>
          <a:lstStyle/>
          <a:p>
            <a:pPr algn="just"/>
            <a:r>
              <a:rPr lang="tr-TR" b="0" i="0" dirty="0" smtClean="0">
                <a:solidFill>
                  <a:srgbClr val="333333"/>
                </a:solidFill>
                <a:effectLst/>
                <a:latin typeface="Source Sans Pro"/>
              </a:rPr>
              <a:t>ÇASEM Müdürümüz Doç. Yeşim ZÜMRÜT ve Güzel Sanatlar Fakültesi Dekanı Prof. Evren KARAYEL GÖKKAYA, Çanakkale İl Kültür ve Turizm Müdürü Murat YILMAZ ‘ı makamında ziyaret etti.</a:t>
            </a:r>
          </a:p>
          <a:p>
            <a:pPr algn="just"/>
            <a:r>
              <a:rPr lang="tr-TR" b="0" i="0" dirty="0" smtClean="0">
                <a:solidFill>
                  <a:srgbClr val="333333"/>
                </a:solidFill>
                <a:effectLst/>
                <a:latin typeface="Source Sans Pro"/>
              </a:rPr>
              <a:t>23 Şubat 2022 Çarşamba günü, Çanakkale Seramikleri Araştırma Geliştirme ve Uygulama Merkezimiz faaliyetleri içerisinde yer alan Zanaattan Tasarıma “Miras Semboller Çanakkale” projesi kapsamında 2022 yılında planlanan işbirliği protokolünün detaylandırılması ve faaliyet takvimi hakkında dış paydaş İl Kültür ve Turizm Müdürlüğü ile bir görüşme gerçekleştirilmiştir.</a:t>
            </a:r>
            <a:endParaRPr lang="tr-TR" b="0" i="0" dirty="0">
              <a:solidFill>
                <a:srgbClr val="333333"/>
              </a:solidFill>
              <a:effectLst/>
              <a:latin typeface="Source Sans Pro"/>
            </a:endParaRPr>
          </a:p>
        </p:txBody>
      </p:sp>
      <p:sp>
        <p:nvSpPr>
          <p:cNvPr id="2" name="Dikdörtgen 1"/>
          <p:cNvSpPr/>
          <p:nvPr/>
        </p:nvSpPr>
        <p:spPr>
          <a:xfrm>
            <a:off x="3337120" y="532665"/>
            <a:ext cx="6107569" cy="369332"/>
          </a:xfrm>
          <a:prstGeom prst="rect">
            <a:avLst/>
          </a:prstGeom>
        </p:spPr>
        <p:txBody>
          <a:bodyPr wrap="none">
            <a:spAutoFit/>
          </a:bodyPr>
          <a:lstStyle/>
          <a:p>
            <a:r>
              <a:rPr lang="tr-TR" dirty="0"/>
              <a:t>İl Kültür ve Turizm Müdürlüğü Dış Paydaş </a:t>
            </a:r>
            <a:r>
              <a:rPr lang="tr-TR" dirty="0" smtClean="0"/>
              <a:t>Toplantısı  23.02.2022</a:t>
            </a:r>
            <a:endParaRPr lang="tr-TR" dirty="0"/>
          </a:p>
        </p:txBody>
      </p:sp>
    </p:spTree>
    <p:extLst>
      <p:ext uri="{BB962C8B-B14F-4D97-AF65-F5344CB8AC3E}">
        <p14:creationId xmlns:p14="http://schemas.microsoft.com/office/powerpoint/2010/main" val="2713580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4303" y="1429407"/>
            <a:ext cx="8177349" cy="3685466"/>
          </a:xfrm>
          <a:prstGeom prst="rect">
            <a:avLst/>
          </a:prstGeom>
        </p:spPr>
      </p:pic>
      <p:sp>
        <p:nvSpPr>
          <p:cNvPr id="5" name="Dikdörtgen 4"/>
          <p:cNvSpPr/>
          <p:nvPr/>
        </p:nvSpPr>
        <p:spPr>
          <a:xfrm>
            <a:off x="3661968" y="522155"/>
            <a:ext cx="3954544" cy="369332"/>
          </a:xfrm>
          <a:prstGeom prst="rect">
            <a:avLst/>
          </a:prstGeom>
        </p:spPr>
        <p:txBody>
          <a:bodyPr wrap="none">
            <a:spAutoFit/>
          </a:bodyPr>
          <a:lstStyle/>
          <a:p>
            <a:r>
              <a:rPr lang="tr-TR" dirty="0" smtClean="0"/>
              <a:t>8 Mart Dünya Kadınlar Günü 08.03.2022</a:t>
            </a:r>
            <a:endParaRPr lang="tr-TR" dirty="0"/>
          </a:p>
        </p:txBody>
      </p:sp>
      <p:sp>
        <p:nvSpPr>
          <p:cNvPr id="6" name="Dikdörtgen 5"/>
          <p:cNvSpPr/>
          <p:nvPr/>
        </p:nvSpPr>
        <p:spPr>
          <a:xfrm>
            <a:off x="1187670" y="5219600"/>
            <a:ext cx="9785130" cy="1200329"/>
          </a:xfrm>
          <a:prstGeom prst="rect">
            <a:avLst/>
          </a:prstGeom>
        </p:spPr>
        <p:txBody>
          <a:bodyPr wrap="square">
            <a:spAutoFit/>
          </a:bodyPr>
          <a:lstStyle/>
          <a:p>
            <a:r>
              <a:rPr lang="tr-TR" dirty="0" smtClean="0"/>
              <a:t>ÇOMÜ-Çanakkale Aile Çalışma ve Sosyal Hizmetler İl Müdürlüğü-Kadın ve Demokrasi Derneği Çanakkale Şube Başkanlığı işbirliği ile organize edilen 8 Mart Dünya Kadınlar Programı ÇOMÜ </a:t>
            </a:r>
            <a:r>
              <a:rPr lang="tr-TR" dirty="0" err="1" smtClean="0"/>
              <a:t>Troya</a:t>
            </a:r>
            <a:r>
              <a:rPr lang="tr-TR" dirty="0" smtClean="0"/>
              <a:t> Kültür Merkezinde gerçekleştirildi. Etkinlik kapsamında katılımcılara verilmek üzere, etkinliğe özel üretilen Çanakkale geleneksel seramik desenlerinden oluşan </a:t>
            </a:r>
            <a:r>
              <a:rPr lang="tr-TR" dirty="0" err="1" smtClean="0"/>
              <a:t>magnetler</a:t>
            </a:r>
            <a:r>
              <a:rPr lang="tr-TR" dirty="0" smtClean="0"/>
              <a:t> merkezimiz bünyesinde üretilmiştir.</a:t>
            </a:r>
            <a:endParaRPr lang="tr-TR" dirty="0"/>
          </a:p>
        </p:txBody>
      </p:sp>
    </p:spTree>
    <p:extLst>
      <p:ext uri="{BB962C8B-B14F-4D97-AF65-F5344CB8AC3E}">
        <p14:creationId xmlns:p14="http://schemas.microsoft.com/office/powerpoint/2010/main" val="210594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547" y="1177159"/>
            <a:ext cx="5463888" cy="2699266"/>
          </a:xfrm>
          <a:prstGeom prst="rect">
            <a:avLst/>
          </a:prstGeom>
        </p:spPr>
      </p:pic>
      <p:sp>
        <p:nvSpPr>
          <p:cNvPr id="5" name="Dikdörtgen 4"/>
          <p:cNvSpPr/>
          <p:nvPr/>
        </p:nvSpPr>
        <p:spPr>
          <a:xfrm>
            <a:off x="4225691" y="595727"/>
            <a:ext cx="2711833" cy="369332"/>
          </a:xfrm>
          <a:prstGeom prst="rect">
            <a:avLst/>
          </a:prstGeom>
        </p:spPr>
        <p:txBody>
          <a:bodyPr wrap="none">
            <a:spAutoFit/>
          </a:bodyPr>
          <a:lstStyle/>
          <a:p>
            <a:r>
              <a:rPr lang="tr-TR" dirty="0" smtClean="0"/>
              <a:t>Kurum Kültürü  06.04.2022</a:t>
            </a:r>
            <a:endParaRPr lang="tr-TR" dirty="0"/>
          </a:p>
        </p:txBody>
      </p:sp>
      <p:sp>
        <p:nvSpPr>
          <p:cNvPr id="6" name="Dikdörtgen 5"/>
          <p:cNvSpPr/>
          <p:nvPr/>
        </p:nvSpPr>
        <p:spPr>
          <a:xfrm>
            <a:off x="2417328" y="4974810"/>
            <a:ext cx="6096000" cy="923330"/>
          </a:xfrm>
          <a:prstGeom prst="rect">
            <a:avLst/>
          </a:prstGeom>
        </p:spPr>
        <p:txBody>
          <a:bodyPr>
            <a:spAutoFit/>
          </a:bodyPr>
          <a:lstStyle/>
          <a:p>
            <a:r>
              <a:rPr lang="tr-TR" dirty="0" smtClean="0"/>
              <a:t>Üniversitemiz akademik ve idari yöneticilerine yönelik ÇOMÜ </a:t>
            </a:r>
            <a:r>
              <a:rPr lang="tr-TR" dirty="0" err="1" smtClean="0"/>
              <a:t>Troya</a:t>
            </a:r>
            <a:r>
              <a:rPr lang="tr-TR" dirty="0" smtClean="0"/>
              <a:t> Kültür  Merkezinde "Kurum Kültürü" başlıklı eğitim verilmiştir. Merkez olarak eğitime katılım sağlanmıştır.</a:t>
            </a:r>
            <a:endParaRPr lang="tr-TR" dirty="0"/>
          </a:p>
        </p:txBody>
      </p:sp>
    </p:spTree>
    <p:extLst>
      <p:ext uri="{BB962C8B-B14F-4D97-AF65-F5344CB8AC3E}">
        <p14:creationId xmlns:p14="http://schemas.microsoft.com/office/powerpoint/2010/main" val="1599741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48910" y="352125"/>
            <a:ext cx="6096000" cy="646331"/>
          </a:xfrm>
          <a:prstGeom prst="rect">
            <a:avLst/>
          </a:prstGeom>
        </p:spPr>
        <p:txBody>
          <a:bodyPr>
            <a:spAutoFit/>
          </a:bodyPr>
          <a:lstStyle/>
          <a:p>
            <a:r>
              <a:rPr lang="tr-TR" dirty="0" smtClean="0"/>
              <a:t>ÇOMÜ Çocuk Eğitimi Uygulama ve Araştırma Merkezi İç Paydaş Toplantısı  26.04.2022</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496" y="998456"/>
            <a:ext cx="6358759" cy="3247697"/>
          </a:xfrm>
          <a:prstGeom prst="rect">
            <a:avLst/>
          </a:prstGeom>
        </p:spPr>
      </p:pic>
      <p:sp>
        <p:nvSpPr>
          <p:cNvPr id="6" name="Dikdörtgen 5"/>
          <p:cNvSpPr/>
          <p:nvPr/>
        </p:nvSpPr>
        <p:spPr>
          <a:xfrm>
            <a:off x="2291255" y="4514164"/>
            <a:ext cx="6096000" cy="923330"/>
          </a:xfrm>
          <a:prstGeom prst="rect">
            <a:avLst/>
          </a:prstGeom>
        </p:spPr>
        <p:txBody>
          <a:bodyPr>
            <a:spAutoFit/>
          </a:bodyPr>
          <a:lstStyle/>
          <a:p>
            <a:r>
              <a:rPr lang="tr-TR" dirty="0" smtClean="0"/>
              <a:t> Üniversitemiz Çocuk Eğitimi Uygulama ve Araştırma Merkezi ile Çanakkale Seramikleri Araştırma Geliştirme ve Uygulama Merkezi arasında iç paydaş değerlendirme toplantısı yapılmıştır.</a:t>
            </a:r>
            <a:endParaRPr lang="tr-TR" dirty="0"/>
          </a:p>
        </p:txBody>
      </p:sp>
    </p:spTree>
    <p:extLst>
      <p:ext uri="{BB962C8B-B14F-4D97-AF65-F5344CB8AC3E}">
        <p14:creationId xmlns:p14="http://schemas.microsoft.com/office/powerpoint/2010/main" val="3357354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73132" y="480114"/>
            <a:ext cx="5622950" cy="369332"/>
          </a:xfrm>
          <a:prstGeom prst="rect">
            <a:avLst/>
          </a:prstGeom>
        </p:spPr>
        <p:txBody>
          <a:bodyPr wrap="none">
            <a:spAutoFit/>
          </a:bodyPr>
          <a:lstStyle/>
          <a:p>
            <a:r>
              <a:rPr lang="tr-TR" dirty="0" smtClean="0"/>
              <a:t>İsmail Ufuk BAŞ ile "Seramikte Ajur Tekniği"  29.04.2022 .</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869" y="1542994"/>
            <a:ext cx="5360276" cy="3078632"/>
          </a:xfrm>
          <a:prstGeom prst="rect">
            <a:avLst/>
          </a:prstGeom>
        </p:spPr>
      </p:pic>
      <p:sp>
        <p:nvSpPr>
          <p:cNvPr id="6" name="Dikdörtgen 5"/>
          <p:cNvSpPr/>
          <p:nvPr/>
        </p:nvSpPr>
        <p:spPr>
          <a:xfrm>
            <a:off x="2490952" y="5327712"/>
            <a:ext cx="6096000" cy="923330"/>
          </a:xfrm>
          <a:prstGeom prst="rect">
            <a:avLst/>
          </a:prstGeom>
        </p:spPr>
        <p:txBody>
          <a:bodyPr>
            <a:spAutoFit/>
          </a:bodyPr>
          <a:lstStyle/>
          <a:p>
            <a:r>
              <a:rPr lang="tr-TR" dirty="0" smtClean="0"/>
              <a:t>ÇOMÜ GSF Seramik ve Cam Bölümü Lisans ve YL öğrencilerinin katılımı ile ÇASEM Seramik Atölyesinde "İsmail Ufuk BAŞ ile Seramikte Ajur Tekniği" konulu bir seminer düzenlenmiştir. </a:t>
            </a:r>
            <a:endParaRPr lang="tr-TR" dirty="0"/>
          </a:p>
        </p:txBody>
      </p:sp>
    </p:spTree>
    <p:extLst>
      <p:ext uri="{BB962C8B-B14F-4D97-AF65-F5344CB8AC3E}">
        <p14:creationId xmlns:p14="http://schemas.microsoft.com/office/powerpoint/2010/main" val="4070126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comu.edu.tr/cms/casem/foto/52-ismail-ufuk-bas-ile-seramikte-ajur-teknigi-cali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422" y="1218434"/>
            <a:ext cx="6234715" cy="486837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3"/>
          <a:stretch>
            <a:fillRect/>
          </a:stretch>
        </p:blipFill>
        <p:spPr>
          <a:xfrm>
            <a:off x="2541422" y="456863"/>
            <a:ext cx="5675868" cy="499915"/>
          </a:xfrm>
          <a:prstGeom prst="rect">
            <a:avLst/>
          </a:prstGeom>
        </p:spPr>
      </p:pic>
    </p:spTree>
    <p:extLst>
      <p:ext uri="{BB962C8B-B14F-4D97-AF65-F5344CB8AC3E}">
        <p14:creationId xmlns:p14="http://schemas.microsoft.com/office/powerpoint/2010/main" val="4116136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159" y="988308"/>
            <a:ext cx="6236895" cy="3310758"/>
          </a:xfrm>
          <a:prstGeom prst="rect">
            <a:avLst/>
          </a:prstGeom>
        </p:spPr>
      </p:pic>
      <p:pic>
        <p:nvPicPr>
          <p:cNvPr id="2" name="Resim 1"/>
          <p:cNvPicPr>
            <a:picLocks noChangeAspect="1"/>
          </p:cNvPicPr>
          <p:nvPr/>
        </p:nvPicPr>
        <p:blipFill>
          <a:blip r:embed="rId3"/>
          <a:stretch>
            <a:fillRect/>
          </a:stretch>
        </p:blipFill>
        <p:spPr>
          <a:xfrm>
            <a:off x="2858673" y="488393"/>
            <a:ext cx="5675868" cy="499915"/>
          </a:xfrm>
          <a:prstGeom prst="rect">
            <a:avLst/>
          </a:prstGeom>
        </p:spPr>
      </p:pic>
    </p:spTree>
    <p:extLst>
      <p:ext uri="{BB962C8B-B14F-4D97-AF65-F5344CB8AC3E}">
        <p14:creationId xmlns:p14="http://schemas.microsoft.com/office/powerpoint/2010/main" val="4266192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855167" y="385519"/>
            <a:ext cx="4216777" cy="369332"/>
          </a:xfrm>
          <a:prstGeom prst="rect">
            <a:avLst/>
          </a:prstGeom>
        </p:spPr>
        <p:txBody>
          <a:bodyPr wrap="square">
            <a:spAutoFit/>
          </a:bodyPr>
          <a:lstStyle/>
          <a:p>
            <a:r>
              <a:rPr lang="tr-TR" dirty="0" smtClean="0"/>
              <a:t>Dilimiz ve Geleneğin Dili 11.05.2022</a:t>
            </a:r>
            <a:endParaRPr lang="tr-TR" dirty="0"/>
          </a:p>
        </p:txBody>
      </p:sp>
      <p:sp>
        <p:nvSpPr>
          <p:cNvPr id="7" name="Dikdörtgen 6"/>
          <p:cNvSpPr/>
          <p:nvPr/>
        </p:nvSpPr>
        <p:spPr>
          <a:xfrm>
            <a:off x="5229040" y="5447777"/>
            <a:ext cx="6369269" cy="923330"/>
          </a:xfrm>
          <a:prstGeom prst="rect">
            <a:avLst/>
          </a:prstGeom>
        </p:spPr>
        <p:txBody>
          <a:bodyPr wrap="square">
            <a:spAutoFit/>
          </a:bodyPr>
          <a:lstStyle/>
          <a:p>
            <a:r>
              <a:rPr lang="tr-TR" dirty="0" smtClean="0"/>
              <a:t>ÇOMÜ TÖMER de öğrenim gören Yabancı Uyruklu öğrencilerin 2021 yılında yapılan Yunus Emre Yılı </a:t>
            </a:r>
            <a:r>
              <a:rPr lang="tr-TR" dirty="0" err="1" smtClean="0"/>
              <a:t>Çalıştayında</a:t>
            </a:r>
            <a:r>
              <a:rPr lang="tr-TR" dirty="0" smtClean="0"/>
              <a:t> ortaya çıkan eserlerinden oluşan bir sergi yapılmıştır.</a:t>
            </a:r>
            <a:endParaRPr lang="tr-TR" dirty="0"/>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8841" y="1765738"/>
            <a:ext cx="4637139" cy="2686156"/>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211" y="1860330"/>
            <a:ext cx="2656572" cy="3330847"/>
          </a:xfrm>
          <a:prstGeom prst="rect">
            <a:avLst/>
          </a:prstGeom>
        </p:spPr>
      </p:pic>
    </p:spTree>
    <p:extLst>
      <p:ext uri="{BB962C8B-B14F-4D97-AF65-F5344CB8AC3E}">
        <p14:creationId xmlns:p14="http://schemas.microsoft.com/office/powerpoint/2010/main" val="2196961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3111062" y="485203"/>
            <a:ext cx="5980386" cy="424732"/>
          </a:xfrm>
          <a:prstGeom prst="rect">
            <a:avLst/>
          </a:prstGeom>
        </p:spPr>
        <p:txBody>
          <a:bodyPr wrap="square">
            <a:spAutoFit/>
          </a:bodyPr>
          <a:lstStyle/>
          <a:p>
            <a:r>
              <a:rPr lang="tr-TR" sz="2400" dirty="0" smtClean="0"/>
              <a:t>Dilimiz ve Geleneğin Dili  11.05.2022</a:t>
            </a:r>
            <a:endParaRPr lang="tr-TR" sz="24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187" y="1469258"/>
            <a:ext cx="2730979" cy="2658241"/>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41845" y="1548086"/>
            <a:ext cx="2715169" cy="2036377"/>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974" y="4246177"/>
            <a:ext cx="3567622" cy="2385847"/>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076" y="1597571"/>
            <a:ext cx="3302839" cy="2191737"/>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2495" y="4246177"/>
            <a:ext cx="3283315" cy="2462486"/>
          </a:xfrm>
          <a:prstGeom prst="rect">
            <a:avLst/>
          </a:prstGeom>
        </p:spPr>
      </p:pic>
    </p:spTree>
    <p:extLst>
      <p:ext uri="{BB962C8B-B14F-4D97-AF65-F5344CB8AC3E}">
        <p14:creationId xmlns:p14="http://schemas.microsoft.com/office/powerpoint/2010/main" val="1700718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9741126" cy="636814"/>
          </a:xfrm>
        </p:spPr>
        <p:txBody>
          <a:bodyPr/>
          <a:lstStyle/>
          <a:p>
            <a:pPr algn="ctr"/>
            <a:r>
              <a:rPr lang="tr-TR" b="1" dirty="0" smtClean="0"/>
              <a:t>     ÇASEM YÖNETİM PLANI</a:t>
            </a:r>
            <a:endParaRPr lang="tr-TR" b="1" dirty="0"/>
          </a:p>
        </p:txBody>
      </p:sp>
      <p:sp>
        <p:nvSpPr>
          <p:cNvPr id="5" name="Dikdörtgen 4"/>
          <p:cNvSpPr/>
          <p:nvPr/>
        </p:nvSpPr>
        <p:spPr>
          <a:xfrm>
            <a:off x="375557" y="1094014"/>
            <a:ext cx="11576958" cy="5793381"/>
          </a:xfrm>
          <a:prstGeom prst="rect">
            <a:avLst/>
          </a:prstGeom>
        </p:spPr>
        <p:txBody>
          <a:bodyPr wrap="square">
            <a:spAutoFit/>
          </a:bodyPr>
          <a:lstStyle/>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MÜDÜR</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dirty="0" err="1" smtClean="0">
                <a:effectLst/>
                <a:latin typeface="Times New Roman" panose="02020603050405020304" pitchFamily="18" charset="0"/>
                <a:ea typeface="Calibri" panose="020F0502020204030204" pitchFamily="34" charset="0"/>
                <a:cs typeface="Times New Roman" panose="02020603050405020304" pitchFamily="18" charset="0"/>
              </a:rPr>
              <a:t>Doç.Dr</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Yeşim ZÜMRÜT</a:t>
            </a:r>
          </a:p>
          <a:p>
            <a:pPr algn="ctr">
              <a:lnSpc>
                <a:spcPct val="107000"/>
              </a:lnSpc>
              <a:spcAft>
                <a:spcPts val="800"/>
              </a:spcAft>
            </a:pPr>
            <a:endParaRPr lang="tr-TR" sz="16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MÜDÜR YRD.                              MÜDÜR YRD.</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Necmi TEKİN                         </a:t>
            </a:r>
            <a:r>
              <a:rPr lang="tr-TR"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dirty="0" smtClean="0">
                <a:effectLst/>
                <a:latin typeface="Times New Roman" panose="02020603050405020304" pitchFamily="18" charset="0"/>
                <a:ea typeface="Calibri" panose="020F0502020204030204" pitchFamily="34" charset="0"/>
                <a:cs typeface="Times New Roman" panose="02020603050405020304" pitchFamily="18" charset="0"/>
              </a:rPr>
              <a:t>. Necati IŞIK</a:t>
            </a:r>
            <a:endParaRPr lang="tr-TR"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YÖNETİM KURULU</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Doç.Dr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Yeşim ZÜMRÜT                            Müdür</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Necmi TEKİN                               Md. Yrd.</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Necati IŞIK                                    Md. Yrd.</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Dr.Öğr.Gör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Müjde YÜCEL COŞAR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Arzu DOĞAN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600" dirty="0" err="1" smtClean="0">
                <a:effectLst/>
                <a:latin typeface="Times New Roman" panose="02020603050405020304" pitchFamily="18" charset="0"/>
                <a:ea typeface="Calibri" panose="020F0502020204030204" pitchFamily="34" charset="0"/>
                <a:cs typeface="Times New Roman" panose="02020603050405020304" pitchFamily="18" charset="0"/>
              </a:rPr>
              <a:t>Öğr.Gör</a:t>
            </a:r>
            <a:r>
              <a:rPr lang="tr-TR" sz="1600" dirty="0" smtClean="0">
                <a:effectLst/>
                <a:latin typeface="Times New Roman" panose="02020603050405020304" pitchFamily="18" charset="0"/>
                <a:ea typeface="Calibri" panose="020F0502020204030204" pitchFamily="34" charset="0"/>
                <a:cs typeface="Times New Roman" panose="02020603050405020304" pitchFamily="18" charset="0"/>
              </a:rPr>
              <a:t>. Şeyma BİL                                     Üye</a:t>
            </a:r>
            <a:endParaRPr lang="tr-TR"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1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74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47000" y="532665"/>
            <a:ext cx="2558599" cy="369332"/>
          </a:xfrm>
          <a:prstGeom prst="rect">
            <a:avLst/>
          </a:prstGeom>
        </p:spPr>
        <p:txBody>
          <a:bodyPr wrap="square">
            <a:spAutoFit/>
          </a:bodyPr>
          <a:lstStyle/>
          <a:p>
            <a:r>
              <a:rPr lang="tr-TR" dirty="0" smtClean="0"/>
              <a:t>Bahar Şenliği  12.05.2022</a:t>
            </a:r>
            <a:endParaRPr lang="tr-TR" dirty="0"/>
          </a:p>
        </p:txBody>
      </p:sp>
      <p:pic>
        <p:nvPicPr>
          <p:cNvPr id="2050" name="Picture 2" descr="https://cdn.comu.edu.tr/cms/casem/galeri/554-16052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34" y="998483"/>
            <a:ext cx="4991829" cy="2844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comu.edu.tr/cms/casem/galeri/556-16052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5160" y="357352"/>
            <a:ext cx="3564979" cy="63377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comu.edu.tr/cms/casem/galeri/569-160520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903" y="4148187"/>
            <a:ext cx="5140695" cy="247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269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165131" y="4773250"/>
            <a:ext cx="6096000" cy="1200329"/>
          </a:xfrm>
          <a:prstGeom prst="rect">
            <a:avLst/>
          </a:prstGeom>
        </p:spPr>
        <p:txBody>
          <a:bodyPr>
            <a:spAutoFit/>
          </a:bodyPr>
          <a:lstStyle/>
          <a:p>
            <a:r>
              <a:rPr lang="tr-TR" dirty="0" smtClean="0"/>
              <a:t>ÇOMÜ Çocuk Eğitimi Uygulama ve Araştırma Merkezi Koordinatörlüğünde Çanakkale Merkez Ticaret Borsası İlköğretim Okulu Öğrencilerine yönelik geleneksel seramik uygulama </a:t>
            </a:r>
            <a:r>
              <a:rPr lang="tr-TR" dirty="0" err="1" smtClean="0"/>
              <a:t>çalıştayı</a:t>
            </a:r>
            <a:r>
              <a:rPr lang="tr-TR" dirty="0" smtClean="0"/>
              <a:t> düzenlenmiştir.</a:t>
            </a:r>
            <a:endParaRPr lang="tr-TR" dirty="0"/>
          </a:p>
        </p:txBody>
      </p:sp>
      <p:sp>
        <p:nvSpPr>
          <p:cNvPr id="5" name="Dikdörtgen 4"/>
          <p:cNvSpPr/>
          <p:nvPr/>
        </p:nvSpPr>
        <p:spPr>
          <a:xfrm>
            <a:off x="4115469" y="332968"/>
            <a:ext cx="3441469" cy="369332"/>
          </a:xfrm>
          <a:prstGeom prst="rect">
            <a:avLst/>
          </a:prstGeom>
        </p:spPr>
        <p:txBody>
          <a:bodyPr wrap="square">
            <a:spAutoFit/>
          </a:bodyPr>
          <a:lstStyle/>
          <a:p>
            <a:r>
              <a:rPr lang="tr-TR" dirty="0" smtClean="0"/>
              <a:t>Bahar Şenliği   12.05.2022</a:t>
            </a:r>
            <a:endParaRPr lang="tr-TR" dirty="0"/>
          </a:p>
        </p:txBody>
      </p:sp>
      <p:pic>
        <p:nvPicPr>
          <p:cNvPr id="3074" name="Picture 2" descr="https://cdn.comu.edu.tr/cms/casem/galeri/562-16052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066" y="844673"/>
            <a:ext cx="7506465" cy="392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382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65083" y="375010"/>
            <a:ext cx="6937092" cy="369332"/>
          </a:xfrm>
          <a:prstGeom prst="rect">
            <a:avLst/>
          </a:prstGeom>
        </p:spPr>
        <p:txBody>
          <a:bodyPr wrap="none">
            <a:spAutoFit/>
          </a:bodyPr>
          <a:lstStyle/>
          <a:p>
            <a:r>
              <a:rPr lang="tr-TR" dirty="0"/>
              <a:t>Çanakkale </a:t>
            </a:r>
            <a:r>
              <a:rPr lang="tr-TR" dirty="0" err="1"/>
              <a:t>Bahçeşehir</a:t>
            </a:r>
            <a:r>
              <a:rPr lang="tr-TR" dirty="0"/>
              <a:t> Koleji - ÇASEM Dış Paydaş </a:t>
            </a:r>
            <a:r>
              <a:rPr lang="tr-TR" dirty="0" smtClean="0"/>
              <a:t>Toplantısı   25.05.2022</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11" y="861847"/>
            <a:ext cx="4309241" cy="323193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592" y="861847"/>
            <a:ext cx="3933015" cy="3222333"/>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11" y="4114863"/>
            <a:ext cx="6873765" cy="2743137"/>
          </a:xfrm>
          <a:prstGeom prst="rect">
            <a:avLst/>
          </a:prstGeom>
        </p:spPr>
      </p:pic>
      <p:sp>
        <p:nvSpPr>
          <p:cNvPr id="8" name="Dikdörtgen 7"/>
          <p:cNvSpPr/>
          <p:nvPr/>
        </p:nvSpPr>
        <p:spPr>
          <a:xfrm>
            <a:off x="7430812" y="4529958"/>
            <a:ext cx="4435367" cy="1200329"/>
          </a:xfrm>
          <a:prstGeom prst="rect">
            <a:avLst/>
          </a:prstGeom>
        </p:spPr>
        <p:txBody>
          <a:bodyPr wrap="square">
            <a:spAutoFit/>
          </a:bodyPr>
          <a:lstStyle/>
          <a:p>
            <a:r>
              <a:rPr lang="tr-TR" dirty="0"/>
              <a:t>Çanakkale Özel Bahçe Şehir Koleji </a:t>
            </a:r>
            <a:r>
              <a:rPr lang="tr-TR" dirty="0" smtClean="0"/>
              <a:t>ve Çanakkale </a:t>
            </a:r>
            <a:r>
              <a:rPr lang="tr-TR" dirty="0"/>
              <a:t>Seramikleri Araştırma Geliştirme ve Uygulama Merkezi dış paydaş değerlendirme toplantısı yapılmıştır.</a:t>
            </a:r>
          </a:p>
        </p:txBody>
      </p:sp>
    </p:spTree>
    <p:extLst>
      <p:ext uri="{BB962C8B-B14F-4D97-AF65-F5344CB8AC3E}">
        <p14:creationId xmlns:p14="http://schemas.microsoft.com/office/powerpoint/2010/main" val="961605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91034" y="301438"/>
            <a:ext cx="3807338" cy="369332"/>
          </a:xfrm>
          <a:prstGeom prst="rect">
            <a:avLst/>
          </a:prstGeom>
        </p:spPr>
        <p:txBody>
          <a:bodyPr wrap="square">
            <a:spAutoFit/>
          </a:bodyPr>
          <a:lstStyle/>
          <a:p>
            <a:r>
              <a:rPr lang="tr-TR" dirty="0"/>
              <a:t>Öğrenci </a:t>
            </a:r>
            <a:r>
              <a:rPr lang="tr-TR" dirty="0" err="1" smtClean="0"/>
              <a:t>Etklinliği</a:t>
            </a:r>
            <a:r>
              <a:rPr lang="tr-TR" dirty="0" smtClean="0"/>
              <a:t>  01.06.2022</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11" y="670770"/>
            <a:ext cx="4582510" cy="2659119"/>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849" y="670770"/>
            <a:ext cx="5061322" cy="2659119"/>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11" y="3405352"/>
            <a:ext cx="4172607" cy="2653862"/>
          </a:xfrm>
          <a:prstGeom prst="rect">
            <a:avLst/>
          </a:prstGeom>
        </p:spPr>
      </p:pic>
      <p:sp>
        <p:nvSpPr>
          <p:cNvPr id="8" name="Dikdörtgen 7"/>
          <p:cNvSpPr/>
          <p:nvPr/>
        </p:nvSpPr>
        <p:spPr>
          <a:xfrm>
            <a:off x="4950372" y="4023286"/>
            <a:ext cx="6096000" cy="1754326"/>
          </a:xfrm>
          <a:prstGeom prst="rect">
            <a:avLst/>
          </a:prstGeom>
        </p:spPr>
        <p:txBody>
          <a:bodyPr>
            <a:spAutoFit/>
          </a:bodyPr>
          <a:lstStyle/>
          <a:p>
            <a:r>
              <a:rPr lang="tr-TR" dirty="0"/>
              <a:t>ÇOMÜ Çocuk Eğitimi Uygulama ve Araştırma Merkezi Koordinatörlüğünde Çanakkale Merkez Ticaret Borsası İlköğretim Okulu Öğrencilerine yönelik düzenlenen geleneksel seramik uygulama </a:t>
            </a:r>
            <a:r>
              <a:rPr lang="tr-TR" dirty="0" err="1"/>
              <a:t>çalıştayında</a:t>
            </a:r>
            <a:r>
              <a:rPr lang="tr-TR" dirty="0"/>
              <a:t> ortaya çıkan seramik eserler, ÇASEM Seramik Atölyesinde pişirilerek öğrencilere </a:t>
            </a:r>
            <a:r>
              <a:rPr lang="tr-TR" dirty="0" err="1"/>
              <a:t>çalıştay</a:t>
            </a:r>
            <a:r>
              <a:rPr lang="tr-TR" dirty="0"/>
              <a:t> katılım belgeleri eşliğinde verildi.</a:t>
            </a:r>
          </a:p>
        </p:txBody>
      </p:sp>
    </p:spTree>
    <p:extLst>
      <p:ext uri="{BB962C8B-B14F-4D97-AF65-F5344CB8AC3E}">
        <p14:creationId xmlns:p14="http://schemas.microsoft.com/office/powerpoint/2010/main" val="3813097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44365" y="438072"/>
            <a:ext cx="4464235" cy="369332"/>
          </a:xfrm>
          <a:prstGeom prst="rect">
            <a:avLst/>
          </a:prstGeom>
        </p:spPr>
        <p:txBody>
          <a:bodyPr wrap="none">
            <a:spAutoFit/>
          </a:bodyPr>
          <a:lstStyle/>
          <a:p>
            <a:r>
              <a:rPr lang="tr-TR" dirty="0"/>
              <a:t>Merkez Tanıtım Filmi </a:t>
            </a:r>
            <a:r>
              <a:rPr lang="tr-TR" dirty="0" smtClean="0"/>
              <a:t>hazırlanması 06.06.2022</a:t>
            </a:r>
            <a:endParaRPr lang="tr-TR" dirty="0"/>
          </a:p>
        </p:txBody>
      </p:sp>
      <p:pic>
        <p:nvPicPr>
          <p:cNvPr id="5" name="Resim 4"/>
          <p:cNvPicPr>
            <a:picLocks noChangeAspect="1"/>
          </p:cNvPicPr>
          <p:nvPr/>
        </p:nvPicPr>
        <p:blipFill>
          <a:blip r:embed="rId2"/>
          <a:stretch>
            <a:fillRect/>
          </a:stretch>
        </p:blipFill>
        <p:spPr>
          <a:xfrm>
            <a:off x="264005" y="1243689"/>
            <a:ext cx="5760720" cy="292608"/>
          </a:xfrm>
          <a:prstGeom prst="rect">
            <a:avLst/>
          </a:prstGeom>
        </p:spPr>
      </p:pic>
      <p:pic>
        <p:nvPicPr>
          <p:cNvPr id="6" name="Resim 5"/>
          <p:cNvPicPr>
            <a:picLocks noChangeAspect="1"/>
          </p:cNvPicPr>
          <p:nvPr/>
        </p:nvPicPr>
        <p:blipFill>
          <a:blip r:embed="rId3"/>
          <a:stretch>
            <a:fillRect/>
          </a:stretch>
        </p:blipFill>
        <p:spPr>
          <a:xfrm>
            <a:off x="1722922" y="2112579"/>
            <a:ext cx="4656857" cy="2621638"/>
          </a:xfrm>
          <a:prstGeom prst="rect">
            <a:avLst/>
          </a:prstGeom>
        </p:spPr>
      </p:pic>
      <p:pic>
        <p:nvPicPr>
          <p:cNvPr id="7" name="Resim 6"/>
          <p:cNvPicPr>
            <a:picLocks noChangeAspect="1"/>
          </p:cNvPicPr>
          <p:nvPr/>
        </p:nvPicPr>
        <p:blipFill>
          <a:blip r:embed="rId4"/>
          <a:stretch>
            <a:fillRect/>
          </a:stretch>
        </p:blipFill>
        <p:spPr>
          <a:xfrm>
            <a:off x="6717459" y="2112579"/>
            <a:ext cx="4518066" cy="2543504"/>
          </a:xfrm>
          <a:prstGeom prst="rect">
            <a:avLst/>
          </a:prstGeom>
        </p:spPr>
      </p:pic>
      <p:sp>
        <p:nvSpPr>
          <p:cNvPr id="8" name="Dikdörtgen 7"/>
          <p:cNvSpPr/>
          <p:nvPr/>
        </p:nvSpPr>
        <p:spPr>
          <a:xfrm>
            <a:off x="2880492" y="4937685"/>
            <a:ext cx="6096000" cy="1754326"/>
          </a:xfrm>
          <a:prstGeom prst="rect">
            <a:avLst/>
          </a:prstGeom>
        </p:spPr>
        <p:txBody>
          <a:bodyPr>
            <a:spAutoFit/>
          </a:bodyPr>
          <a:lstStyle/>
          <a:p>
            <a:r>
              <a:rPr lang="tr-TR" dirty="0"/>
              <a:t>ÇOMÜ İletişim Fakültesi 3. sınıf öğrencilerinin 6. yarı yıl Mesleki Seçmeli Ders grubu içinde yer alan (Reklam Filmi Uygulamaları II) dersinde, </a:t>
            </a:r>
            <a:r>
              <a:rPr lang="tr-TR" dirty="0" err="1"/>
              <a:t>Prof.Dr</a:t>
            </a:r>
            <a:r>
              <a:rPr lang="tr-TR" dirty="0"/>
              <a:t>. Hülya </a:t>
            </a:r>
            <a:r>
              <a:rPr lang="tr-TR" dirty="0" err="1"/>
              <a:t>ÖNAL'ın</a:t>
            </a:r>
            <a:r>
              <a:rPr lang="tr-TR" dirty="0"/>
              <a:t> danışmanlığında öğrenciler ÇASEM faaliyetlerini çalışmışlardır. Çalışma neticesinde Araştırma Merkezimiz tanıtımının yapıldığı bir video gösterimi ortaya çıkmıştır.</a:t>
            </a:r>
          </a:p>
        </p:txBody>
      </p:sp>
    </p:spTree>
    <p:extLst>
      <p:ext uri="{BB962C8B-B14F-4D97-AF65-F5344CB8AC3E}">
        <p14:creationId xmlns:p14="http://schemas.microsoft.com/office/powerpoint/2010/main" val="1401822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02074" y="585217"/>
            <a:ext cx="5851602" cy="369332"/>
          </a:xfrm>
          <a:prstGeom prst="rect">
            <a:avLst/>
          </a:prstGeom>
        </p:spPr>
        <p:txBody>
          <a:bodyPr wrap="none">
            <a:spAutoFit/>
          </a:bodyPr>
          <a:lstStyle/>
          <a:p>
            <a:r>
              <a:rPr lang="tr-TR" dirty="0"/>
              <a:t>Ustalar ve Genç Sanatçılar Seramik </a:t>
            </a:r>
            <a:r>
              <a:rPr lang="tr-TR" dirty="0" smtClean="0"/>
              <a:t>Buluşması 16/25.09.2022</a:t>
            </a: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78" y="918826"/>
            <a:ext cx="2962970" cy="370499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14" y="1261241"/>
            <a:ext cx="4018051" cy="3014534"/>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747" y="1261241"/>
            <a:ext cx="4074401" cy="3014534"/>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6257" y="4466895"/>
            <a:ext cx="1798115" cy="2070539"/>
          </a:xfrm>
          <a:prstGeom prst="rect">
            <a:avLst/>
          </a:prstGeom>
        </p:spPr>
      </p:pic>
      <p:sp>
        <p:nvSpPr>
          <p:cNvPr id="9" name="Dikdörtgen 8"/>
          <p:cNvSpPr/>
          <p:nvPr/>
        </p:nvSpPr>
        <p:spPr>
          <a:xfrm>
            <a:off x="3153104" y="4930509"/>
            <a:ext cx="6096000" cy="1200329"/>
          </a:xfrm>
          <a:prstGeom prst="rect">
            <a:avLst/>
          </a:prstGeom>
        </p:spPr>
        <p:txBody>
          <a:bodyPr>
            <a:spAutoFit/>
          </a:bodyPr>
          <a:lstStyle/>
          <a:p>
            <a:r>
              <a:rPr lang="tr-TR" dirty="0"/>
              <a:t>Geleneksel Çanakkale Seramiklerinin üretilmesinde katkı sunmuş/sunmakta olan ve şehrimizde yaşayan 9 usta ve bu bölgede yaşayan 9 genç seramik sanatçısının eserlerinden oluşan bir sergi yapılmıştır.</a:t>
            </a:r>
          </a:p>
        </p:txBody>
      </p:sp>
    </p:spTree>
    <p:extLst>
      <p:ext uri="{BB962C8B-B14F-4D97-AF65-F5344CB8AC3E}">
        <p14:creationId xmlns:p14="http://schemas.microsoft.com/office/powerpoint/2010/main" val="2632442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23591" y="385520"/>
            <a:ext cx="5844036" cy="369332"/>
          </a:xfrm>
          <a:prstGeom prst="rect">
            <a:avLst/>
          </a:prstGeom>
        </p:spPr>
        <p:txBody>
          <a:bodyPr wrap="none">
            <a:spAutoFit/>
          </a:bodyPr>
          <a:lstStyle/>
          <a:p>
            <a:r>
              <a:rPr lang="fi-FI" dirty="0"/>
              <a:t>Miras Semboller Zanaattan Tasarıma </a:t>
            </a:r>
            <a:r>
              <a:rPr lang="tr-TR" dirty="0" smtClean="0"/>
              <a:t>- </a:t>
            </a:r>
            <a:r>
              <a:rPr lang="fi-FI" dirty="0" smtClean="0"/>
              <a:t>Çanakkale</a:t>
            </a:r>
            <a:r>
              <a:rPr lang="tr-TR" dirty="0" smtClean="0"/>
              <a:t>  27.10.2022</a:t>
            </a:r>
            <a:endParaRPr lang="tr-TR" dirty="0"/>
          </a:p>
        </p:txBody>
      </p:sp>
      <p:sp>
        <p:nvSpPr>
          <p:cNvPr id="5" name="Dikdörtgen 4"/>
          <p:cNvSpPr/>
          <p:nvPr/>
        </p:nvSpPr>
        <p:spPr>
          <a:xfrm>
            <a:off x="5171090" y="4289774"/>
            <a:ext cx="5843751" cy="1477328"/>
          </a:xfrm>
          <a:prstGeom prst="rect">
            <a:avLst/>
          </a:prstGeom>
        </p:spPr>
        <p:txBody>
          <a:bodyPr wrap="square">
            <a:spAutoFit/>
          </a:bodyPr>
          <a:lstStyle/>
          <a:p>
            <a:r>
              <a:rPr lang="tr-TR" dirty="0"/>
              <a:t>Miras Semboller projesi, 2022 yılında planlanan faaliyetler kapsamında ÇOMÜ GSF Seramik ve Cam Bölümü, MSGSÜ GSF Tekstil ve Moda Tasarımı9 Bölümü Lisans/YL öğrencilerinden oluşan toplam 69 öğrenci tasarım çalışmaları tamamlanmıştır.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43" y="914399"/>
            <a:ext cx="3347882" cy="2737945"/>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6237" y="914399"/>
            <a:ext cx="2430273" cy="2747977"/>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822" y="910637"/>
            <a:ext cx="2063805" cy="2751739"/>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2474" y="910636"/>
            <a:ext cx="3046011" cy="274170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750" y="3993932"/>
            <a:ext cx="2860457" cy="2614448"/>
          </a:xfrm>
          <a:prstGeom prst="rect">
            <a:avLst/>
          </a:prstGeom>
        </p:spPr>
      </p:pic>
    </p:spTree>
    <p:extLst>
      <p:ext uri="{BB962C8B-B14F-4D97-AF65-F5344CB8AC3E}">
        <p14:creationId xmlns:p14="http://schemas.microsoft.com/office/powerpoint/2010/main" val="2203309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53732" y="301437"/>
            <a:ext cx="7167027" cy="369332"/>
          </a:xfrm>
          <a:prstGeom prst="rect">
            <a:avLst/>
          </a:prstGeom>
        </p:spPr>
        <p:txBody>
          <a:bodyPr wrap="none">
            <a:spAutoFit/>
          </a:bodyPr>
          <a:lstStyle/>
          <a:p>
            <a:r>
              <a:rPr lang="tr-TR" dirty="0" smtClean="0"/>
              <a:t>Çanakkale'de </a:t>
            </a:r>
            <a:r>
              <a:rPr lang="tr-TR" dirty="0"/>
              <a:t>Bir Atölye: Usta ve </a:t>
            </a:r>
            <a:r>
              <a:rPr lang="tr-TR" dirty="0" smtClean="0"/>
              <a:t>Çıraklarıyla </a:t>
            </a:r>
            <a:r>
              <a:rPr lang="tr-TR" dirty="0"/>
              <a:t>Muammer </a:t>
            </a:r>
            <a:r>
              <a:rPr lang="tr-TR" dirty="0" smtClean="0"/>
              <a:t>AKÇA   Kasım 2022</a:t>
            </a:r>
            <a:endParaRPr lang="tr-TR" dirty="0"/>
          </a:p>
        </p:txBody>
      </p:sp>
      <p:sp>
        <p:nvSpPr>
          <p:cNvPr id="5" name="Dikdörtgen 4"/>
          <p:cNvSpPr/>
          <p:nvPr/>
        </p:nvSpPr>
        <p:spPr>
          <a:xfrm>
            <a:off x="1944414" y="5090425"/>
            <a:ext cx="7104993" cy="646331"/>
          </a:xfrm>
          <a:prstGeom prst="rect">
            <a:avLst/>
          </a:prstGeom>
        </p:spPr>
        <p:txBody>
          <a:bodyPr wrap="square">
            <a:spAutoFit/>
          </a:bodyPr>
          <a:lstStyle/>
          <a:p>
            <a:r>
              <a:rPr lang="tr-TR" dirty="0"/>
              <a:t>Üniversitemiz GSF tarafından hazırlanan Çanakkale Külliyatı kitabında yayınlanmak üzere ÇASEM adına bir makale yazımı gerçekleştirilmiştir.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32" y="956442"/>
            <a:ext cx="2506718" cy="334229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643" y="916109"/>
            <a:ext cx="2536967" cy="3382623"/>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4843" y="956442"/>
            <a:ext cx="2431831" cy="3242441"/>
          </a:xfrm>
          <a:prstGeom prst="rect">
            <a:avLst/>
          </a:prstGeom>
        </p:spPr>
      </p:pic>
    </p:spTree>
    <p:extLst>
      <p:ext uri="{BB962C8B-B14F-4D97-AF65-F5344CB8AC3E}">
        <p14:creationId xmlns:p14="http://schemas.microsoft.com/office/powerpoint/2010/main" val="181266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44724" y="490623"/>
            <a:ext cx="6223948" cy="369332"/>
          </a:xfrm>
          <a:prstGeom prst="rect">
            <a:avLst/>
          </a:prstGeom>
        </p:spPr>
        <p:txBody>
          <a:bodyPr wrap="none">
            <a:spAutoFit/>
          </a:bodyPr>
          <a:lstStyle/>
          <a:p>
            <a:r>
              <a:rPr lang="en-US" dirty="0"/>
              <a:t>E-</a:t>
            </a:r>
            <a:r>
              <a:rPr lang="en-US" dirty="0" err="1"/>
              <a:t>Ticaret</a:t>
            </a:r>
            <a:r>
              <a:rPr lang="en-US" dirty="0"/>
              <a:t> Web </a:t>
            </a:r>
            <a:r>
              <a:rPr lang="en-US" dirty="0" err="1"/>
              <a:t>Sayfası</a:t>
            </a:r>
            <a:r>
              <a:rPr lang="en-US" dirty="0"/>
              <a:t> </a:t>
            </a:r>
            <a:r>
              <a:rPr lang="en-US" dirty="0" err="1"/>
              <a:t>İçin</a:t>
            </a:r>
            <a:r>
              <a:rPr lang="en-US" dirty="0"/>
              <a:t> Banner </a:t>
            </a:r>
            <a:r>
              <a:rPr lang="en-US" dirty="0" err="1"/>
              <a:t>Tasarım</a:t>
            </a:r>
            <a:r>
              <a:rPr lang="en-US" dirty="0"/>
              <a:t> </a:t>
            </a:r>
            <a:r>
              <a:rPr lang="en-US" dirty="0" err="1" smtClean="0"/>
              <a:t>Çalışması</a:t>
            </a:r>
            <a:r>
              <a:rPr lang="tr-TR" dirty="0" smtClean="0"/>
              <a:t>   Kasım 2022</a:t>
            </a:r>
            <a:endParaRPr lang="tr-TR" dirty="0"/>
          </a:p>
        </p:txBody>
      </p:sp>
      <p:sp>
        <p:nvSpPr>
          <p:cNvPr id="5" name="Dikdörtgen 4"/>
          <p:cNvSpPr/>
          <p:nvPr/>
        </p:nvSpPr>
        <p:spPr>
          <a:xfrm>
            <a:off x="6253654" y="3860715"/>
            <a:ext cx="5150069" cy="923330"/>
          </a:xfrm>
          <a:prstGeom prst="rect">
            <a:avLst/>
          </a:prstGeom>
        </p:spPr>
        <p:txBody>
          <a:bodyPr wrap="square">
            <a:spAutoFit/>
          </a:bodyPr>
          <a:lstStyle/>
          <a:p>
            <a:r>
              <a:rPr lang="tr-TR" dirty="0"/>
              <a:t>ÇASEM Döner Sermaye İşletmesi E-Ticaret web sayfası için ÇOMÜ GSF ile işbirliği yapılarak web sayfasının </a:t>
            </a:r>
            <a:r>
              <a:rPr lang="tr-TR" dirty="0" err="1"/>
              <a:t>Banner'larının</a:t>
            </a:r>
            <a:r>
              <a:rPr lang="tr-TR" dirty="0"/>
              <a:t> tasarım çalışması yapılmıştır.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461099" y="1129861"/>
            <a:ext cx="2586901" cy="2222939"/>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402" y="1129861"/>
            <a:ext cx="2266129" cy="2277414"/>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934" y="1129861"/>
            <a:ext cx="1975976" cy="2277414"/>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4669" y="1129861"/>
            <a:ext cx="2538747" cy="2222940"/>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36" y="3622707"/>
            <a:ext cx="5256528" cy="2694010"/>
          </a:xfrm>
          <a:prstGeom prst="rect">
            <a:avLst/>
          </a:prstGeom>
        </p:spPr>
      </p:pic>
    </p:spTree>
    <p:extLst>
      <p:ext uri="{BB962C8B-B14F-4D97-AF65-F5344CB8AC3E}">
        <p14:creationId xmlns:p14="http://schemas.microsoft.com/office/powerpoint/2010/main" val="198083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84" y="945931"/>
            <a:ext cx="2787011" cy="394138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795" y="945931"/>
            <a:ext cx="3558046" cy="591206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8380" y="804042"/>
            <a:ext cx="4472151" cy="4472151"/>
          </a:xfrm>
          <a:prstGeom prst="rect">
            <a:avLst/>
          </a:prstGeom>
        </p:spPr>
      </p:pic>
      <p:pic>
        <p:nvPicPr>
          <p:cNvPr id="7" name="Resim 6"/>
          <p:cNvPicPr>
            <a:picLocks noChangeAspect="1"/>
          </p:cNvPicPr>
          <p:nvPr/>
        </p:nvPicPr>
        <p:blipFill>
          <a:blip r:embed="rId5"/>
          <a:stretch>
            <a:fillRect/>
          </a:stretch>
        </p:blipFill>
        <p:spPr>
          <a:xfrm>
            <a:off x="2209269" y="452112"/>
            <a:ext cx="7395089" cy="493819"/>
          </a:xfrm>
          <a:prstGeom prst="rect">
            <a:avLst/>
          </a:prstGeom>
        </p:spPr>
      </p:pic>
    </p:spTree>
    <p:extLst>
      <p:ext uri="{BB962C8B-B14F-4D97-AF65-F5344CB8AC3E}">
        <p14:creationId xmlns:p14="http://schemas.microsoft.com/office/powerpoint/2010/main" val="1976869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5516" y="605397"/>
            <a:ext cx="9911255" cy="3262432"/>
          </a:xfrm>
          <a:prstGeom prst="rect">
            <a:avLst/>
          </a:prstGeom>
        </p:spPr>
        <p:txBody>
          <a:bodyPr wrap="square">
            <a:spAutoFit/>
          </a:bodyPr>
          <a:lstStyle/>
          <a:p>
            <a:endParaRPr lang="tr-TR" sz="1200" b="0" i="0" u="none" strike="noStrike" baseline="0" dirty="0" smtClean="0">
              <a:solidFill>
                <a:srgbClr val="000000"/>
              </a:solidFill>
              <a:latin typeface="Times New Roman" panose="02020603050405020304" pitchFamily="18" charset="0"/>
            </a:endParaRPr>
          </a:p>
          <a:p>
            <a:pPr algn="ctr"/>
            <a:r>
              <a:rPr lang="tr-TR" sz="1200" b="0" i="0" u="none" strike="noStrike" baseline="0" dirty="0" smtClean="0">
                <a:solidFill>
                  <a:srgbClr val="000000"/>
                </a:solidFill>
                <a:latin typeface="Times New Roman" panose="02020603050405020304" pitchFamily="18" charset="0"/>
              </a:rPr>
              <a:t> </a:t>
            </a:r>
            <a:r>
              <a:rPr lang="tr-TR" sz="1400" b="1" i="0" u="none" strike="noStrike" baseline="0" dirty="0" smtClean="0">
                <a:solidFill>
                  <a:srgbClr val="000000"/>
                </a:solidFill>
                <a:latin typeface="Times New Roman" panose="02020603050405020304" pitchFamily="18" charset="0"/>
              </a:rPr>
              <a:t>ÇANAKKALE ONSEKİZ MART ÜNİVERSİTESİ </a:t>
            </a:r>
            <a:endParaRPr lang="tr-TR" sz="1400" b="0" i="0" u="none" strike="noStrike" baseline="0" dirty="0" smtClean="0">
              <a:solidFill>
                <a:srgbClr val="000000"/>
              </a:solidFill>
              <a:latin typeface="Times New Roman" panose="02020603050405020304" pitchFamily="18" charset="0"/>
            </a:endParaRPr>
          </a:p>
          <a:p>
            <a:pPr algn="ctr"/>
            <a:r>
              <a:rPr lang="tr-TR" sz="1400" b="1" i="0" u="none" strike="noStrike" baseline="0" dirty="0" smtClean="0">
                <a:solidFill>
                  <a:srgbClr val="000000"/>
                </a:solidFill>
                <a:latin typeface="Times New Roman" panose="02020603050405020304" pitchFamily="18" charset="0"/>
              </a:rPr>
              <a:t>ÇANAKKALE SERAMİKLERİ ARAŞTIRMA GELİŞTİRME VE UYGULAMA MERKEZİ </a:t>
            </a:r>
            <a:endParaRPr lang="tr-TR" sz="1400" b="0" i="0" u="none" strike="noStrike" baseline="0" dirty="0" smtClean="0">
              <a:solidFill>
                <a:srgbClr val="000000"/>
              </a:solidFill>
              <a:latin typeface="Times New Roman" panose="02020603050405020304" pitchFamily="18" charset="0"/>
            </a:endParaRPr>
          </a:p>
          <a:p>
            <a:pPr algn="ctr"/>
            <a:r>
              <a:rPr lang="tr-TR" sz="1400" b="1" i="0" u="none" strike="noStrike" baseline="0" dirty="0" smtClean="0">
                <a:solidFill>
                  <a:srgbClr val="000000"/>
                </a:solidFill>
                <a:latin typeface="Times New Roman" panose="02020603050405020304" pitchFamily="18" charset="0"/>
              </a:rPr>
              <a:t>PERSONEL İSİM LİSTESİ </a:t>
            </a:r>
          </a:p>
          <a:p>
            <a:endParaRPr lang="tr-TR" sz="1600" b="1" dirty="0">
              <a:solidFill>
                <a:srgbClr val="000000"/>
              </a:solidFill>
              <a:latin typeface="Times New Roman" panose="02020603050405020304" pitchFamily="18" charset="0"/>
            </a:endParaRPr>
          </a:p>
          <a:p>
            <a:r>
              <a:rPr lang="tr-TR" sz="1600" b="1" i="0" u="none" strike="noStrike" baseline="0" dirty="0" smtClean="0">
                <a:solidFill>
                  <a:srgbClr val="000000"/>
                </a:solidFill>
                <a:latin typeface="Times New Roman" panose="02020603050405020304" pitchFamily="18" charset="0"/>
              </a:rPr>
              <a:t>S.NO </a:t>
            </a:r>
            <a:r>
              <a:rPr lang="tr-TR" sz="1600" dirty="0">
                <a:solidFill>
                  <a:srgbClr val="000000"/>
                </a:solidFill>
                <a:latin typeface="Times New Roman" panose="02020603050405020304" pitchFamily="18" charset="0"/>
              </a:rPr>
              <a:t> </a:t>
            </a:r>
            <a:r>
              <a:rPr lang="tr-TR" sz="160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ÜNVAN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ADI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SOYADI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GÖREV </a:t>
            </a:r>
            <a:r>
              <a:rPr lang="tr-TR" sz="1600" dirty="0">
                <a:solidFill>
                  <a:srgbClr val="000000"/>
                </a:solidFill>
                <a:latin typeface="Times New Roman" panose="02020603050405020304" pitchFamily="18" charset="0"/>
              </a:rPr>
              <a:t> </a:t>
            </a:r>
            <a:r>
              <a:rPr lang="tr-TR" sz="160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E-MAİL </a:t>
            </a:r>
            <a:r>
              <a:rPr lang="tr-TR" sz="1600" b="0" i="0" u="none" strike="noStrike" baseline="0" dirty="0" smtClean="0">
                <a:solidFill>
                  <a:srgbClr val="000000"/>
                </a:solidFill>
                <a:latin typeface="Times New Roman" panose="02020603050405020304" pitchFamily="18" charset="0"/>
              </a:rPr>
              <a:t>	                      </a:t>
            </a:r>
            <a:r>
              <a:rPr lang="tr-TR" sz="1600" b="1" i="0" u="none" strike="noStrike" baseline="0" dirty="0" smtClean="0">
                <a:solidFill>
                  <a:srgbClr val="000000"/>
                </a:solidFill>
                <a:latin typeface="Times New Roman" panose="02020603050405020304" pitchFamily="18" charset="0"/>
              </a:rPr>
              <a:t>TEL</a:t>
            </a:r>
            <a:r>
              <a:rPr lang="tr-TR" sz="900" b="1" i="0" u="none" strike="noStrike" baseline="0" dirty="0" smtClean="0">
                <a:solidFill>
                  <a:srgbClr val="000000"/>
                </a:solidFill>
                <a:latin typeface="Times New Roman" panose="02020603050405020304" pitchFamily="18" charset="0"/>
              </a:rPr>
              <a:t>. </a:t>
            </a:r>
            <a:r>
              <a:rPr lang="tr-TR" sz="1100" b="0" i="0" u="none" strike="noStrike" baseline="0" dirty="0" smtClean="0">
                <a:solidFill>
                  <a:srgbClr val="000000"/>
                </a:solidFill>
                <a:latin typeface="Times New Roman" panose="02020603050405020304" pitchFamily="18" charset="0"/>
              </a:rPr>
              <a:t>	</a:t>
            </a:r>
          </a:p>
          <a:p>
            <a:pPr marL="228600" indent="-228600">
              <a:buAutoNum type="arabicPlain"/>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Doç.Dr</a:t>
            </a:r>
            <a:r>
              <a:rPr lang="tr-TR" sz="1200" b="0" i="0" u="none" strike="noStrike" baseline="0" dirty="0" smtClean="0">
                <a:solidFill>
                  <a:srgbClr val="000000"/>
                </a:solidFill>
                <a:latin typeface="Times New Roman" panose="02020603050405020304" pitchFamily="18" charset="0"/>
              </a:rPr>
              <a:t> 	Yeşim 	ZÜMRÜT 	           Müdür 	                    zumrutyesim@gmail.com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2"/>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Arzu 	DOĞAN 	Akademik Personel </a:t>
            </a:r>
            <a:r>
              <a:rPr lang="tr-TR" sz="1200" b="0" i="0" u="none" strike="noStrike" dirty="0" smtClean="0">
                <a:solidFill>
                  <a:srgbClr val="000000"/>
                </a:solidFill>
                <a:latin typeface="Times New Roman" panose="02020603050405020304" pitchFamily="18" charset="0"/>
              </a:rPr>
              <a:t>           </a:t>
            </a:r>
            <a:r>
              <a:rPr lang="tr-TR" sz="1200" b="0" i="0" u="none" strike="noStrike" baseline="0" dirty="0" smtClean="0">
                <a:solidFill>
                  <a:srgbClr val="000000"/>
                </a:solidFill>
                <a:latin typeface="Times New Roman" panose="02020603050405020304" pitchFamily="18" charset="0"/>
              </a:rPr>
              <a:t>tualimarzu@gmail.com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3"/>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Necati 	IŞIK 	</a:t>
            </a:r>
            <a:r>
              <a:rPr lang="tr-TR" sz="1200" b="0" i="0" u="none" strike="noStrike" baseline="0" dirty="0" err="1" smtClean="0">
                <a:solidFill>
                  <a:srgbClr val="000000"/>
                </a:solidFill>
                <a:latin typeface="Times New Roman" panose="02020603050405020304" pitchFamily="18" charset="0"/>
              </a:rPr>
              <a:t>Md.Yrd</a:t>
            </a:r>
            <a:r>
              <a:rPr lang="tr-TR" sz="1200" b="0" i="0" u="none" strike="noStrike" baseline="0" dirty="0" smtClean="0">
                <a:solidFill>
                  <a:srgbClr val="000000"/>
                </a:solidFill>
                <a:latin typeface="Times New Roman" panose="02020603050405020304" pitchFamily="18" charset="0"/>
              </a:rPr>
              <a:t>.                              nisik@comu.edu.tr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4"/>
            </a:pPr>
            <a:r>
              <a:rPr lang="tr-TR" sz="1200" b="0" i="0" u="none" strike="noStrike" baseline="0" dirty="0" smtClean="0">
                <a:solidFill>
                  <a:srgbClr val="000000"/>
                </a:solidFill>
                <a:latin typeface="Times New Roman" panose="02020603050405020304" pitchFamily="18" charset="0"/>
              </a:rPr>
              <a:t>            </a:t>
            </a:r>
            <a:r>
              <a:rPr lang="tr-TR" sz="1200" b="0" i="0" u="none" strike="noStrike" baseline="0" dirty="0" err="1" smtClean="0">
                <a:solidFill>
                  <a:srgbClr val="000000"/>
                </a:solidFill>
                <a:latin typeface="Times New Roman" panose="02020603050405020304" pitchFamily="18" charset="0"/>
              </a:rPr>
              <a:t>Öğr.Gör</a:t>
            </a:r>
            <a:r>
              <a:rPr lang="tr-TR" sz="1200" b="0" i="0" u="none" strike="noStrike" baseline="0" dirty="0" smtClean="0">
                <a:solidFill>
                  <a:srgbClr val="000000"/>
                </a:solidFill>
                <a:latin typeface="Times New Roman" panose="02020603050405020304" pitchFamily="18" charset="0"/>
              </a:rPr>
              <a:t>. 	Necmi 	TEKİN 	</a:t>
            </a:r>
            <a:r>
              <a:rPr lang="tr-TR" sz="1200" dirty="0" err="1" smtClean="0">
                <a:solidFill>
                  <a:srgbClr val="000000"/>
                </a:solidFill>
                <a:latin typeface="Times New Roman" panose="02020603050405020304" pitchFamily="18" charset="0"/>
              </a:rPr>
              <a:t>Md.Yrd</a:t>
            </a:r>
            <a:r>
              <a:rPr lang="tr-TR" sz="1200" dirty="0" smtClean="0">
                <a:solidFill>
                  <a:srgbClr val="000000"/>
                </a:solidFill>
                <a:latin typeface="Times New Roman" panose="02020603050405020304" pitchFamily="18" charset="0"/>
              </a:rPr>
              <a:t>.                  </a:t>
            </a:r>
            <a:r>
              <a:rPr lang="tr-TR" sz="1200" b="0" i="0" u="none" strike="noStrike" baseline="0" dirty="0" smtClean="0">
                <a:solidFill>
                  <a:srgbClr val="000000"/>
                </a:solidFill>
                <a:latin typeface="Times New Roman" panose="02020603050405020304" pitchFamily="18" charset="0"/>
              </a:rPr>
              <a:t>            ntekin@comu.edu.tr 	0286 -218 00 18 dahili 27008 </a:t>
            </a:r>
          </a:p>
          <a:p>
            <a:r>
              <a:rPr lang="tr-TR" sz="1200" b="0" i="0" u="none" strike="noStrike" baseline="0" dirty="0" smtClean="0">
                <a:solidFill>
                  <a:srgbClr val="000000"/>
                </a:solidFill>
                <a:latin typeface="Times New Roman" panose="02020603050405020304" pitchFamily="18" charset="0"/>
              </a:rPr>
              <a:t>	</a:t>
            </a:r>
          </a:p>
          <a:p>
            <a:pPr marL="228600" indent="-228600">
              <a:buAutoNum type="arabicPlain" startAt="5"/>
            </a:pPr>
            <a:r>
              <a:rPr lang="tr-TR" sz="1200" b="0" i="0" u="none" strike="noStrike" baseline="0" dirty="0" smtClean="0">
                <a:solidFill>
                  <a:srgbClr val="000000"/>
                </a:solidFill>
                <a:latin typeface="Times New Roman" panose="02020603050405020304" pitchFamily="18" charset="0"/>
              </a:rPr>
              <a:t>    Seramik </a:t>
            </a:r>
            <a:r>
              <a:rPr lang="tr-TR" sz="1200" b="0" i="0" u="none" strike="noStrike" baseline="0" dirty="0" err="1" smtClean="0">
                <a:solidFill>
                  <a:srgbClr val="000000"/>
                </a:solidFill>
                <a:latin typeface="Times New Roman" panose="02020603050405020304" pitchFamily="18" charset="0"/>
              </a:rPr>
              <a:t>Tekn</a:t>
            </a:r>
            <a:r>
              <a:rPr lang="tr-TR" sz="1200" b="0" i="0" u="none" strike="noStrike" baseline="0" dirty="0" smtClean="0">
                <a:solidFill>
                  <a:srgbClr val="000000"/>
                </a:solidFill>
                <a:latin typeface="Times New Roman" panose="02020603050405020304" pitchFamily="18" charset="0"/>
              </a:rPr>
              <a:t>. 	Murat 	BİÇER 	İdari Personel 	                   mb_19_19@hotmail.com 	0286 -218 00 18 dahili 27008 </a:t>
            </a:r>
          </a:p>
          <a:p>
            <a:r>
              <a:rPr lang="tr-TR" sz="1200" b="0" i="0" u="none" strike="noStrike" baseline="0" dirty="0" smtClean="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251847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04170" y="238375"/>
            <a:ext cx="7346242" cy="369332"/>
          </a:xfrm>
          <a:prstGeom prst="rect">
            <a:avLst/>
          </a:prstGeom>
        </p:spPr>
        <p:txBody>
          <a:bodyPr wrap="none">
            <a:spAutoFit/>
          </a:bodyPr>
          <a:lstStyle/>
          <a:p>
            <a:r>
              <a:rPr lang="fi-FI" dirty="0"/>
              <a:t>Miras Semboller Zanattan Tasarıma "ÇANAKKALE" </a:t>
            </a:r>
            <a:r>
              <a:rPr lang="tr-TR" dirty="0" smtClean="0"/>
              <a:t> 24 Kasım – 24 Aralık 2022</a:t>
            </a:r>
            <a:endParaRPr lang="tr-TR" dirty="0"/>
          </a:p>
        </p:txBody>
      </p:sp>
      <p:sp>
        <p:nvSpPr>
          <p:cNvPr id="5" name="Dikdörtgen 4"/>
          <p:cNvSpPr/>
          <p:nvPr/>
        </p:nvSpPr>
        <p:spPr>
          <a:xfrm>
            <a:off x="851338" y="5299640"/>
            <a:ext cx="10541875" cy="1200329"/>
          </a:xfrm>
          <a:prstGeom prst="rect">
            <a:avLst/>
          </a:prstGeom>
        </p:spPr>
        <p:txBody>
          <a:bodyPr wrap="square">
            <a:spAutoFit/>
          </a:bodyPr>
          <a:lstStyle/>
          <a:p>
            <a:r>
              <a:rPr lang="tr-TR" dirty="0"/>
              <a:t>Bölge değerlerinin tasarımcı bakış açısıyla keşfedilmesi, </a:t>
            </a:r>
            <a:r>
              <a:rPr lang="tr-TR" dirty="0" smtClean="0"/>
              <a:t>değerlerimizin </a:t>
            </a:r>
            <a:r>
              <a:rPr lang="tr-TR" dirty="0"/>
              <a:t>yüceltilmesi, bölge ve ülke ekonomisine katkı sağlayacak seramik ve tekstil alanında yeni, çağdaş tasarım örneklerinin hayata geçirilmesi için proje kapsamında 69 öğrencinin ortaya </a:t>
            </a:r>
            <a:r>
              <a:rPr lang="tr-TR" dirty="0" smtClean="0"/>
              <a:t>çıkarttıkları </a:t>
            </a:r>
            <a:r>
              <a:rPr lang="tr-TR" dirty="0"/>
              <a:t>eserlerin sergilenmesi yapılmıştır. Sergi, 24 KASIM - 24 ARALIK 2022 tarihlerinde ÇANAKKALE TROYA Müzesinde tüm sanat severlerin beğenisine </a:t>
            </a:r>
            <a:r>
              <a:rPr lang="tr-TR" dirty="0" smtClean="0"/>
              <a:t>sunulmuştur</a:t>
            </a:r>
            <a:r>
              <a:rPr lang="tr-TR" dirty="0"/>
              <a:t>.</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88" y="777765"/>
            <a:ext cx="4849639" cy="2900855"/>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048" y="777766"/>
            <a:ext cx="3212659" cy="2995448"/>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528" y="777766"/>
            <a:ext cx="3149162" cy="4198883"/>
          </a:xfrm>
          <a:prstGeom prst="rect">
            <a:avLst/>
          </a:prstGeom>
        </p:spPr>
      </p:pic>
    </p:spTree>
    <p:extLst>
      <p:ext uri="{BB962C8B-B14F-4D97-AF65-F5344CB8AC3E}">
        <p14:creationId xmlns:p14="http://schemas.microsoft.com/office/powerpoint/2010/main" val="1738712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335019" y="269906"/>
            <a:ext cx="7102778" cy="369332"/>
          </a:xfrm>
          <a:prstGeom prst="rect">
            <a:avLst/>
          </a:prstGeom>
        </p:spPr>
        <p:txBody>
          <a:bodyPr wrap="none">
            <a:spAutoFit/>
          </a:bodyPr>
          <a:lstStyle/>
          <a:p>
            <a:r>
              <a:rPr lang="tr-TR" dirty="0"/>
              <a:t>"Seramik Mozaik Yüzey Kaplama Projesi" Dış Paydaş </a:t>
            </a:r>
            <a:r>
              <a:rPr lang="tr-TR" dirty="0" smtClean="0"/>
              <a:t>Toplantısı  31.11.2022</a:t>
            </a:r>
            <a:endParaRPr lang="tr-TR" dirty="0"/>
          </a:p>
        </p:txBody>
      </p:sp>
      <p:pic>
        <p:nvPicPr>
          <p:cNvPr id="5" name="Resim 4"/>
          <p:cNvPicPr>
            <a:picLocks noChangeAspect="1"/>
          </p:cNvPicPr>
          <p:nvPr/>
        </p:nvPicPr>
        <p:blipFill>
          <a:blip r:embed="rId2"/>
          <a:stretch>
            <a:fillRect/>
          </a:stretch>
        </p:blipFill>
        <p:spPr>
          <a:xfrm>
            <a:off x="747702" y="1039577"/>
            <a:ext cx="4488429" cy="2765168"/>
          </a:xfrm>
          <a:prstGeom prst="rect">
            <a:avLst/>
          </a:prstGeom>
        </p:spPr>
      </p:pic>
      <p:sp>
        <p:nvSpPr>
          <p:cNvPr id="6" name="Dikdörtgen 5"/>
          <p:cNvSpPr/>
          <p:nvPr/>
        </p:nvSpPr>
        <p:spPr>
          <a:xfrm>
            <a:off x="1944415" y="4563043"/>
            <a:ext cx="8092964" cy="923330"/>
          </a:xfrm>
          <a:prstGeom prst="rect">
            <a:avLst/>
          </a:prstGeom>
        </p:spPr>
        <p:txBody>
          <a:bodyPr wrap="square">
            <a:spAutoFit/>
          </a:bodyPr>
          <a:lstStyle/>
          <a:p>
            <a:r>
              <a:rPr lang="tr-TR" dirty="0"/>
              <a:t>Çanakkale Belediyesi yeni hizmet binasında yapımı planlanan "Seramik Mozaik Yüzey Kaplama" projesine ilişkin projede yer alan taraf </a:t>
            </a:r>
            <a:r>
              <a:rPr lang="tr-TR" dirty="0" smtClean="0"/>
              <a:t>temsilcileri </a:t>
            </a:r>
            <a:r>
              <a:rPr lang="tr-TR" dirty="0"/>
              <a:t>bir araya gelerek dış paydaş toplantısı gerçekleştirilmiştir.</a:t>
            </a: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897" y="930468"/>
            <a:ext cx="3446900" cy="3053255"/>
          </a:xfrm>
          <a:prstGeom prst="rect">
            <a:avLst/>
          </a:prstGeom>
        </p:spPr>
      </p:pic>
    </p:spTree>
    <p:extLst>
      <p:ext uri="{BB962C8B-B14F-4D97-AF65-F5344CB8AC3E}">
        <p14:creationId xmlns:p14="http://schemas.microsoft.com/office/powerpoint/2010/main" val="339509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53688" y="332969"/>
            <a:ext cx="6239209" cy="369332"/>
          </a:xfrm>
          <a:prstGeom prst="rect">
            <a:avLst/>
          </a:prstGeom>
        </p:spPr>
        <p:txBody>
          <a:bodyPr wrap="none">
            <a:spAutoFit/>
          </a:bodyPr>
          <a:lstStyle/>
          <a:p>
            <a:r>
              <a:rPr lang="fi-FI" dirty="0"/>
              <a:t>Miras Semboller Zanaattan Tasarıma "</a:t>
            </a:r>
            <a:r>
              <a:rPr lang="fi-FI" dirty="0" smtClean="0"/>
              <a:t>ÇANAKKALE</a:t>
            </a:r>
            <a:r>
              <a:rPr lang="tr-TR" dirty="0"/>
              <a:t>"</a:t>
            </a:r>
            <a:r>
              <a:rPr lang="tr-TR" dirty="0" smtClean="0"/>
              <a:t>     Aralık 2022</a:t>
            </a:r>
            <a:endParaRPr lang="tr-TR" dirty="0"/>
          </a:p>
        </p:txBody>
      </p:sp>
      <p:sp>
        <p:nvSpPr>
          <p:cNvPr id="5" name="Dikdörtgen 4"/>
          <p:cNvSpPr/>
          <p:nvPr/>
        </p:nvSpPr>
        <p:spPr>
          <a:xfrm>
            <a:off x="1870841" y="4974811"/>
            <a:ext cx="8145517" cy="923330"/>
          </a:xfrm>
          <a:prstGeom prst="rect">
            <a:avLst/>
          </a:prstGeom>
        </p:spPr>
        <p:txBody>
          <a:bodyPr wrap="square">
            <a:spAutoFit/>
          </a:bodyPr>
          <a:lstStyle/>
          <a:p>
            <a:r>
              <a:rPr lang="tr-TR" dirty="0"/>
              <a:t>Miras Semboller projesi kapsamında 2022 yılı faaliyetlerinin yer aldığı Miras Semboller Zanaattan Tasarıma "ÇANAKKALE" temalı </a:t>
            </a:r>
            <a:r>
              <a:rPr lang="tr-TR" dirty="0" smtClean="0"/>
              <a:t>Katalog </a:t>
            </a:r>
            <a:r>
              <a:rPr lang="tr-TR" dirty="0"/>
              <a:t>hazırlanmış ve yayını sağlanmıştır. </a:t>
            </a:r>
          </a:p>
        </p:txBody>
      </p:sp>
      <p:pic>
        <p:nvPicPr>
          <p:cNvPr id="6" name="Resim 5"/>
          <p:cNvPicPr>
            <a:picLocks noChangeAspect="1"/>
          </p:cNvPicPr>
          <p:nvPr/>
        </p:nvPicPr>
        <p:blipFill>
          <a:blip r:embed="rId2"/>
          <a:stretch>
            <a:fillRect/>
          </a:stretch>
        </p:blipFill>
        <p:spPr>
          <a:xfrm>
            <a:off x="2681679" y="1105570"/>
            <a:ext cx="6783189" cy="3256223"/>
          </a:xfrm>
          <a:prstGeom prst="rect">
            <a:avLst/>
          </a:prstGeom>
        </p:spPr>
      </p:pic>
    </p:spTree>
    <p:extLst>
      <p:ext uri="{BB962C8B-B14F-4D97-AF65-F5344CB8AC3E}">
        <p14:creationId xmlns:p14="http://schemas.microsoft.com/office/powerpoint/2010/main" val="2616448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92578" y="332969"/>
            <a:ext cx="5198474" cy="369332"/>
          </a:xfrm>
          <a:prstGeom prst="rect">
            <a:avLst/>
          </a:prstGeom>
        </p:spPr>
        <p:txBody>
          <a:bodyPr wrap="none">
            <a:spAutoFit/>
          </a:bodyPr>
          <a:lstStyle/>
          <a:p>
            <a:r>
              <a:rPr lang="tr-TR" dirty="0"/>
              <a:t>Eski Çömlekçi Ustası Erdinç </a:t>
            </a:r>
            <a:r>
              <a:rPr lang="tr-TR" dirty="0" err="1"/>
              <a:t>UZAR'ı</a:t>
            </a:r>
            <a:r>
              <a:rPr lang="tr-TR" dirty="0"/>
              <a:t> </a:t>
            </a:r>
            <a:r>
              <a:rPr lang="tr-TR" dirty="0" smtClean="0"/>
              <a:t>ziyaret  08.12.2022</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70" y="861847"/>
            <a:ext cx="4879442" cy="297243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186" y="861847"/>
            <a:ext cx="3983420" cy="2621701"/>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6774" y="861847"/>
            <a:ext cx="1990397" cy="2653862"/>
          </a:xfrm>
          <a:prstGeom prst="rect">
            <a:avLst/>
          </a:prstGeom>
        </p:spPr>
      </p:pic>
      <p:sp>
        <p:nvSpPr>
          <p:cNvPr id="8" name="Dikdörtgen 7"/>
          <p:cNvSpPr/>
          <p:nvPr/>
        </p:nvSpPr>
        <p:spPr>
          <a:xfrm>
            <a:off x="1776248" y="4712051"/>
            <a:ext cx="7977352" cy="923330"/>
          </a:xfrm>
          <a:prstGeom prst="rect">
            <a:avLst/>
          </a:prstGeom>
        </p:spPr>
        <p:txBody>
          <a:bodyPr wrap="square">
            <a:spAutoFit/>
          </a:bodyPr>
          <a:lstStyle/>
          <a:p>
            <a:r>
              <a:rPr lang="tr-TR" dirty="0"/>
              <a:t>Çanakkale'de binlerce yıllık geçmişe ve geleneğe sahip olan seramik sanatını yaşatmak adına ömrünü adayan çark ustası Erdinç </a:t>
            </a:r>
            <a:r>
              <a:rPr lang="tr-TR" dirty="0" err="1"/>
              <a:t>UZAR'a</a:t>
            </a:r>
            <a:r>
              <a:rPr lang="tr-TR" dirty="0"/>
              <a:t> ÇASEM olarak evinde bir ziyaret gerçekleştirdik.</a:t>
            </a:r>
          </a:p>
        </p:txBody>
      </p:sp>
    </p:spTree>
    <p:extLst>
      <p:ext uri="{BB962C8B-B14F-4D97-AF65-F5344CB8AC3E}">
        <p14:creationId xmlns:p14="http://schemas.microsoft.com/office/powerpoint/2010/main" val="4286946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947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303282" y="128996"/>
            <a:ext cx="9806151" cy="6678749"/>
          </a:xfrm>
          <a:prstGeom prst="rect">
            <a:avLst/>
          </a:prstGeom>
        </p:spPr>
      </p:pic>
    </p:spTree>
    <p:extLst>
      <p:ext uri="{BB962C8B-B14F-4D97-AF65-F5344CB8AC3E}">
        <p14:creationId xmlns:p14="http://schemas.microsoft.com/office/powerpoint/2010/main" val="3871249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77766" y="75201"/>
            <a:ext cx="10457793" cy="6811374"/>
          </a:xfrm>
          <a:prstGeom prst="rect">
            <a:avLst/>
          </a:prstGeom>
        </p:spPr>
      </p:pic>
    </p:spTree>
    <p:extLst>
      <p:ext uri="{BB962C8B-B14F-4D97-AF65-F5344CB8AC3E}">
        <p14:creationId xmlns:p14="http://schemas.microsoft.com/office/powerpoint/2010/main" val="864270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292772" y="99376"/>
            <a:ext cx="9753599" cy="6753861"/>
          </a:xfrm>
          <a:prstGeom prst="rect">
            <a:avLst/>
          </a:prstGeom>
        </p:spPr>
      </p:pic>
    </p:spTree>
    <p:extLst>
      <p:ext uri="{BB962C8B-B14F-4D97-AF65-F5344CB8AC3E}">
        <p14:creationId xmlns:p14="http://schemas.microsoft.com/office/powerpoint/2010/main" val="1847941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61545" y="-19050"/>
            <a:ext cx="9942786" cy="6896100"/>
          </a:xfrm>
          <a:prstGeom prst="rect">
            <a:avLst/>
          </a:prstGeom>
        </p:spPr>
      </p:pic>
    </p:spTree>
    <p:extLst>
      <p:ext uri="{BB962C8B-B14F-4D97-AF65-F5344CB8AC3E}">
        <p14:creationId xmlns:p14="http://schemas.microsoft.com/office/powerpoint/2010/main" val="3883112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3969708727"/>
              </p:ext>
            </p:extLst>
          </p:nvPr>
        </p:nvGraphicFramePr>
        <p:xfrm>
          <a:off x="735725" y="493986"/>
          <a:ext cx="10636468" cy="6022428"/>
        </p:xfrm>
        <a:graphic>
          <a:graphicData uri="http://schemas.openxmlformats.org/presentationml/2006/ole">
            <mc:AlternateContent xmlns:mc="http://schemas.openxmlformats.org/markup-compatibility/2006">
              <mc:Choice xmlns:v="urn:schemas-microsoft-com:vml" Requires="v">
                <p:oleObj spid="_x0000_s1028" name="Çalışma Sayfası" r:id="rId3" imgW="8810557" imgH="5219790" progId="Excel.Sheet.12">
                  <p:embed/>
                </p:oleObj>
              </mc:Choice>
              <mc:Fallback>
                <p:oleObj name="Çalışma Sayfası" r:id="rId3" imgW="8810557" imgH="5219790" progId="Excel.Sheet.12">
                  <p:embed/>
                  <p:pic>
                    <p:nvPicPr>
                      <p:cNvPr id="0" name=""/>
                      <p:cNvPicPr/>
                      <p:nvPr/>
                    </p:nvPicPr>
                    <p:blipFill>
                      <a:blip r:embed="rId4"/>
                      <a:stretch>
                        <a:fillRect/>
                      </a:stretch>
                    </p:blipFill>
                    <p:spPr>
                      <a:xfrm>
                        <a:off x="735725" y="493986"/>
                        <a:ext cx="10636468" cy="6022428"/>
                      </a:xfrm>
                      <a:prstGeom prst="rect">
                        <a:avLst/>
                      </a:prstGeom>
                    </p:spPr>
                  </p:pic>
                </p:oleObj>
              </mc:Fallback>
            </mc:AlternateContent>
          </a:graphicData>
        </a:graphic>
      </p:graphicFrame>
    </p:spTree>
    <p:extLst>
      <p:ext uri="{BB962C8B-B14F-4D97-AF65-F5344CB8AC3E}">
        <p14:creationId xmlns:p14="http://schemas.microsoft.com/office/powerpoint/2010/main" val="2131555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049" y="2039007"/>
            <a:ext cx="3048935" cy="4062248"/>
          </a:xfrm>
          <a:prstGeom prst="rect">
            <a:avLst/>
          </a:prstGeom>
        </p:spPr>
      </p:pic>
      <p:sp>
        <p:nvSpPr>
          <p:cNvPr id="3" name="Dikdörtgen 2"/>
          <p:cNvSpPr/>
          <p:nvPr/>
        </p:nvSpPr>
        <p:spPr>
          <a:xfrm>
            <a:off x="4288220" y="2229746"/>
            <a:ext cx="6390290" cy="1200329"/>
          </a:xfrm>
          <a:prstGeom prst="rect">
            <a:avLst/>
          </a:prstGeom>
        </p:spPr>
        <p:txBody>
          <a:bodyPr wrap="square">
            <a:spAutoFit/>
          </a:bodyPr>
          <a:lstStyle/>
          <a:p>
            <a:r>
              <a:rPr lang="tr-TR" dirty="0" smtClean="0"/>
              <a:t>Merkez Müdürü </a:t>
            </a:r>
            <a:r>
              <a:rPr lang="tr-TR" dirty="0" err="1" smtClean="0"/>
              <a:t>Doç.Dr</a:t>
            </a:r>
            <a:r>
              <a:rPr lang="tr-TR" dirty="0" smtClean="0"/>
              <a:t>. Yeşim </a:t>
            </a:r>
            <a:r>
              <a:rPr lang="tr-TR" dirty="0" err="1" smtClean="0"/>
              <a:t>ZÜMRÜT'ün</a:t>
            </a:r>
            <a:r>
              <a:rPr lang="tr-TR" dirty="0" smtClean="0"/>
              <a:t> tez danışmanlığında ortaya çıkan ÇANAK-KALE Resimli Çocuk Hikaye Kitabı, Çanakkale Seramikçiliğinin yeni nesillere tanıtılması ve kentin seramik geleneğine katkı sunulması sağlanmıştır.</a:t>
            </a:r>
            <a:endParaRPr lang="tr-TR" dirty="0"/>
          </a:p>
        </p:txBody>
      </p:sp>
      <p:sp>
        <p:nvSpPr>
          <p:cNvPr id="4" name="Dikdörtgen 3"/>
          <p:cNvSpPr/>
          <p:nvPr/>
        </p:nvSpPr>
        <p:spPr>
          <a:xfrm>
            <a:off x="3390913" y="585216"/>
            <a:ext cx="3714080" cy="369332"/>
          </a:xfrm>
          <a:prstGeom prst="rect">
            <a:avLst/>
          </a:prstGeom>
        </p:spPr>
        <p:txBody>
          <a:bodyPr wrap="square">
            <a:spAutoFit/>
          </a:bodyPr>
          <a:lstStyle/>
          <a:p>
            <a:pPr algn="ctr"/>
            <a:r>
              <a:rPr lang="tr-TR" dirty="0" smtClean="0"/>
              <a:t>ÇANAK-KALE Kitabı 18.01.2022</a:t>
            </a:r>
            <a:endParaRPr lang="tr-TR" dirty="0"/>
          </a:p>
        </p:txBody>
      </p:sp>
    </p:spTree>
    <p:extLst>
      <p:ext uri="{BB962C8B-B14F-4D97-AF65-F5344CB8AC3E}">
        <p14:creationId xmlns:p14="http://schemas.microsoft.com/office/powerpoint/2010/main" val="2143916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1009</Words>
  <Application>Microsoft Office PowerPoint</Application>
  <PresentationFormat>Geniş ekran</PresentationFormat>
  <Paragraphs>78</Paragraphs>
  <Slides>34</Slides>
  <Notes>0</Notes>
  <HiddenSlides>0</HiddenSlides>
  <MMClips>0</MMClips>
  <ScaleCrop>false</ScaleCrop>
  <HeadingPairs>
    <vt:vector size="8" baseType="variant">
      <vt:variant>
        <vt:lpstr>Kullanılan Yazı Tipleri</vt:lpstr>
      </vt:variant>
      <vt:variant>
        <vt:i4>5</vt:i4>
      </vt:variant>
      <vt:variant>
        <vt:lpstr>Tema</vt:lpstr>
      </vt:variant>
      <vt:variant>
        <vt:i4>1</vt:i4>
      </vt:variant>
      <vt:variant>
        <vt:lpstr>Eklenmiş OLE Hizmet Programları</vt:lpstr>
      </vt:variant>
      <vt:variant>
        <vt:i4>1</vt:i4>
      </vt:variant>
      <vt:variant>
        <vt:lpstr>Slayt Başlıkları</vt:lpstr>
      </vt:variant>
      <vt:variant>
        <vt:i4>34</vt:i4>
      </vt:variant>
    </vt:vector>
  </HeadingPairs>
  <TitlesOfParts>
    <vt:vector size="41" baseType="lpstr">
      <vt:lpstr>Arial</vt:lpstr>
      <vt:lpstr>Calibri</vt:lpstr>
      <vt:lpstr>Calibri Light</vt:lpstr>
      <vt:lpstr>Source Sans Pro</vt:lpstr>
      <vt:lpstr>Times New Roman</vt:lpstr>
      <vt:lpstr>Office Teması</vt:lpstr>
      <vt:lpstr>Çalışma Sayfası</vt:lpstr>
      <vt:lpstr> Çanakkale Seramikleri Araştırma Geliştirme ve Uygulama Merkezi  ( ÇASEM  )  </vt:lpstr>
      <vt:lpstr>     ÇASEM YÖNETİM PLANI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Dilimiz ve Geleneğin Dili  11.05.2022</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Çanakkale Seramikleri Araştırma Geliştirme ve Uygulama Merkezi     ÇASEM</dc:title>
  <dc:creator>COMU</dc:creator>
  <cp:lastModifiedBy>COMU</cp:lastModifiedBy>
  <cp:revision>21</cp:revision>
  <dcterms:created xsi:type="dcterms:W3CDTF">2023-02-16T07:58:40Z</dcterms:created>
  <dcterms:modified xsi:type="dcterms:W3CDTF">2024-01-02T11:43:28Z</dcterms:modified>
</cp:coreProperties>
</file>