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801600" cy="9601200" type="A3"/>
  <p:notesSz cx="6797675" cy="9928225"/>
  <p:defaultTextStyle>
    <a:defPPr>
      <a:defRPr lang="tr-T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924" y="-78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cokamaclimerkez@comu.edu.tr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cokamaclimerkez@comu.edu.t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2D011-3710-4B2F-A770-A4CDE3AA4BC0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D63AA412-ACAF-44F2-AB02-A76216C11639}">
      <dgm:prSet phldrT="[Metin]" custT="1"/>
      <dgm:spPr/>
      <dgm:t>
        <a:bodyPr/>
        <a:lstStyle/>
        <a:p>
          <a:r>
            <a:rPr lang="tr-TR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Duyuru</a:t>
          </a:r>
        </a:p>
      </dgm:t>
    </dgm:pt>
    <dgm:pt modelId="{99AABCFB-6BA0-4D73-880D-F8FB7FB950EF}" type="parTrans" cxnId="{161B17CA-2BFB-480A-B763-BC8ACB9D0E67}">
      <dgm:prSet/>
      <dgm:spPr/>
      <dgm:t>
        <a:bodyPr/>
        <a:lstStyle/>
        <a:p>
          <a:endParaRPr lang="tr-TR"/>
        </a:p>
      </dgm:t>
    </dgm:pt>
    <dgm:pt modelId="{5701EF8C-2B13-4981-AF39-C00D15CAF464}" type="sibTrans" cxnId="{161B17CA-2BFB-480A-B763-BC8ACB9D0E67}">
      <dgm:prSet/>
      <dgm:spPr/>
      <dgm:t>
        <a:bodyPr/>
        <a:lstStyle/>
        <a:p>
          <a:endParaRPr lang="tr-TR"/>
        </a:p>
      </dgm:t>
    </dgm:pt>
    <dgm:pt modelId="{87B26EB2-A0C1-4663-A9DC-24EBD48FB87A}">
      <dgm:prSet phldrT="[Metin]" custT="1"/>
      <dgm:spPr/>
      <dgm:t>
        <a:bodyPr/>
        <a:lstStyle/>
        <a:p>
          <a:r>
            <a:rPr lang="tr-TR" sz="15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Planlama</a:t>
          </a:r>
          <a:endParaRPr lang="tr-TR" sz="1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4E0EB2-4BA3-4A45-A740-6F39DA9F9018}" type="parTrans" cxnId="{324093FE-E8BD-4794-B37B-0EEB58884D45}">
      <dgm:prSet/>
      <dgm:spPr/>
      <dgm:t>
        <a:bodyPr/>
        <a:lstStyle/>
        <a:p>
          <a:endParaRPr lang="tr-TR"/>
        </a:p>
      </dgm:t>
    </dgm:pt>
    <dgm:pt modelId="{3332F59D-2B9C-4E2A-B99F-73C93E6649A7}" type="sibTrans" cxnId="{324093FE-E8BD-4794-B37B-0EEB58884D45}">
      <dgm:prSet/>
      <dgm:spPr/>
      <dgm:t>
        <a:bodyPr/>
        <a:lstStyle/>
        <a:p>
          <a:endParaRPr lang="tr-TR"/>
        </a:p>
      </dgm:t>
    </dgm:pt>
    <dgm:pt modelId="{2428AAF7-91EA-4DC5-83E4-5AE0BF1C4AEB}">
      <dgm:prSet phldrT="[Metin]" custT="1"/>
      <dgm:spPr/>
      <dgm:t>
        <a:bodyPr/>
        <a:lstStyle/>
        <a:p>
          <a:r>
            <a:rPr lang="tr-TR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Uygulama</a:t>
          </a:r>
        </a:p>
      </dgm:t>
    </dgm:pt>
    <dgm:pt modelId="{887EB7C9-4FBD-4CD6-B115-84791B717103}" type="parTrans" cxnId="{A2948AFB-60B8-474B-A803-6725645EA2B8}">
      <dgm:prSet/>
      <dgm:spPr/>
      <dgm:t>
        <a:bodyPr/>
        <a:lstStyle/>
        <a:p>
          <a:endParaRPr lang="tr-TR"/>
        </a:p>
      </dgm:t>
    </dgm:pt>
    <dgm:pt modelId="{4CD07581-8AD2-4493-A93B-7477600BF791}" type="sibTrans" cxnId="{A2948AFB-60B8-474B-A803-6725645EA2B8}">
      <dgm:prSet/>
      <dgm:spPr/>
      <dgm:t>
        <a:bodyPr/>
        <a:lstStyle/>
        <a:p>
          <a:endParaRPr lang="tr-TR"/>
        </a:p>
      </dgm:t>
    </dgm:pt>
    <dgm:pt modelId="{28C772CC-0128-4244-B899-183489A17520}">
      <dgm:prSet phldrT="[Metin]" custT="1"/>
      <dgm:spPr/>
      <dgm:t>
        <a:bodyPr/>
        <a:lstStyle/>
        <a:p>
          <a:r>
            <a:rPr lang="tr-TR" sz="1190" b="1" dirty="0">
              <a:latin typeface="Times New Roman" pitchFamily="18" charset="0"/>
              <a:cs typeface="Times New Roman" pitchFamily="18" charset="0"/>
            </a:rPr>
            <a:t>Afiş Hazırlama</a:t>
          </a:r>
        </a:p>
      </dgm:t>
    </dgm:pt>
    <dgm:pt modelId="{77B14CB7-4F7F-4F57-85AA-07F7EF3BC880}" type="parTrans" cxnId="{B909493F-C6E2-47E9-9D38-5DFF2F80C13C}">
      <dgm:prSet/>
      <dgm:spPr/>
      <dgm:t>
        <a:bodyPr/>
        <a:lstStyle/>
        <a:p>
          <a:endParaRPr lang="tr-TR"/>
        </a:p>
      </dgm:t>
    </dgm:pt>
    <dgm:pt modelId="{6AB03976-E716-4D32-A74C-4DECCBCC98F5}" type="sibTrans" cxnId="{B909493F-C6E2-47E9-9D38-5DFF2F80C13C}">
      <dgm:prSet/>
      <dgm:spPr/>
      <dgm:t>
        <a:bodyPr/>
        <a:lstStyle/>
        <a:p>
          <a:endParaRPr lang="tr-TR"/>
        </a:p>
      </dgm:t>
    </dgm:pt>
    <dgm:pt modelId="{3573414D-0242-4E5C-A6F2-7F03284E657D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Logolar: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Üniversite ve ÇABAÇAM, Sabancı Vakfı Fark Yaratanlar Programı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D12EA1CD-15A6-453E-8329-77C7F0A78293}" type="parTrans" cxnId="{93BA1643-B225-4166-9FFD-D284B9A89B99}">
      <dgm:prSet/>
      <dgm:spPr/>
      <dgm:t>
        <a:bodyPr/>
        <a:lstStyle/>
        <a:p>
          <a:endParaRPr lang="tr-TR"/>
        </a:p>
      </dgm:t>
    </dgm:pt>
    <dgm:pt modelId="{3B60082D-183E-43ED-9483-0C4DE44EE924}" type="sibTrans" cxnId="{93BA1643-B225-4166-9FFD-D284B9A89B99}">
      <dgm:prSet/>
      <dgm:spPr/>
      <dgm:t>
        <a:bodyPr/>
        <a:lstStyle/>
        <a:p>
          <a:endParaRPr lang="tr-TR"/>
        </a:p>
      </dgm:t>
    </dgm:pt>
    <dgm:pt modelId="{AF639031-22AE-4F75-A9F1-DFA802B65D87}">
      <dgm:prSet phldrT="[Metin]" custT="1"/>
      <dgm:spPr/>
      <dgm:t>
        <a:bodyPr/>
        <a:lstStyle/>
        <a:p>
          <a:r>
            <a:rPr lang="tr-TR" sz="1190" b="1" dirty="0" smtClean="0">
              <a:latin typeface="Times New Roman" pitchFamily="18" charset="0"/>
              <a:cs typeface="Times New Roman" pitchFamily="18" charset="0"/>
            </a:rPr>
            <a:t>Ödeme-Bağış </a:t>
          </a:r>
          <a:r>
            <a:rPr lang="tr-TR" sz="1190" b="1" dirty="0">
              <a:latin typeface="Times New Roman" pitchFamily="18" charset="0"/>
              <a:cs typeface="Times New Roman" pitchFamily="18" charset="0"/>
            </a:rPr>
            <a:t>Hesabına </a:t>
          </a:r>
          <a:r>
            <a:rPr lang="tr-TR" sz="1190" b="1" dirty="0" smtClean="0">
              <a:latin typeface="Times New Roman" pitchFamily="18" charset="0"/>
              <a:cs typeface="Times New Roman" pitchFamily="18" charset="0"/>
            </a:rPr>
            <a:t>Dair Bilgilerin İletilmesi</a:t>
          </a:r>
          <a:endParaRPr lang="tr-TR" sz="1190" b="1" dirty="0">
            <a:latin typeface="Times New Roman" pitchFamily="18" charset="0"/>
            <a:cs typeface="Times New Roman" pitchFamily="18" charset="0"/>
          </a:endParaRPr>
        </a:p>
      </dgm:t>
    </dgm:pt>
    <dgm:pt modelId="{B5DFE01C-BA73-449E-B721-007E3E28A564}" type="parTrans" cxnId="{136A3923-E358-4A57-9586-8BC33EADEA1D}">
      <dgm:prSet/>
      <dgm:spPr/>
      <dgm:t>
        <a:bodyPr/>
        <a:lstStyle/>
        <a:p>
          <a:endParaRPr lang="tr-TR"/>
        </a:p>
      </dgm:t>
    </dgm:pt>
    <dgm:pt modelId="{98E6A8E4-07BF-462D-B00B-DFC63E1D35B4}" type="sibTrans" cxnId="{136A3923-E358-4A57-9586-8BC33EADEA1D}">
      <dgm:prSet/>
      <dgm:spPr/>
      <dgm:t>
        <a:bodyPr/>
        <a:lstStyle/>
        <a:p>
          <a:endParaRPr lang="tr-TR"/>
        </a:p>
      </dgm:t>
    </dgm:pt>
    <dgm:pt modelId="{9E81B647-7A7C-4A6D-B4A1-C4E44CE3BCEB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Evet ise ilgili bilgilerin alınması ve ödeme gerçekleştikten sonra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ilgili bilgilerin Lale </a:t>
          </a:r>
          <a:r>
            <a:rPr lang="tr-TR" sz="1190" b="0" dirty="0" err="1">
              <a:latin typeface="Times New Roman" pitchFamily="18" charset="0"/>
              <a:cs typeface="Times New Roman" pitchFamily="18" charset="0"/>
            </a:rPr>
            <a:t>Seçmeer’e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iletilmesi (lale.secmeer@hotmail.com)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761F2604-B199-4DDA-B973-A5B82BCC1069}" type="parTrans" cxnId="{E37CB8D1-77F9-4738-94F4-DFCF0C50213F}">
      <dgm:prSet/>
      <dgm:spPr/>
      <dgm:t>
        <a:bodyPr/>
        <a:lstStyle/>
        <a:p>
          <a:endParaRPr lang="tr-TR"/>
        </a:p>
      </dgm:t>
    </dgm:pt>
    <dgm:pt modelId="{589965DC-E8F3-470F-A1E9-45119A9AE909}" type="sibTrans" cxnId="{E37CB8D1-77F9-4738-94F4-DFCF0C50213F}">
      <dgm:prSet/>
      <dgm:spPr/>
      <dgm:t>
        <a:bodyPr/>
        <a:lstStyle/>
        <a:p>
          <a:endParaRPr lang="tr-TR"/>
        </a:p>
      </dgm:t>
    </dgm:pt>
    <dgm:pt modelId="{D9571FDB-C8C6-4058-B319-2EDDC1DAABAF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Elden yapılacak olan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ödemeler tercih edilmiyor. 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Ancak elden ödeme yapmak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istiyorsa;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C5EE1116-8CFA-440C-931A-608F14FADBFC}" type="parTrans" cxnId="{7708E2C0-2EF9-497D-AD24-43170E35DEC7}">
      <dgm:prSet/>
      <dgm:spPr/>
      <dgm:t>
        <a:bodyPr/>
        <a:lstStyle/>
        <a:p>
          <a:endParaRPr lang="tr-TR"/>
        </a:p>
      </dgm:t>
    </dgm:pt>
    <dgm:pt modelId="{291A7E5B-39C3-4F9A-A9FE-042640DB803D}" type="sibTrans" cxnId="{7708E2C0-2EF9-497D-AD24-43170E35DEC7}">
      <dgm:prSet/>
      <dgm:spPr/>
      <dgm:t>
        <a:bodyPr/>
        <a:lstStyle/>
        <a:p>
          <a:endParaRPr lang="tr-TR"/>
        </a:p>
      </dgm:t>
    </dgm:pt>
    <dgm:pt modelId="{FFE77B18-EA74-4386-8F9E-F6E5FB705B10}">
      <dgm:prSet phldrT="[Metin]" custT="1"/>
      <dgm:spPr/>
      <dgm:t>
        <a:bodyPr/>
        <a:lstStyle/>
        <a:p>
          <a:r>
            <a:rPr lang="tr-TR" sz="1070" b="0" dirty="0">
              <a:latin typeface="Times New Roman" pitchFamily="18" charset="0"/>
              <a:cs typeface="Times New Roman" pitchFamily="18" charset="0"/>
            </a:rPr>
            <a:t>İlgili materyal ve malzemelerin tedarik edilmesi</a:t>
          </a:r>
        </a:p>
      </dgm:t>
    </dgm:pt>
    <dgm:pt modelId="{29F59C99-675D-4B47-9D61-53A178A3A1E8}" type="parTrans" cxnId="{7B666DAC-D470-4073-BEEE-AEBBE0E309F7}">
      <dgm:prSet/>
      <dgm:spPr/>
      <dgm:t>
        <a:bodyPr/>
        <a:lstStyle/>
        <a:p>
          <a:endParaRPr lang="tr-TR"/>
        </a:p>
      </dgm:t>
    </dgm:pt>
    <dgm:pt modelId="{64387EFE-15FE-4DAF-AB65-92678791FE90}" type="sibTrans" cxnId="{7B666DAC-D470-4073-BEEE-AEBBE0E309F7}">
      <dgm:prSet/>
      <dgm:spPr/>
      <dgm:t>
        <a:bodyPr/>
        <a:lstStyle/>
        <a:p>
          <a:endParaRPr lang="tr-TR"/>
        </a:p>
      </dgm:t>
    </dgm:pt>
    <dgm:pt modelId="{0AF4BDE6-EC99-463E-8EDF-26D8C18454B4}">
      <dgm:prSet phldrT="[Metin]" custT="1"/>
      <dgm:spPr/>
      <dgm:t>
        <a:bodyPr/>
        <a:lstStyle/>
        <a:p>
          <a:r>
            <a:rPr lang="tr-TR" sz="1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Değerlendirme</a:t>
          </a:r>
        </a:p>
      </dgm:t>
    </dgm:pt>
    <dgm:pt modelId="{3C7301C7-8D78-48D7-A33D-7DBDE3E3D58D}" type="parTrans" cxnId="{4ED57AF3-A0E0-469B-B2AA-66891A37CDC3}">
      <dgm:prSet/>
      <dgm:spPr/>
      <dgm:t>
        <a:bodyPr/>
        <a:lstStyle/>
        <a:p>
          <a:endParaRPr lang="tr-TR"/>
        </a:p>
      </dgm:t>
    </dgm:pt>
    <dgm:pt modelId="{39B1BF6A-AE7C-4488-9E24-B33555DF6442}" type="sibTrans" cxnId="{4ED57AF3-A0E0-469B-B2AA-66891A37CDC3}">
      <dgm:prSet/>
      <dgm:spPr/>
      <dgm:t>
        <a:bodyPr/>
        <a:lstStyle/>
        <a:p>
          <a:endParaRPr lang="tr-TR"/>
        </a:p>
      </dgm:t>
    </dgm:pt>
    <dgm:pt modelId="{340E4E5F-4927-4711-9214-F997FCE2C090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Gelir gider tablosunun doldurulması ve fatura-fişlerin bir araya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getirilmesi. Ardından Proje Yürütücüsü  Prof. Dr. Ebru Aktan Acar  ile paylaşılması ve hesabın kapanması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E881FAAF-B012-407A-8DD7-8418E8ABC763}" type="parTrans" cxnId="{A584046A-CE6C-44ED-9718-6907F0C5AFE8}">
      <dgm:prSet/>
      <dgm:spPr/>
      <dgm:t>
        <a:bodyPr/>
        <a:lstStyle/>
        <a:p>
          <a:endParaRPr lang="tr-TR"/>
        </a:p>
      </dgm:t>
    </dgm:pt>
    <dgm:pt modelId="{B40254B9-9829-4CBD-8A88-9330E091F645}" type="sibTrans" cxnId="{A584046A-CE6C-44ED-9718-6907F0C5AFE8}">
      <dgm:prSet/>
      <dgm:spPr/>
      <dgm:t>
        <a:bodyPr/>
        <a:lstStyle/>
        <a:p>
          <a:endParaRPr lang="tr-TR"/>
        </a:p>
      </dgm:t>
    </dgm:pt>
    <dgm:pt modelId="{AC685398-38D6-4A02-824C-C33264136EC4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İkramların hazırlanması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93389CFA-25DC-4CE6-A714-EFF50507C738}" type="parTrans" cxnId="{267A605D-0FD6-42BE-B70F-43854876F333}">
      <dgm:prSet/>
      <dgm:spPr/>
      <dgm:t>
        <a:bodyPr/>
        <a:lstStyle/>
        <a:p>
          <a:endParaRPr lang="tr-TR"/>
        </a:p>
      </dgm:t>
    </dgm:pt>
    <dgm:pt modelId="{03D389B1-E39E-45F7-B370-330B2813EF1C}" type="sibTrans" cxnId="{267A605D-0FD6-42BE-B70F-43854876F333}">
      <dgm:prSet/>
      <dgm:spPr/>
      <dgm:t>
        <a:bodyPr/>
        <a:lstStyle/>
        <a:p>
          <a:endParaRPr lang="tr-TR"/>
        </a:p>
      </dgm:t>
    </dgm:pt>
    <dgm:pt modelId="{63AFE9A3-6F89-447D-B20B-9E6791B11EF7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Misafir konuşmacıya (ve mekana) çiçek ve hediye planlaması/temini</a:t>
          </a:r>
          <a:endParaRPr lang="tr-TR" sz="107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E05C6B-F150-4454-8900-B64805C89167}" type="parTrans" cxnId="{E9668E33-3CFD-43EC-BE3D-F5F8EB83CE9B}">
      <dgm:prSet/>
      <dgm:spPr/>
      <dgm:t>
        <a:bodyPr/>
        <a:lstStyle/>
        <a:p>
          <a:endParaRPr lang="tr-TR"/>
        </a:p>
      </dgm:t>
    </dgm:pt>
    <dgm:pt modelId="{55A5E919-4059-40B4-9711-8673AFBFDFF3}" type="sibTrans" cxnId="{E9668E33-3CFD-43EC-BE3D-F5F8EB83CE9B}">
      <dgm:prSet/>
      <dgm:spPr/>
      <dgm:t>
        <a:bodyPr/>
        <a:lstStyle/>
        <a:p>
          <a:endParaRPr lang="tr-TR"/>
        </a:p>
      </dgm:t>
    </dgm:pt>
    <dgm:pt modelId="{2BA19AAA-C3C8-47AC-9E24-A7CDE115D307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ÇABAÇAM Anı Defteri’nin Misafir Konuşmacıya (isteğe bağlı) ve Katılımcılara </a:t>
          </a:r>
          <a:r>
            <a:rPr lang="tr-TR" sz="1050" b="0" dirty="0" err="1" smtClean="0">
              <a:latin typeface="Times New Roman" pitchFamily="18" charset="0"/>
              <a:cs typeface="Times New Roman" pitchFamily="18" charset="0"/>
            </a:rPr>
            <a:t>doldurtulması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 </a:t>
          </a:r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698A75-EB89-461A-BF9F-467C75AC237C}" type="parTrans" cxnId="{008DBFB4-8E9F-404E-81BB-5A74CE908B1F}">
      <dgm:prSet/>
      <dgm:spPr/>
      <dgm:t>
        <a:bodyPr/>
        <a:lstStyle/>
        <a:p>
          <a:endParaRPr lang="tr-TR"/>
        </a:p>
      </dgm:t>
    </dgm:pt>
    <dgm:pt modelId="{7A5FD8C2-8511-42AC-9DDD-8718E6018891}" type="sibTrans" cxnId="{008DBFB4-8E9F-404E-81BB-5A74CE908B1F}">
      <dgm:prSet/>
      <dgm:spPr/>
      <dgm:t>
        <a:bodyPr/>
        <a:lstStyle/>
        <a:p>
          <a:endParaRPr lang="tr-TR"/>
        </a:p>
      </dgm:t>
    </dgm:pt>
    <dgm:pt modelId="{226C2737-A143-4BEE-8912-90C37D135431}">
      <dgm:prSet phldrT="[Metin]" custT="1"/>
      <dgm:spPr/>
      <dgm:t>
        <a:bodyPr/>
        <a:lstStyle/>
        <a:p>
          <a:endParaRPr lang="tr-TR" sz="119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EEC13-0F56-4AAB-A831-9F3E80E61E6B}" type="parTrans" cxnId="{43344411-F510-4813-874E-EDA1A9886A78}">
      <dgm:prSet/>
      <dgm:spPr/>
      <dgm:t>
        <a:bodyPr/>
        <a:lstStyle/>
        <a:p>
          <a:endParaRPr lang="tr-TR"/>
        </a:p>
      </dgm:t>
    </dgm:pt>
    <dgm:pt modelId="{28FC5855-3E27-4864-9834-35AC4067E16A}" type="sibTrans" cxnId="{43344411-F510-4813-874E-EDA1A9886A78}">
      <dgm:prSet/>
      <dgm:spPr/>
      <dgm:t>
        <a:bodyPr/>
        <a:lstStyle/>
        <a:p>
          <a:endParaRPr lang="tr-TR"/>
        </a:p>
      </dgm:t>
    </dgm:pt>
    <dgm:pt modelId="{29BA86B0-93FF-4B20-9193-CC41F00AA8B3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Yönetim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Odasında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yer alan </a:t>
          </a:r>
          <a:r>
            <a:rPr lang="tr-TR" sz="1190" b="1" dirty="0">
              <a:latin typeface="Times New Roman" pitchFamily="18" charset="0"/>
              <a:cs typeface="Times New Roman" pitchFamily="18" charset="0"/>
            </a:rPr>
            <a:t>Paylaşım Seminerleri </a:t>
          </a:r>
          <a:r>
            <a:rPr lang="tr-TR" sz="1190" b="1" dirty="0" smtClean="0">
              <a:latin typeface="Times New Roman" pitchFamily="18" charset="0"/>
              <a:cs typeface="Times New Roman" pitchFamily="18" charset="0"/>
            </a:rPr>
            <a:t>Klasörü’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ne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aşağıdaki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belgelerin eklenmesi.</a:t>
          </a:r>
          <a:endParaRPr lang="tr-TR" sz="119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AB922D-50D3-4E99-8031-149D19B020B5}" type="parTrans" cxnId="{10D3962C-745D-48AF-B8A1-B9AD96B3EBD8}">
      <dgm:prSet/>
      <dgm:spPr/>
      <dgm:t>
        <a:bodyPr/>
        <a:lstStyle/>
        <a:p>
          <a:endParaRPr lang="tr-TR"/>
        </a:p>
      </dgm:t>
    </dgm:pt>
    <dgm:pt modelId="{E23F6724-4901-4732-95B4-4C4433F0E09F}" type="sibTrans" cxnId="{10D3962C-745D-48AF-B8A1-B9AD96B3EBD8}">
      <dgm:prSet/>
      <dgm:spPr/>
      <dgm:t>
        <a:bodyPr/>
        <a:lstStyle/>
        <a:p>
          <a:endParaRPr lang="tr-TR"/>
        </a:p>
      </dgm:t>
    </dgm:pt>
    <dgm:pt modelId="{50142EC7-6251-440A-83CC-38EE93C9D16F}">
      <dgm:prSet phldrT="[Metin]" custT="1"/>
      <dgm:spPr/>
      <dgm:t>
        <a:bodyPr/>
        <a:lstStyle/>
        <a:p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B44C1F-7564-4909-A749-726FF3C5D5F1}" type="parTrans" cxnId="{B24B6531-8D92-4378-83DE-01D7CA02A674}">
      <dgm:prSet/>
      <dgm:spPr/>
      <dgm:t>
        <a:bodyPr/>
        <a:lstStyle/>
        <a:p>
          <a:endParaRPr lang="tr-TR"/>
        </a:p>
      </dgm:t>
    </dgm:pt>
    <dgm:pt modelId="{97F02FCF-E5FC-49F6-B8C5-9C3723708F36}" type="sibTrans" cxnId="{B24B6531-8D92-4378-83DE-01D7CA02A674}">
      <dgm:prSet/>
      <dgm:spPr/>
      <dgm:t>
        <a:bodyPr/>
        <a:lstStyle/>
        <a:p>
          <a:endParaRPr lang="tr-TR"/>
        </a:p>
      </dgm:t>
    </dgm:pt>
    <dgm:pt modelId="{E6A29D22-0E74-4D58-86C3-2DE964923573}">
      <dgm:prSet phldrT="[Metin]" custT="1"/>
      <dgm:spPr/>
      <dgm:t>
        <a:bodyPr/>
        <a:lstStyle/>
        <a:p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71054B-BD4C-49FB-9B18-9F84FD812085}" type="parTrans" cxnId="{B6FD3965-2660-4772-AAEB-B08CDA1AD376}">
      <dgm:prSet/>
      <dgm:spPr/>
      <dgm:t>
        <a:bodyPr/>
        <a:lstStyle/>
        <a:p>
          <a:endParaRPr lang="tr-TR"/>
        </a:p>
      </dgm:t>
    </dgm:pt>
    <dgm:pt modelId="{095D52AE-8A9C-4806-894A-0992D44D20E0}" type="sibTrans" cxnId="{B6FD3965-2660-4772-AAEB-B08CDA1AD376}">
      <dgm:prSet/>
      <dgm:spPr/>
      <dgm:t>
        <a:bodyPr/>
        <a:lstStyle/>
        <a:p>
          <a:endParaRPr lang="tr-TR"/>
        </a:p>
      </dgm:t>
    </dgm:pt>
    <dgm:pt modelId="{4A8BF389-5485-49EB-9858-7D6F7A2F77A5}">
      <dgm:prSet phldrT="[Metin]" custT="1"/>
      <dgm:spPr/>
      <dgm:t>
        <a:bodyPr/>
        <a:lstStyle/>
        <a:p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Katılımcı bilgilerinin Word 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dosyasına işlenmesi</a:t>
          </a:r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0DC52C6-1C06-4317-905C-2F29D6CA098E}" type="parTrans" cxnId="{75187BD9-31A4-4C01-A4A4-0E0BABA69EFD}">
      <dgm:prSet/>
      <dgm:spPr/>
      <dgm:t>
        <a:bodyPr/>
        <a:lstStyle/>
        <a:p>
          <a:endParaRPr lang="tr-TR"/>
        </a:p>
      </dgm:t>
    </dgm:pt>
    <dgm:pt modelId="{28323730-686E-45EF-A1AE-709441180FF4}" type="sibTrans" cxnId="{75187BD9-31A4-4C01-A4A4-0E0BABA69EFD}">
      <dgm:prSet/>
      <dgm:spPr/>
      <dgm:t>
        <a:bodyPr/>
        <a:lstStyle/>
        <a:p>
          <a:endParaRPr lang="tr-TR"/>
        </a:p>
      </dgm:t>
    </dgm:pt>
    <dgm:pt modelId="{CF441A50-5626-478E-9EAA-3B6F29DC81F7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Bağış makbuzu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isteniyor mu?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D50A1787-B60A-4AA1-96EE-00EE777D61DC}" type="parTrans" cxnId="{02097E57-9193-4541-88D9-B4F5EC765ED5}">
      <dgm:prSet/>
      <dgm:spPr/>
      <dgm:t>
        <a:bodyPr/>
        <a:lstStyle/>
        <a:p>
          <a:endParaRPr lang="tr-TR"/>
        </a:p>
      </dgm:t>
    </dgm:pt>
    <dgm:pt modelId="{0A52DC07-E8CE-4687-86E7-64BA588D6205}" type="sibTrans" cxnId="{02097E57-9193-4541-88D9-B4F5EC765ED5}">
      <dgm:prSet/>
      <dgm:spPr/>
      <dgm:t>
        <a:bodyPr/>
        <a:lstStyle/>
        <a:p>
          <a:endParaRPr lang="tr-TR"/>
        </a:p>
      </dgm:t>
    </dgm:pt>
    <dgm:pt modelId="{43042785-2A1A-47BD-8A4E-414F7A09B835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Ödeme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dekontu 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mail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atıldı mı?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059F1CC8-033C-4C65-80CB-D1E53C77E5CE}" type="parTrans" cxnId="{5A0ED7BD-EBB0-41E8-A217-54D1345D77D1}">
      <dgm:prSet/>
      <dgm:spPr/>
      <dgm:t>
        <a:bodyPr/>
        <a:lstStyle/>
        <a:p>
          <a:endParaRPr lang="tr-TR"/>
        </a:p>
      </dgm:t>
    </dgm:pt>
    <dgm:pt modelId="{E6AB10DF-572D-4839-B6B4-EF5784332967}" type="sibTrans" cxnId="{5A0ED7BD-EBB0-41E8-A217-54D1345D77D1}">
      <dgm:prSet/>
      <dgm:spPr/>
      <dgm:t>
        <a:bodyPr/>
        <a:lstStyle/>
        <a:p>
          <a:endParaRPr lang="tr-TR"/>
        </a:p>
      </dgm:t>
    </dgm:pt>
    <dgm:pt modelId="{11ADD773-9CC0-464D-A3B6-CD9E9F1CB0F3}">
      <dgm:prSet phldrT="[Metin]" custT="1"/>
      <dgm:spPr/>
      <dgm:t>
        <a:bodyPr/>
        <a:lstStyle/>
        <a:p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Bağış 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makbuzu kesemediğimizi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belirtmemiz,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682FE180-207A-4B33-9B51-389CB4919E3B}" type="parTrans" cxnId="{33FFC4A5-45F6-447B-BF2A-7E07FEB561FF}">
      <dgm:prSet/>
      <dgm:spPr/>
      <dgm:t>
        <a:bodyPr/>
        <a:lstStyle/>
        <a:p>
          <a:endParaRPr lang="tr-TR"/>
        </a:p>
      </dgm:t>
    </dgm:pt>
    <dgm:pt modelId="{D138A5CC-AA25-4134-B3F4-4D7934BD6EE8}" type="sibTrans" cxnId="{33FFC4A5-45F6-447B-BF2A-7E07FEB561FF}">
      <dgm:prSet/>
      <dgm:spPr/>
      <dgm:t>
        <a:bodyPr/>
        <a:lstStyle/>
        <a:p>
          <a:endParaRPr lang="tr-TR"/>
        </a:p>
      </dgm:t>
    </dgm:pt>
    <dgm:pt modelId="{636B6D6F-B300-4178-B33B-49FFBD117E13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Etkinlikten önce </a:t>
          </a:r>
          <a:r>
            <a:rPr lang="tr-TR" sz="1190" dirty="0" err="1">
              <a:latin typeface="Times New Roman" pitchFamily="18" charset="0"/>
              <a:cs typeface="Times New Roman" pitchFamily="18" charset="0"/>
            </a:rPr>
            <a:t>ÇABAÇAM’a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 gelerek ödeme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yapılması gerekiyor.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C66C7DEA-3250-43A0-A897-F7956748F9D6}" type="parTrans" cxnId="{94B0C141-B076-48E7-8B7B-176BE53C4B07}">
      <dgm:prSet/>
      <dgm:spPr/>
      <dgm:t>
        <a:bodyPr/>
        <a:lstStyle/>
        <a:p>
          <a:endParaRPr lang="tr-TR"/>
        </a:p>
      </dgm:t>
    </dgm:pt>
    <dgm:pt modelId="{EA79BAE1-819C-48B6-A7F3-11CD8A0C1F20}" type="sibTrans" cxnId="{94B0C141-B076-48E7-8B7B-176BE53C4B07}">
      <dgm:prSet/>
      <dgm:spPr/>
      <dgm:t>
        <a:bodyPr/>
        <a:lstStyle/>
        <a:p>
          <a:endParaRPr lang="tr-TR"/>
        </a:p>
      </dgm:t>
    </dgm:pt>
    <dgm:pt modelId="{F1C12016-3E17-482C-A261-D9E9F8D05BC2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Afiş</a:t>
          </a:r>
        </a:p>
      </dgm:t>
    </dgm:pt>
    <dgm:pt modelId="{0A0C95F9-B850-4CA2-9A58-AD1326F08D11}" type="parTrans" cxnId="{4D839825-08AA-43D3-B6BA-A53D3109EDFF}">
      <dgm:prSet/>
      <dgm:spPr/>
      <dgm:t>
        <a:bodyPr/>
        <a:lstStyle/>
        <a:p>
          <a:endParaRPr lang="tr-TR"/>
        </a:p>
      </dgm:t>
    </dgm:pt>
    <dgm:pt modelId="{EBBDBD7D-DA43-43DB-82F0-EF038C984776}" type="sibTrans" cxnId="{4D839825-08AA-43D3-B6BA-A53D3109EDFF}">
      <dgm:prSet/>
      <dgm:spPr/>
      <dgm:t>
        <a:bodyPr/>
        <a:lstStyle/>
        <a:p>
          <a:endParaRPr lang="tr-TR"/>
        </a:p>
      </dgm:t>
    </dgm:pt>
    <dgm:pt modelId="{84B62567-624A-4B01-A5AE-5E7E95D0DAA4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Katılımcı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Devam/Devamsızlık Listesi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9C773978-2F2D-4F23-8EFF-B1A94915264F}" type="parTrans" cxnId="{FC2AE315-7DA6-4560-A1FF-93441EC65AE5}">
      <dgm:prSet/>
      <dgm:spPr/>
      <dgm:t>
        <a:bodyPr/>
        <a:lstStyle/>
        <a:p>
          <a:endParaRPr lang="tr-TR"/>
        </a:p>
      </dgm:t>
    </dgm:pt>
    <dgm:pt modelId="{EB85DA22-874A-4C9A-B38A-5BC594767B1F}" type="sibTrans" cxnId="{FC2AE315-7DA6-4560-A1FF-93441EC65AE5}">
      <dgm:prSet/>
      <dgm:spPr/>
      <dgm:t>
        <a:bodyPr/>
        <a:lstStyle/>
        <a:p>
          <a:endParaRPr lang="tr-TR"/>
        </a:p>
      </dgm:t>
    </dgm:pt>
    <dgm:pt modelId="{E41B6674-5F89-46A2-BCA2-AB026B273FD2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Değerlendirme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Raporu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DEEF317D-1AA0-4D2A-B12A-18D786769983}" type="parTrans" cxnId="{668AC5EB-7D90-46E6-9BB2-21F64F8A7835}">
      <dgm:prSet/>
      <dgm:spPr/>
      <dgm:t>
        <a:bodyPr/>
        <a:lstStyle/>
        <a:p>
          <a:endParaRPr lang="tr-TR"/>
        </a:p>
      </dgm:t>
    </dgm:pt>
    <dgm:pt modelId="{D0802292-33C0-4EF2-AC3A-9649F8D5CABA}" type="sibTrans" cxnId="{668AC5EB-7D90-46E6-9BB2-21F64F8A7835}">
      <dgm:prSet/>
      <dgm:spPr/>
      <dgm:t>
        <a:bodyPr/>
        <a:lstStyle/>
        <a:p>
          <a:endParaRPr lang="tr-TR"/>
        </a:p>
      </dgm:t>
    </dgm:pt>
    <dgm:pt modelId="{7C38B97A-BC54-461F-8D7F-B7BDFB78E61C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Gelir-Gider Tablosu ve fatura-fişler</a:t>
          </a:r>
        </a:p>
      </dgm:t>
    </dgm:pt>
    <dgm:pt modelId="{9925AC0F-5340-4AC6-9F97-9D5F068A74E8}" type="parTrans" cxnId="{09FFF927-A0EB-4F31-9C1F-E5C3ACE8BC0C}">
      <dgm:prSet/>
      <dgm:spPr/>
      <dgm:t>
        <a:bodyPr/>
        <a:lstStyle/>
        <a:p>
          <a:endParaRPr lang="tr-TR"/>
        </a:p>
      </dgm:t>
    </dgm:pt>
    <dgm:pt modelId="{D72465BD-13B8-4193-86E1-43C8930E56B3}" type="sibTrans" cxnId="{09FFF927-A0EB-4F31-9C1F-E5C3ACE8BC0C}">
      <dgm:prSet/>
      <dgm:spPr/>
      <dgm:t>
        <a:bodyPr/>
        <a:lstStyle/>
        <a:p>
          <a:endParaRPr lang="tr-TR"/>
        </a:p>
      </dgm:t>
    </dgm:pt>
    <dgm:pt modelId="{0A395DAF-60D6-4FA4-80E3-37317A111247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Misafir Konuşmacının paylaşım için verdiği bilgi/belgelerden birer kopya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55CC1686-E43B-444D-9958-526C660D576E}" type="parTrans" cxnId="{7FEB59B1-9F11-4037-A1E5-C73C1545DF5A}">
      <dgm:prSet/>
      <dgm:spPr/>
      <dgm:t>
        <a:bodyPr/>
        <a:lstStyle/>
        <a:p>
          <a:endParaRPr lang="tr-TR"/>
        </a:p>
      </dgm:t>
    </dgm:pt>
    <dgm:pt modelId="{82E9498F-A0BE-4B27-ACC2-6783FA37A230}" type="sibTrans" cxnId="{7FEB59B1-9F11-4037-A1E5-C73C1545DF5A}">
      <dgm:prSet/>
      <dgm:spPr/>
      <dgm:t>
        <a:bodyPr/>
        <a:lstStyle/>
        <a:p>
          <a:endParaRPr lang="tr-TR"/>
        </a:p>
      </dgm:t>
    </dgm:pt>
    <dgm:pt modelId="{F396D788-7411-4F19-99C6-DB6E8655B7E5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Etkinlikte çekilen fotoğrafların  </a:t>
          </a:r>
          <a:r>
            <a:rPr lang="tr-TR" sz="1190" b="0" dirty="0" err="1">
              <a:latin typeface="Times New Roman" pitchFamily="18" charset="0"/>
              <a:cs typeface="Times New Roman" pitchFamily="18" charset="0"/>
            </a:rPr>
            <a:t>cdsi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80F10D0B-B78D-46A2-AA0A-3B4FB7F1F154}" type="parTrans" cxnId="{7CC978FC-E23B-44E3-AF2A-71621E59D208}">
      <dgm:prSet/>
      <dgm:spPr/>
      <dgm:t>
        <a:bodyPr/>
        <a:lstStyle/>
        <a:p>
          <a:endParaRPr lang="tr-TR"/>
        </a:p>
      </dgm:t>
    </dgm:pt>
    <dgm:pt modelId="{971E09F5-3F39-4647-8F04-141693845396}" type="sibTrans" cxnId="{7CC978FC-E23B-44E3-AF2A-71621E59D208}">
      <dgm:prSet/>
      <dgm:spPr/>
      <dgm:t>
        <a:bodyPr/>
        <a:lstStyle/>
        <a:p>
          <a:endParaRPr lang="tr-TR"/>
        </a:p>
      </dgm:t>
    </dgm:pt>
    <dgm:pt modelId="{7A71E5AA-9E1E-4598-8CC1-FF56D2105404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Proje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Yürütücüsü Prof. Dr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. Ebru Aktan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Acar’a,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Etkinlikte çekilen 5 adet fotoğrafın, basın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yazısı ve değerlendirme raporunun mail atılması</a:t>
          </a:r>
        </a:p>
      </dgm:t>
    </dgm:pt>
    <dgm:pt modelId="{8941303B-A57B-4F85-A409-4DA46A400B5B}" type="parTrans" cxnId="{695AA238-99DE-4935-898A-198B9A07D923}">
      <dgm:prSet/>
      <dgm:spPr/>
      <dgm:t>
        <a:bodyPr/>
        <a:lstStyle/>
        <a:p>
          <a:endParaRPr lang="tr-TR"/>
        </a:p>
      </dgm:t>
    </dgm:pt>
    <dgm:pt modelId="{F35149DD-783A-4862-BEE8-8C2D8F35A7F2}" type="sibTrans" cxnId="{695AA238-99DE-4935-898A-198B9A07D923}">
      <dgm:prSet/>
      <dgm:spPr/>
      <dgm:t>
        <a:bodyPr/>
        <a:lstStyle/>
        <a:p>
          <a:endParaRPr lang="tr-TR"/>
        </a:p>
      </dgm:t>
    </dgm:pt>
    <dgm:pt modelId="{0E9EFAAD-2419-4C38-B29E-F2384FB12A2D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Görevli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Eğitmenler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tarafından ortak bir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değerlendirme raporunun </a:t>
          </a:r>
          <a:r>
            <a:rPr lang="tr-TR" sz="1190" b="0" dirty="0">
              <a:latin typeface="Times New Roman" pitchFamily="18" charset="0"/>
              <a:cs typeface="Times New Roman" pitchFamily="18" charset="0"/>
            </a:rPr>
            <a:t>hazırlanması</a:t>
          </a:r>
        </a:p>
      </dgm:t>
    </dgm:pt>
    <dgm:pt modelId="{5A569A51-A854-4198-B791-B1EBA74A51E5}" type="parTrans" cxnId="{046033A7-DBE3-43F8-BA17-9B0FB056D180}">
      <dgm:prSet/>
      <dgm:spPr/>
      <dgm:t>
        <a:bodyPr/>
        <a:lstStyle/>
        <a:p>
          <a:endParaRPr lang="tr-TR"/>
        </a:p>
      </dgm:t>
    </dgm:pt>
    <dgm:pt modelId="{D2592A36-8BE8-46E7-B727-151A09FF2BFF}" type="sibTrans" cxnId="{046033A7-DBE3-43F8-BA17-9B0FB056D180}">
      <dgm:prSet/>
      <dgm:spPr/>
      <dgm:t>
        <a:bodyPr/>
        <a:lstStyle/>
        <a:p>
          <a:endParaRPr lang="tr-TR"/>
        </a:p>
      </dgm:t>
    </dgm:pt>
    <dgm:pt modelId="{55B962CD-4EB1-4D6E-979E-F49F633C93A7}">
      <dgm:prSet phldrT="[Metin]" custT="1"/>
      <dgm:spPr/>
      <dgm:t>
        <a:bodyPr/>
        <a:lstStyle/>
        <a:p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B38A4892-E6DF-4198-89B5-5A5C5EE751D7}" type="parTrans" cxnId="{29F0EB8D-1984-4969-A61D-BEDA95645DF8}">
      <dgm:prSet/>
      <dgm:spPr/>
      <dgm:t>
        <a:bodyPr/>
        <a:lstStyle/>
        <a:p>
          <a:endParaRPr lang="tr-TR"/>
        </a:p>
      </dgm:t>
    </dgm:pt>
    <dgm:pt modelId="{38B1D767-10CE-4225-8C0E-53082488E5F5}" type="sibTrans" cxnId="{29F0EB8D-1984-4969-A61D-BEDA95645DF8}">
      <dgm:prSet/>
      <dgm:spPr/>
      <dgm:t>
        <a:bodyPr/>
        <a:lstStyle/>
        <a:p>
          <a:endParaRPr lang="tr-TR"/>
        </a:p>
      </dgm:t>
    </dgm:pt>
    <dgm:pt modelId="{CE9C9B93-2736-4A97-910A-A2FA0F11FC05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Web Sayfası sorumlusuna Etkinlikte çekilen 5 adet fotoğrafın ve basın yazısının mail atılması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E2DC3EAE-F442-4E91-8C15-4035D9876777}" type="parTrans" cxnId="{7269D6D2-0C24-4218-96FE-E3177DB81572}">
      <dgm:prSet/>
      <dgm:spPr/>
      <dgm:t>
        <a:bodyPr/>
        <a:lstStyle/>
        <a:p>
          <a:endParaRPr lang="tr-TR"/>
        </a:p>
      </dgm:t>
    </dgm:pt>
    <dgm:pt modelId="{906A99C5-184B-47B9-BC16-C67F23BC738D}" type="sibTrans" cxnId="{7269D6D2-0C24-4218-96FE-E3177DB81572}">
      <dgm:prSet/>
      <dgm:spPr/>
      <dgm:t>
        <a:bodyPr/>
        <a:lstStyle/>
        <a:p>
          <a:endParaRPr lang="tr-TR"/>
        </a:p>
      </dgm:t>
    </dgm:pt>
    <dgm:pt modelId="{D152C525-3905-4E11-8FE0-CAF363E01870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Başlık</a:t>
          </a:r>
        </a:p>
      </dgm:t>
    </dgm:pt>
    <dgm:pt modelId="{F339EDE6-4B46-44D8-B63C-58D35D2E28D6}" type="parTrans" cxnId="{722BE0C4-425D-4228-A226-284F78639ABC}">
      <dgm:prSet/>
      <dgm:spPr/>
      <dgm:t>
        <a:bodyPr/>
        <a:lstStyle/>
        <a:p>
          <a:endParaRPr lang="tr-TR"/>
        </a:p>
      </dgm:t>
    </dgm:pt>
    <dgm:pt modelId="{34D6433A-4919-4724-BAEB-8E65FB3522A7}" type="sibTrans" cxnId="{722BE0C4-425D-4228-A226-284F78639ABC}">
      <dgm:prSet/>
      <dgm:spPr/>
      <dgm:t>
        <a:bodyPr/>
        <a:lstStyle/>
        <a:p>
          <a:endParaRPr lang="tr-TR"/>
        </a:p>
      </dgm:t>
    </dgm:pt>
    <dgm:pt modelId="{CC5212C2-E814-454A-AF51-F91C630E7441}">
      <dgm:prSet phldrT="[Metin]" custT="1"/>
      <dgm:spPr/>
      <dgm:t>
        <a:bodyPr/>
        <a:lstStyle/>
        <a:p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Misafir Konuşmacının Adı-Soyadı , </a:t>
          </a:r>
          <a:r>
            <a:rPr lang="tr-TR" sz="1190" dirty="0" err="1" smtClean="0">
              <a:latin typeface="Times New Roman" pitchFamily="18" charset="0"/>
              <a:cs typeface="Times New Roman" pitchFamily="18" charset="0"/>
            </a:rPr>
            <a:t>Ünvanı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, Kurum Adı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935C206A-8561-4350-A1C3-3A06F2BBB59E}" type="parTrans" cxnId="{323EA421-EDB7-4CA9-832A-2654F990957E}">
      <dgm:prSet/>
      <dgm:spPr/>
      <dgm:t>
        <a:bodyPr/>
        <a:lstStyle/>
        <a:p>
          <a:endParaRPr lang="tr-TR"/>
        </a:p>
      </dgm:t>
    </dgm:pt>
    <dgm:pt modelId="{6A823B04-01F3-47B8-9D8E-BB5A5D739B4C}" type="sibTrans" cxnId="{323EA421-EDB7-4CA9-832A-2654F990957E}">
      <dgm:prSet/>
      <dgm:spPr/>
      <dgm:t>
        <a:bodyPr/>
        <a:lstStyle/>
        <a:p>
          <a:endParaRPr lang="tr-TR"/>
        </a:p>
      </dgm:t>
    </dgm:pt>
    <dgm:pt modelId="{5A963CA6-36CC-4806-9CC2-314D2EBE3740}">
      <dgm:prSet phldrT="[Metin]" custT="1"/>
      <dgm:spPr/>
      <dgm:t>
        <a:bodyPr/>
        <a:lstStyle/>
        <a:p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Etkinliğin Tarih ve Saati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609BE0A9-E1D6-4FB0-A8A4-AAC37AB557F9}" type="parTrans" cxnId="{21E228A2-C649-43A0-985F-E287704B8C19}">
      <dgm:prSet/>
      <dgm:spPr/>
      <dgm:t>
        <a:bodyPr/>
        <a:lstStyle/>
        <a:p>
          <a:endParaRPr lang="tr-TR"/>
        </a:p>
      </dgm:t>
    </dgm:pt>
    <dgm:pt modelId="{914428DB-2312-4FF4-A326-F08CCB8D46DB}" type="sibTrans" cxnId="{21E228A2-C649-43A0-985F-E287704B8C19}">
      <dgm:prSet/>
      <dgm:spPr/>
      <dgm:t>
        <a:bodyPr/>
        <a:lstStyle/>
        <a:p>
          <a:endParaRPr lang="tr-TR"/>
        </a:p>
      </dgm:t>
    </dgm:pt>
    <dgm:pt modelId="{52A01874-F7D6-4527-8C97-F244FACF4348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Detaylı Bilgi ve Kayıt için:</a:t>
          </a:r>
        </a:p>
      </dgm:t>
    </dgm:pt>
    <dgm:pt modelId="{A7B987E3-7D7A-4B02-9841-7B39A00DB714}" type="parTrans" cxnId="{56B1F817-D2A2-4B03-A49C-06BB11AFFD85}">
      <dgm:prSet/>
      <dgm:spPr/>
      <dgm:t>
        <a:bodyPr/>
        <a:lstStyle/>
        <a:p>
          <a:endParaRPr lang="tr-TR"/>
        </a:p>
      </dgm:t>
    </dgm:pt>
    <dgm:pt modelId="{A50474EF-0360-41F6-8912-05FBB594FF49}" type="sibTrans" cxnId="{56B1F817-D2A2-4B03-A49C-06BB11AFFD85}">
      <dgm:prSet/>
      <dgm:spPr/>
      <dgm:t>
        <a:bodyPr/>
        <a:lstStyle/>
        <a:p>
          <a:endParaRPr lang="tr-TR"/>
        </a:p>
      </dgm:t>
    </dgm:pt>
    <dgm:pt modelId="{B4C4D6B5-B082-4258-AB44-C6773E66154C}">
      <dgm:prSet phldrT="[Metin]" custT="1"/>
      <dgm:spPr/>
      <dgm:t>
        <a:bodyPr/>
        <a:lstStyle/>
        <a:p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Fotoğraf: Misafir konuşmacıdan istenir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6EF92FAC-A59D-4DF2-8709-CE4254F4AEA1}" type="parTrans" cxnId="{708FE18D-624C-47D3-AD02-12F53DA65E28}">
      <dgm:prSet/>
      <dgm:spPr/>
      <dgm:t>
        <a:bodyPr/>
        <a:lstStyle/>
        <a:p>
          <a:endParaRPr lang="tr-TR"/>
        </a:p>
      </dgm:t>
    </dgm:pt>
    <dgm:pt modelId="{1DAE16A7-16FF-4ED9-AC77-B57D7C1CA753}" type="sibTrans" cxnId="{708FE18D-624C-47D3-AD02-12F53DA65E28}">
      <dgm:prSet/>
      <dgm:spPr/>
      <dgm:t>
        <a:bodyPr/>
        <a:lstStyle/>
        <a:p>
          <a:endParaRPr lang="tr-TR"/>
        </a:p>
      </dgm:t>
    </dgm:pt>
    <dgm:pt modelId="{A7565D48-6A3B-4EFF-A079-0D6BB62EDF62}">
      <dgm:prSet phldrT="[Metin]" custT="1"/>
      <dgm:spPr/>
      <dgm:t>
        <a:bodyPr/>
        <a:lstStyle/>
        <a:p>
          <a:r>
            <a:rPr lang="tr-TR" sz="119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cokamaclimerkez@comu.edu.tr</a:t>
          </a:r>
          <a:r>
            <a:rPr lang="tr-TR" sz="119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190" dirty="0" err="1" smtClean="0">
              <a:latin typeface="Times New Roman" pitchFamily="18" charset="0"/>
              <a:cs typeface="Times New Roman" pitchFamily="18" charset="0"/>
            </a:rPr>
            <a:t>şifre:comucabacam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)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63B87D38-075C-4371-AF8A-5A9FCBF41375}" type="parTrans" cxnId="{E2F5060B-DC21-4100-B9AC-9DF81C275A6A}">
      <dgm:prSet/>
      <dgm:spPr/>
      <dgm:t>
        <a:bodyPr/>
        <a:lstStyle/>
        <a:p>
          <a:endParaRPr lang="tr-TR"/>
        </a:p>
      </dgm:t>
    </dgm:pt>
    <dgm:pt modelId="{2045E433-7A1A-4757-A5FE-63BB6B60B2F0}" type="sibTrans" cxnId="{E2F5060B-DC21-4100-B9AC-9DF81C275A6A}">
      <dgm:prSet/>
      <dgm:spPr/>
      <dgm:t>
        <a:bodyPr/>
        <a:lstStyle/>
        <a:p>
          <a:endParaRPr lang="tr-TR"/>
        </a:p>
      </dgm:t>
    </dgm:pt>
    <dgm:pt modelId="{C925C08C-3D1A-4D00-A9A3-B5035F26CAAC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Sosyal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Medya Hesapları 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60F58D89-CB50-43B8-83B6-670FC5BD7724}" type="parTrans" cxnId="{8D503CC0-2703-4E41-BACB-7588D840A254}">
      <dgm:prSet/>
      <dgm:spPr/>
      <dgm:t>
        <a:bodyPr/>
        <a:lstStyle/>
        <a:p>
          <a:endParaRPr lang="tr-TR"/>
        </a:p>
      </dgm:t>
    </dgm:pt>
    <dgm:pt modelId="{A56CF6DA-0AB8-4393-8826-2E27102A49A0}" type="sibTrans" cxnId="{8D503CC0-2703-4E41-BACB-7588D840A254}">
      <dgm:prSet/>
      <dgm:spPr/>
      <dgm:t>
        <a:bodyPr/>
        <a:lstStyle/>
        <a:p>
          <a:endParaRPr lang="tr-TR"/>
        </a:p>
      </dgm:t>
    </dgm:pt>
    <dgm:pt modelId="{5579A25B-BB9F-496C-90CF-7DA272F1089E}">
      <dgm:prSet phldrT="[Metin]" custT="1"/>
      <dgm:spPr/>
      <dgm:t>
        <a:bodyPr/>
        <a:lstStyle/>
        <a:p>
          <a:r>
            <a:rPr lang="tr-TR" sz="119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Adı-Soyadı</a:t>
          </a:r>
          <a:r>
            <a:rPr lang="tr-TR" sz="119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tr-TR" sz="119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Cep Telefonu, Mail Adresi, Çalıştığı Kurum, Branş Bilgisi.</a:t>
          </a:r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4B2354-30E4-4AD7-BFC5-9DB33E79F464}" type="parTrans" cxnId="{1595F205-AB55-4062-A513-6727F9331F34}">
      <dgm:prSet/>
      <dgm:spPr/>
      <dgm:t>
        <a:bodyPr/>
        <a:lstStyle/>
        <a:p>
          <a:endParaRPr lang="tr-TR"/>
        </a:p>
      </dgm:t>
    </dgm:pt>
    <dgm:pt modelId="{7FBD28B1-4C46-49C1-B53E-85CB2782A5C7}" type="sibTrans" cxnId="{1595F205-AB55-4062-A513-6727F9331F34}">
      <dgm:prSet/>
      <dgm:spPr/>
      <dgm:t>
        <a:bodyPr/>
        <a:lstStyle/>
        <a:p>
          <a:endParaRPr lang="tr-TR"/>
        </a:p>
      </dgm:t>
    </dgm:pt>
    <dgm:pt modelId="{1A86A47B-8881-4D2E-85EE-EB67A843996E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Ödeme zaman aralığı belirtilir. </a:t>
          </a:r>
        </a:p>
      </dgm:t>
    </dgm:pt>
    <dgm:pt modelId="{B6A424CA-CD2B-42A4-9642-8963929DEBBA}" type="parTrans" cxnId="{014F5F83-BC81-4981-8B21-B45895075260}">
      <dgm:prSet/>
      <dgm:spPr/>
      <dgm:t>
        <a:bodyPr/>
        <a:lstStyle/>
        <a:p>
          <a:endParaRPr lang="tr-TR"/>
        </a:p>
      </dgm:t>
    </dgm:pt>
    <dgm:pt modelId="{8F4093B6-9A18-4E51-AEB3-D151A01C77AB}" type="sibTrans" cxnId="{014F5F83-BC81-4981-8B21-B45895075260}">
      <dgm:prSet/>
      <dgm:spPr/>
      <dgm:t>
        <a:bodyPr/>
        <a:lstStyle/>
        <a:p>
          <a:endParaRPr lang="tr-TR"/>
        </a:p>
      </dgm:t>
    </dgm:pt>
    <dgm:pt modelId="{B2ACEF48-AFEE-4182-A3FB-98117CAF6294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Ödemeden sonra kesin kayıt alınır.</a:t>
          </a:r>
        </a:p>
      </dgm:t>
    </dgm:pt>
    <dgm:pt modelId="{26730495-5E13-4456-82A6-9F4D00E9E824}" type="parTrans" cxnId="{92008ED4-01D1-4037-B9E1-287FE4233382}">
      <dgm:prSet/>
      <dgm:spPr/>
      <dgm:t>
        <a:bodyPr/>
        <a:lstStyle/>
        <a:p>
          <a:endParaRPr lang="tr-TR"/>
        </a:p>
      </dgm:t>
    </dgm:pt>
    <dgm:pt modelId="{1A027AE5-77C5-4660-815E-97F7DA3308B1}" type="sibTrans" cxnId="{92008ED4-01D1-4037-B9E1-287FE4233382}">
      <dgm:prSet/>
      <dgm:spPr/>
      <dgm:t>
        <a:bodyPr/>
        <a:lstStyle/>
        <a:p>
          <a:endParaRPr lang="tr-TR"/>
        </a:p>
      </dgm:t>
    </dgm:pt>
    <dgm:pt modelId="{710F5CF7-F171-4D45-859B-B1B3E0246B4E}">
      <dgm:prSet phldrT="[Metin]" custT="1"/>
      <dgm:spPr/>
      <dgm:t>
        <a:bodyPr/>
        <a:lstStyle/>
        <a:p>
          <a:r>
            <a:rPr lang="tr-TR" sz="1190" dirty="0">
              <a:latin typeface="Times New Roman" panose="02020603050405020304" pitchFamily="18" charset="0"/>
              <a:cs typeface="Times New Roman" panose="02020603050405020304" pitchFamily="18" charset="0"/>
            </a:rPr>
            <a:t>Hesap Adı: ÇOMÜ EĞİTİM FAKÜLTESİ ÇABA ÇOK AMAÇLI ERKEN ÇOCUKLUK EĞİTİMİ </a:t>
          </a:r>
        </a:p>
      </dgm:t>
    </dgm:pt>
    <dgm:pt modelId="{0D0B372A-FA0A-423B-9DC7-F1CA3D308212}" type="parTrans" cxnId="{FD0000BD-079B-42B4-B58A-DF889C6A1D81}">
      <dgm:prSet/>
      <dgm:spPr/>
      <dgm:t>
        <a:bodyPr/>
        <a:lstStyle/>
        <a:p>
          <a:endParaRPr lang="tr-TR"/>
        </a:p>
      </dgm:t>
    </dgm:pt>
    <dgm:pt modelId="{327DDCE8-3C81-4C46-BEC7-B3DF5BC5D73A}" type="sibTrans" cxnId="{FD0000BD-079B-42B4-B58A-DF889C6A1D81}">
      <dgm:prSet/>
      <dgm:spPr/>
      <dgm:t>
        <a:bodyPr/>
        <a:lstStyle/>
        <a:p>
          <a:endParaRPr lang="tr-TR"/>
        </a:p>
      </dgm:t>
    </dgm:pt>
    <dgm:pt modelId="{EDF5F4F4-BCEC-435C-A846-B90F181AE5A3}">
      <dgm:prSet custT="1"/>
      <dgm:spPr/>
      <dgm:t>
        <a:bodyPr/>
        <a:lstStyle/>
        <a:p>
          <a:r>
            <a:rPr lang="tr-TR" sz="1190" dirty="0">
              <a:latin typeface="Times New Roman" panose="02020603050405020304" pitchFamily="18" charset="0"/>
              <a:cs typeface="Times New Roman" panose="02020603050405020304" pitchFamily="18" charset="0"/>
            </a:rPr>
            <a:t>IBAN: TR42 0006 2000 4550 0006 2944 45 - ÇAM</a:t>
          </a:r>
        </a:p>
      </dgm:t>
    </dgm:pt>
    <dgm:pt modelId="{A5A3A117-86F3-4458-A40C-5AD2A4C62777}" type="parTrans" cxnId="{1CF9FEBD-C758-45B5-B393-73D1F8DF6A17}">
      <dgm:prSet/>
      <dgm:spPr/>
      <dgm:t>
        <a:bodyPr/>
        <a:lstStyle/>
        <a:p>
          <a:endParaRPr lang="tr-TR"/>
        </a:p>
      </dgm:t>
    </dgm:pt>
    <dgm:pt modelId="{643FE35F-A96C-45F7-B2E4-321A7006324A}" type="sibTrans" cxnId="{1CF9FEBD-C758-45B5-B393-73D1F8DF6A17}">
      <dgm:prSet/>
      <dgm:spPr/>
      <dgm:t>
        <a:bodyPr/>
        <a:lstStyle/>
        <a:p>
          <a:endParaRPr lang="tr-TR"/>
        </a:p>
      </dgm:t>
    </dgm:pt>
    <dgm:pt modelId="{BAE8E590-792C-4F21-B3CD-E550A35AB90E}">
      <dgm:prSet phldrT="[Metin]" custT="1"/>
      <dgm:spPr/>
      <dgm:t>
        <a:bodyPr/>
        <a:lstStyle/>
        <a:p>
          <a:r>
            <a:rPr lang="tr-TR" sz="1190" dirty="0">
              <a:latin typeface="Times New Roman" pitchFamily="18" charset="0"/>
              <a:cs typeface="Times New Roman" pitchFamily="18" charset="0"/>
            </a:rPr>
            <a:t>Adı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-soyadı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, TC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kimlik numarası</a:t>
          </a:r>
          <a:r>
            <a:rPr lang="tr-TR" sz="1190" dirty="0">
              <a:latin typeface="Times New Roman" pitchFamily="18" charset="0"/>
              <a:cs typeface="Times New Roman" pitchFamily="18" charset="0"/>
            </a:rPr>
            <a:t>, </a:t>
          </a:r>
          <a:r>
            <a:rPr lang="tr-TR" sz="1190" dirty="0" smtClean="0">
              <a:latin typeface="Times New Roman" pitchFamily="18" charset="0"/>
              <a:cs typeface="Times New Roman" pitchFamily="18" charset="0"/>
            </a:rPr>
            <a:t>adresi</a:t>
          </a:r>
          <a:endParaRPr lang="tr-TR" sz="1190" dirty="0">
            <a:latin typeface="Times New Roman" pitchFamily="18" charset="0"/>
            <a:cs typeface="Times New Roman" pitchFamily="18" charset="0"/>
          </a:endParaRPr>
        </a:p>
      </dgm:t>
    </dgm:pt>
    <dgm:pt modelId="{2A5688DF-F0D2-4A4C-9565-9AADF206303F}" type="parTrans" cxnId="{6CF2AB9B-07D8-4698-8B24-2EE7261B9802}">
      <dgm:prSet/>
      <dgm:spPr/>
      <dgm:t>
        <a:bodyPr/>
        <a:lstStyle/>
        <a:p>
          <a:endParaRPr lang="tr-TR"/>
        </a:p>
      </dgm:t>
    </dgm:pt>
    <dgm:pt modelId="{C284376C-1E69-4EF1-A211-A66B852D0DBB}" type="sibTrans" cxnId="{6CF2AB9B-07D8-4698-8B24-2EE7261B9802}">
      <dgm:prSet/>
      <dgm:spPr/>
      <dgm:t>
        <a:bodyPr/>
        <a:lstStyle/>
        <a:p>
          <a:endParaRPr lang="tr-TR"/>
        </a:p>
      </dgm:t>
    </dgm:pt>
    <dgm:pt modelId="{C552D187-B94F-41E6-935F-9A5DBAC844C0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Kahvaltı</a:t>
          </a:r>
          <a:r>
            <a:rPr lang="tr-TR" sz="1070" b="0" dirty="0">
              <a:latin typeface="Times New Roman" pitchFamily="18" charset="0"/>
              <a:cs typeface="Times New Roman" pitchFamily="18" charset="0"/>
            </a:rPr>
            <a:t>, Ara Öğün, Öğlen Yemeği</a:t>
          </a:r>
        </a:p>
      </dgm:t>
    </dgm:pt>
    <dgm:pt modelId="{C397B869-65A6-46B6-A8D1-ADE645F4F222}" type="parTrans" cxnId="{E9022655-1E74-4C61-97E8-EBD9CA5D5C47}">
      <dgm:prSet/>
      <dgm:spPr/>
      <dgm:t>
        <a:bodyPr/>
        <a:lstStyle/>
        <a:p>
          <a:endParaRPr lang="tr-TR"/>
        </a:p>
      </dgm:t>
    </dgm:pt>
    <dgm:pt modelId="{3932501F-CF0F-457D-B88A-E8688104BA96}" type="sibTrans" cxnId="{E9022655-1E74-4C61-97E8-EBD9CA5D5C47}">
      <dgm:prSet/>
      <dgm:spPr/>
      <dgm:t>
        <a:bodyPr/>
        <a:lstStyle/>
        <a:p>
          <a:endParaRPr lang="tr-TR"/>
        </a:p>
      </dgm:t>
    </dgm:pt>
    <dgm:pt modelId="{27F0F346-EDA3-49D9-807C-92C07B5F0D5D}">
      <dgm:prSet phldrT="[Metin]" custT="1"/>
      <dgm:spPr/>
      <dgm:t>
        <a:bodyPr/>
        <a:lstStyle/>
        <a:p>
          <a:r>
            <a:rPr lang="tr-TR" sz="1070" b="0" dirty="0">
              <a:latin typeface="Times New Roman" pitchFamily="18" charset="0"/>
              <a:cs typeface="Times New Roman" pitchFamily="18" charset="0"/>
            </a:rPr>
            <a:t>İçecekler: 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Sıcak-Soğuk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E0259521-BF50-4191-A68F-04F7A73DCAF1}" type="parTrans" cxnId="{01245FC8-7F59-4370-821D-0350CC2DEDB6}">
      <dgm:prSet/>
      <dgm:spPr/>
      <dgm:t>
        <a:bodyPr/>
        <a:lstStyle/>
        <a:p>
          <a:endParaRPr lang="tr-TR"/>
        </a:p>
      </dgm:t>
    </dgm:pt>
    <dgm:pt modelId="{8B975472-3942-4A8C-8C10-32AA02693B84}" type="sibTrans" cxnId="{01245FC8-7F59-4370-821D-0350CC2DEDB6}">
      <dgm:prSet/>
      <dgm:spPr/>
      <dgm:t>
        <a:bodyPr/>
        <a:lstStyle/>
        <a:p>
          <a:endParaRPr lang="tr-TR"/>
        </a:p>
      </dgm:t>
    </dgm:pt>
    <dgm:pt modelId="{89719897-E9C0-45BF-AC17-3C66D193702E}">
      <dgm:prSet phldrT="[Metin]"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18309C88-D04D-4DB7-B2A6-3FDE503A04EB}" type="parTrans" cxnId="{1305E5B6-5BEE-4C21-AA9E-DD20607F1915}">
      <dgm:prSet/>
      <dgm:spPr/>
      <dgm:t>
        <a:bodyPr/>
        <a:lstStyle/>
        <a:p>
          <a:endParaRPr lang="tr-TR"/>
        </a:p>
      </dgm:t>
    </dgm:pt>
    <dgm:pt modelId="{40FAEF15-4F49-4D66-99D6-ABF891883693}" type="sibTrans" cxnId="{1305E5B6-5BEE-4C21-AA9E-DD20607F1915}">
      <dgm:prSet/>
      <dgm:spPr/>
      <dgm:t>
        <a:bodyPr/>
        <a:lstStyle/>
        <a:p>
          <a:endParaRPr lang="tr-TR"/>
        </a:p>
      </dgm:t>
    </dgm:pt>
    <dgm:pt modelId="{4A57EDA8-EF67-4C29-873B-27D3D9E28FA3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Etkinliğin bitiminden önce Katılımcıların Seminer Değerlendirme Formunu </a:t>
          </a:r>
          <a:r>
            <a:rPr lang="tr-TR" sz="1050" b="0" dirty="0">
              <a:latin typeface="Times New Roman" pitchFamily="18" charset="0"/>
              <a:cs typeface="Times New Roman" pitchFamily="18" charset="0"/>
            </a:rPr>
            <a:t>doldurmaları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(son arada yapılabilir)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2C8F44AB-E0CE-47B6-92FF-B6682D0515BB}" type="parTrans" cxnId="{AF40F69C-87EB-4ACE-A97B-DB0407748B98}">
      <dgm:prSet/>
      <dgm:spPr/>
      <dgm:t>
        <a:bodyPr/>
        <a:lstStyle/>
        <a:p>
          <a:endParaRPr lang="tr-TR"/>
        </a:p>
      </dgm:t>
    </dgm:pt>
    <dgm:pt modelId="{75BCA27D-887E-42E3-9503-238747E52E19}" type="sibTrans" cxnId="{AF40F69C-87EB-4ACE-A97B-DB0407748B98}">
      <dgm:prSet/>
      <dgm:spPr/>
      <dgm:t>
        <a:bodyPr/>
        <a:lstStyle/>
        <a:p>
          <a:endParaRPr lang="tr-TR"/>
        </a:p>
      </dgm:t>
    </dgm:pt>
    <dgm:pt modelId="{CBBCC432-C065-43B5-8366-FA9441928B38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4FFBECD4-078A-450B-9AC3-8D89F592166F}" type="parTrans" cxnId="{74D034E8-38C9-4F14-B836-D333C0DE76AA}">
      <dgm:prSet/>
      <dgm:spPr/>
      <dgm:t>
        <a:bodyPr/>
        <a:lstStyle/>
        <a:p>
          <a:endParaRPr lang="tr-TR"/>
        </a:p>
      </dgm:t>
    </dgm:pt>
    <dgm:pt modelId="{8822BC24-B50B-49AA-A1E3-AE64E28E1BDB}" type="sibTrans" cxnId="{74D034E8-38C9-4F14-B836-D333C0DE76AA}">
      <dgm:prSet/>
      <dgm:spPr/>
      <dgm:t>
        <a:bodyPr/>
        <a:lstStyle/>
        <a:p>
          <a:endParaRPr lang="tr-TR"/>
        </a:p>
      </dgm:t>
    </dgm:pt>
    <dgm:pt modelId="{413A42AC-DE2C-4B13-8D65-7BE5372561FC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Kış bahçesinde karşılama müziğinin açılması</a:t>
          </a:r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090C5E-000C-4321-9BA9-1D7998028F53}" type="parTrans" cxnId="{F1C09CE7-9BD5-40BC-9D3E-AB08F1C56F9F}">
      <dgm:prSet/>
      <dgm:spPr/>
      <dgm:t>
        <a:bodyPr/>
        <a:lstStyle/>
        <a:p>
          <a:endParaRPr lang="tr-TR"/>
        </a:p>
      </dgm:t>
    </dgm:pt>
    <dgm:pt modelId="{A809A892-1DF6-4B94-A054-B863636D5D58}" type="sibTrans" cxnId="{F1C09CE7-9BD5-40BC-9D3E-AB08F1C56F9F}">
      <dgm:prSet/>
      <dgm:spPr/>
      <dgm:t>
        <a:bodyPr/>
        <a:lstStyle/>
        <a:p>
          <a:endParaRPr lang="tr-TR"/>
        </a:p>
      </dgm:t>
    </dgm:pt>
    <dgm:pt modelId="{CC7F014D-C8E6-4E7B-9C16-08174AA686AF}">
      <dgm:prSet phldrT="[Metin]" custT="1"/>
      <dgm:spPr/>
      <dgm:t>
        <a:bodyPr/>
        <a:lstStyle/>
        <a:p>
          <a:r>
            <a:rPr lang="tr-TR" sz="1190" b="0" dirty="0">
              <a:latin typeface="Times New Roman" pitchFamily="18" charset="0"/>
              <a:cs typeface="Times New Roman" pitchFamily="18" charset="0"/>
            </a:rPr>
            <a:t>Basında çıkan 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haberler 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BA4CE06B-B5B0-41B4-AA62-0CA76A2622CF}" type="parTrans" cxnId="{E4228D31-5BA4-432E-85FF-692E334D9E04}">
      <dgm:prSet/>
      <dgm:spPr/>
      <dgm:t>
        <a:bodyPr/>
        <a:lstStyle/>
        <a:p>
          <a:endParaRPr lang="tr-TR"/>
        </a:p>
      </dgm:t>
    </dgm:pt>
    <dgm:pt modelId="{A5A84DF7-ACEC-4D09-B8B4-F105829B0AF0}" type="sibTrans" cxnId="{E4228D31-5BA4-432E-85FF-692E334D9E04}">
      <dgm:prSet/>
      <dgm:spPr/>
      <dgm:t>
        <a:bodyPr/>
        <a:lstStyle/>
        <a:p>
          <a:endParaRPr lang="tr-TR"/>
        </a:p>
      </dgm:t>
    </dgm:pt>
    <dgm:pt modelId="{9CB549D7-39D0-4D24-A4A2-D90811CA1EBD}">
      <dgm:prSet phldrT="[Metin]" custT="1"/>
      <dgm:spPr/>
      <dgm:t>
        <a:bodyPr/>
        <a:lstStyle/>
        <a:p>
          <a:r>
            <a:rPr lang="tr-TR" sz="1050" b="0" dirty="0">
              <a:latin typeface="Times New Roman" pitchFamily="18" charset="0"/>
              <a:cs typeface="Times New Roman" pitchFamily="18" charset="0"/>
            </a:rPr>
            <a:t>Katılım Belgelerinin dağıtılması</a:t>
          </a:r>
        </a:p>
      </dgm:t>
    </dgm:pt>
    <dgm:pt modelId="{21147B1B-1E85-465F-927B-B949601F70F7}" type="parTrans" cxnId="{83C8B6BC-468B-4481-8859-49BDA078BDF7}">
      <dgm:prSet/>
      <dgm:spPr/>
      <dgm:t>
        <a:bodyPr/>
        <a:lstStyle/>
        <a:p>
          <a:endParaRPr lang="tr-TR"/>
        </a:p>
      </dgm:t>
    </dgm:pt>
    <dgm:pt modelId="{8621DBCB-1D45-458D-A7BB-3B16E911A3A4}" type="sibTrans" cxnId="{83C8B6BC-468B-4481-8859-49BDA078BDF7}">
      <dgm:prSet/>
      <dgm:spPr/>
      <dgm:t>
        <a:bodyPr/>
        <a:lstStyle/>
        <a:p>
          <a:endParaRPr lang="tr-TR"/>
        </a:p>
      </dgm:t>
    </dgm:pt>
    <dgm:pt modelId="{70406EDB-9469-4046-A5FA-A79FC0B954A0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BB8F95B3-1E79-45C5-84D6-5F6066936D06}" type="parTrans" cxnId="{E855EBC2-0939-47CE-AEBD-0FCF2C33BA62}">
      <dgm:prSet/>
      <dgm:spPr/>
      <dgm:t>
        <a:bodyPr/>
        <a:lstStyle/>
        <a:p>
          <a:endParaRPr lang="tr-TR"/>
        </a:p>
      </dgm:t>
    </dgm:pt>
    <dgm:pt modelId="{9F6AFB03-3C8A-4403-B637-05388D421424}" type="sibTrans" cxnId="{E855EBC2-0939-47CE-AEBD-0FCF2C33BA62}">
      <dgm:prSet/>
      <dgm:spPr/>
      <dgm:t>
        <a:bodyPr/>
        <a:lstStyle/>
        <a:p>
          <a:endParaRPr lang="tr-TR"/>
        </a:p>
      </dgm:t>
    </dgm:pt>
    <dgm:pt modelId="{F031AFC1-0D1B-4A50-8373-8A3B551DAF9D}">
      <dgm:prSet phldrT="[Metin]" custT="1"/>
      <dgm:spPr/>
      <dgm:t>
        <a:bodyPr/>
        <a:lstStyle/>
        <a:p>
          <a:r>
            <a:rPr lang="tr-TR" sz="1050" b="0" dirty="0">
              <a:latin typeface="Times New Roman" pitchFamily="18" charset="0"/>
              <a:cs typeface="Times New Roman" pitchFamily="18" charset="0"/>
            </a:rPr>
            <a:t>Misafir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konuşmacıya Teşekkür Belgesi, çiçek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(duruma bağlı) ve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hediyesinin takdim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edilmesi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38946D3B-B75A-4950-AB5F-C3C29F5B3346}" type="parTrans" cxnId="{09697E95-A617-44F4-BC35-D4EBF30185BE}">
      <dgm:prSet/>
      <dgm:spPr/>
      <dgm:t>
        <a:bodyPr/>
        <a:lstStyle/>
        <a:p>
          <a:endParaRPr lang="tr-TR"/>
        </a:p>
      </dgm:t>
    </dgm:pt>
    <dgm:pt modelId="{D283C28F-388D-414B-86D9-40966FC0477F}" type="sibTrans" cxnId="{09697E95-A617-44F4-BC35-D4EBF30185BE}">
      <dgm:prSet/>
      <dgm:spPr/>
      <dgm:t>
        <a:bodyPr/>
        <a:lstStyle/>
        <a:p>
          <a:endParaRPr lang="tr-TR"/>
        </a:p>
      </dgm:t>
    </dgm:pt>
    <dgm:pt modelId="{6B8A3C21-9A68-44EF-9227-D227615A82D4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442CA896-296B-4823-B18A-101326BCE58A}" type="parTrans" cxnId="{604A5FC0-E1B7-4FA3-A07B-481C22381651}">
      <dgm:prSet/>
      <dgm:spPr/>
      <dgm:t>
        <a:bodyPr/>
        <a:lstStyle/>
        <a:p>
          <a:endParaRPr lang="tr-TR"/>
        </a:p>
      </dgm:t>
    </dgm:pt>
    <dgm:pt modelId="{F2E104F5-24D4-44AC-9A30-E31BDA67F03C}" type="sibTrans" cxnId="{604A5FC0-E1B7-4FA3-A07B-481C22381651}">
      <dgm:prSet/>
      <dgm:spPr/>
      <dgm:t>
        <a:bodyPr/>
        <a:lstStyle/>
        <a:p>
          <a:endParaRPr lang="tr-TR"/>
        </a:p>
      </dgm:t>
    </dgm:pt>
    <dgm:pt modelId="{01863651-2D05-4E64-BE55-5F617D73EBEB}">
      <dgm:prSet phldrT="[Metin]" custT="1"/>
      <dgm:spPr/>
      <dgm:t>
        <a:bodyPr/>
        <a:lstStyle/>
        <a:p>
          <a:r>
            <a:rPr lang="tr-TR" sz="119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Kayıt Formu</a:t>
          </a:r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F8032B-AAC7-45B1-96EA-A4338E524830}" type="parTrans" cxnId="{EA61448A-3BA5-44FE-9298-ADA2C541EDD5}">
      <dgm:prSet/>
      <dgm:spPr/>
      <dgm:t>
        <a:bodyPr/>
        <a:lstStyle/>
        <a:p>
          <a:endParaRPr lang="tr-TR"/>
        </a:p>
      </dgm:t>
    </dgm:pt>
    <dgm:pt modelId="{BC351973-6FBA-4E7A-AC2E-25B006570EF5}" type="sibTrans" cxnId="{EA61448A-3BA5-44FE-9298-ADA2C541EDD5}">
      <dgm:prSet/>
      <dgm:spPr/>
      <dgm:t>
        <a:bodyPr/>
        <a:lstStyle/>
        <a:p>
          <a:endParaRPr lang="tr-TR"/>
        </a:p>
      </dgm:t>
    </dgm:pt>
    <dgm:pt modelId="{AED1C59A-AD57-41ED-9BD4-B90CBC29DB57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Toplu fotoğraf çekimi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3163AB94-1AF7-4183-97C3-49A9F34C7B24}" type="parTrans" cxnId="{028E91C5-84DD-41AC-B609-2E9AED4D9EF2}">
      <dgm:prSet/>
      <dgm:spPr/>
      <dgm:t>
        <a:bodyPr/>
        <a:lstStyle/>
        <a:p>
          <a:endParaRPr lang="tr-TR"/>
        </a:p>
      </dgm:t>
    </dgm:pt>
    <dgm:pt modelId="{55BED862-CFED-4D2E-AEBF-76194521FDA4}" type="sibTrans" cxnId="{028E91C5-84DD-41AC-B609-2E9AED4D9EF2}">
      <dgm:prSet/>
      <dgm:spPr/>
      <dgm:t>
        <a:bodyPr/>
        <a:lstStyle/>
        <a:p>
          <a:endParaRPr lang="tr-TR"/>
        </a:p>
      </dgm:t>
    </dgm:pt>
    <dgm:pt modelId="{872FDEE3-9F3E-43E0-BAC0-82C48D4151E9}">
      <dgm:prSet phldrT="[Metin]" custT="1"/>
      <dgm:spPr/>
      <dgm:t>
        <a:bodyPr/>
        <a:lstStyle/>
        <a:p>
          <a:endParaRPr lang="tr-TR" sz="119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13C10-25BD-45B5-939F-248A412F9BD2}" type="sibTrans" cxnId="{327B6047-020E-40C8-A41F-92CEC22AC3F6}">
      <dgm:prSet/>
      <dgm:spPr/>
      <dgm:t>
        <a:bodyPr/>
        <a:lstStyle/>
        <a:p>
          <a:endParaRPr lang="tr-TR"/>
        </a:p>
      </dgm:t>
    </dgm:pt>
    <dgm:pt modelId="{1B329286-E9DC-4DED-BBA0-7056CDA85616}" type="parTrans" cxnId="{327B6047-020E-40C8-A41F-92CEC22AC3F6}">
      <dgm:prSet/>
      <dgm:spPr/>
      <dgm:t>
        <a:bodyPr/>
        <a:lstStyle/>
        <a:p>
          <a:endParaRPr lang="tr-TR"/>
        </a:p>
      </dgm:t>
    </dgm:pt>
    <dgm:pt modelId="{775BAB56-7A71-46D5-BE90-B6FD540ED1FA}">
      <dgm:prSet phldrT="[Metin]" custT="1"/>
      <dgm:spPr/>
      <dgm:t>
        <a:bodyPr/>
        <a:lstStyle/>
        <a:p>
          <a:r>
            <a:rPr lang="tr-TR" sz="1190" b="1" dirty="0" smtClean="0">
              <a:latin typeface="Times New Roman" pitchFamily="18" charset="0"/>
              <a:cs typeface="Times New Roman" pitchFamily="18" charset="0"/>
            </a:rPr>
            <a:t>Ön Kayıtların Alınması</a:t>
          </a:r>
          <a:endParaRPr lang="tr-TR" sz="1190" b="1" dirty="0">
            <a:latin typeface="Times New Roman" pitchFamily="18" charset="0"/>
            <a:cs typeface="Times New Roman" pitchFamily="18" charset="0"/>
          </a:endParaRPr>
        </a:p>
      </dgm:t>
    </dgm:pt>
    <dgm:pt modelId="{ADE23EE5-670C-4514-B66E-FD631B2231A7}" type="sibTrans" cxnId="{0E6B4A97-BD9C-4901-9541-BD3E56461F2B}">
      <dgm:prSet/>
      <dgm:spPr/>
      <dgm:t>
        <a:bodyPr/>
        <a:lstStyle/>
        <a:p>
          <a:endParaRPr lang="tr-TR"/>
        </a:p>
      </dgm:t>
    </dgm:pt>
    <dgm:pt modelId="{3FEF90A1-B680-47CD-BF44-84BFFB3477C6}" type="parTrans" cxnId="{0E6B4A97-BD9C-4901-9541-BD3E56461F2B}">
      <dgm:prSet/>
      <dgm:spPr/>
      <dgm:t>
        <a:bodyPr/>
        <a:lstStyle/>
        <a:p>
          <a:endParaRPr lang="tr-TR"/>
        </a:p>
      </dgm:t>
    </dgm:pt>
    <dgm:pt modelId="{52C85576-9D46-4F2A-8714-7807357530B2}">
      <dgm:prSet phldrT="[Metin]"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7A69BBD7-EED1-4D3A-A235-6A84B47288FF}" type="parTrans" cxnId="{09EC9DED-56F1-42F1-99E8-9F5BE7B0637F}">
      <dgm:prSet/>
      <dgm:spPr/>
      <dgm:t>
        <a:bodyPr/>
        <a:lstStyle/>
        <a:p>
          <a:endParaRPr lang="tr-TR"/>
        </a:p>
      </dgm:t>
    </dgm:pt>
    <dgm:pt modelId="{41EF703B-D3E6-4F15-BBC0-6E7E3F88BEAB}" type="sibTrans" cxnId="{09EC9DED-56F1-42F1-99E8-9F5BE7B0637F}">
      <dgm:prSet/>
      <dgm:spPr/>
      <dgm:t>
        <a:bodyPr/>
        <a:lstStyle/>
        <a:p>
          <a:endParaRPr lang="tr-TR"/>
        </a:p>
      </dgm:t>
    </dgm:pt>
    <dgm:pt modelId="{525AC648-0872-48D4-B7BD-1773E1E8F99A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Misafir Konuşmacının Teşekkür Belgesinin, Katılımcıların Katılım Belgelerinin ve yaka kartlarının  hazırlanması (ÇABAÇAM Görevli Eğitmenler dahil)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53EB418A-CDB8-4302-885F-465683C876FF}" type="parTrans" cxnId="{520106B5-063C-40F5-ACE6-D596869AD221}">
      <dgm:prSet/>
      <dgm:spPr/>
      <dgm:t>
        <a:bodyPr/>
        <a:lstStyle/>
        <a:p>
          <a:endParaRPr lang="tr-TR"/>
        </a:p>
      </dgm:t>
    </dgm:pt>
    <dgm:pt modelId="{F814D2E0-1286-4080-9C4E-91661F3AFCB5}" type="sibTrans" cxnId="{520106B5-063C-40F5-ACE6-D596869AD221}">
      <dgm:prSet/>
      <dgm:spPr/>
      <dgm:t>
        <a:bodyPr/>
        <a:lstStyle/>
        <a:p>
          <a:endParaRPr lang="tr-TR"/>
        </a:p>
      </dgm:t>
    </dgm:pt>
    <dgm:pt modelId="{10CB53D1-3AF1-4511-9637-C4E9CFA80DA3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Rahat kıyafet ile gelmeleri</a:t>
          </a:r>
        </a:p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Yanlarında temiz ayakkabı 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getirmeleri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5FD6A989-2874-44FE-9791-4D5B22F1E4CE}" type="parTrans" cxnId="{F3AC0293-6673-4FB8-9419-A6493C3A4585}">
      <dgm:prSet/>
      <dgm:spPr/>
      <dgm:t>
        <a:bodyPr/>
        <a:lstStyle/>
        <a:p>
          <a:endParaRPr lang="tr-TR"/>
        </a:p>
      </dgm:t>
    </dgm:pt>
    <dgm:pt modelId="{BAC3C80E-F0C0-4B08-A89F-44DFC597D9E6}" type="sibTrans" cxnId="{F3AC0293-6673-4FB8-9419-A6493C3A4585}">
      <dgm:prSet/>
      <dgm:spPr/>
      <dgm:t>
        <a:bodyPr/>
        <a:lstStyle/>
        <a:p>
          <a:endParaRPr lang="tr-TR"/>
        </a:p>
      </dgm:t>
    </dgm:pt>
    <dgm:pt modelId="{7AD11F96-9620-4ABC-BE8A-272F652D30FA}">
      <dgm:prSet phldrT="[Metin]"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F158F14F-B6E5-4324-A5DB-9585D9BA747A}" type="parTrans" cxnId="{78042A2C-B67E-4390-BF05-4053B0BE6524}">
      <dgm:prSet/>
      <dgm:spPr/>
      <dgm:t>
        <a:bodyPr/>
        <a:lstStyle/>
        <a:p>
          <a:endParaRPr lang="tr-TR"/>
        </a:p>
      </dgm:t>
    </dgm:pt>
    <dgm:pt modelId="{9D301925-BC4A-4162-9C92-818C7F4122ED}" type="sibTrans" cxnId="{78042A2C-B67E-4390-BF05-4053B0BE6524}">
      <dgm:prSet/>
      <dgm:spPr/>
      <dgm:t>
        <a:bodyPr/>
        <a:lstStyle/>
        <a:p>
          <a:endParaRPr lang="tr-TR"/>
        </a:p>
      </dgm:t>
    </dgm:pt>
    <dgm:pt modelId="{1D19151E-882A-4D8D-83A8-E685AC8DED09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Katılımcılara Program ve bilgilendirme mailinin atılması (gerekli durumlarda)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B618EEAC-EA5A-40B3-B88A-80E61D3C92A4}" type="parTrans" cxnId="{9317DF67-493A-42D9-868D-72349993E94A}">
      <dgm:prSet/>
      <dgm:spPr/>
      <dgm:t>
        <a:bodyPr/>
        <a:lstStyle/>
        <a:p>
          <a:endParaRPr lang="tr-TR"/>
        </a:p>
      </dgm:t>
    </dgm:pt>
    <dgm:pt modelId="{DDA7C492-B693-4095-8A6D-D317781F31F5}" type="sibTrans" cxnId="{9317DF67-493A-42D9-868D-72349993E94A}">
      <dgm:prSet/>
      <dgm:spPr/>
      <dgm:t>
        <a:bodyPr/>
        <a:lstStyle/>
        <a:p>
          <a:endParaRPr lang="tr-TR"/>
        </a:p>
      </dgm:t>
    </dgm:pt>
    <dgm:pt modelId="{ACB8E2A6-0ED2-4181-855B-66C695F298E4}">
      <dgm:prSet custT="1"/>
      <dgm:spPr/>
      <dgm:t>
        <a:bodyPr/>
        <a:lstStyle/>
        <a:p>
          <a:r>
            <a:rPr lang="tr-TR" sz="1070" b="1" dirty="0" smtClean="0">
              <a:latin typeface="Times New Roman" pitchFamily="18" charset="0"/>
              <a:cs typeface="Times New Roman" pitchFamily="18" charset="0"/>
            </a:rPr>
            <a:t>Etkinlikten 1 Gün Önce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AFB4E352-93D4-49B0-B041-3A650E0DE2F3}" type="parTrans" cxnId="{067B959C-2D39-437E-A2D3-0637460174BC}">
      <dgm:prSet/>
      <dgm:spPr/>
      <dgm:t>
        <a:bodyPr/>
        <a:lstStyle/>
        <a:p>
          <a:endParaRPr lang="tr-TR"/>
        </a:p>
      </dgm:t>
    </dgm:pt>
    <dgm:pt modelId="{C8EC25AC-1B26-4981-B361-0DF54C8C5F72}" type="sibTrans" cxnId="{067B959C-2D39-437E-A2D3-0637460174BC}">
      <dgm:prSet/>
      <dgm:spPr/>
      <dgm:t>
        <a:bodyPr/>
        <a:lstStyle/>
        <a:p>
          <a:endParaRPr lang="tr-TR"/>
        </a:p>
      </dgm:t>
    </dgm:pt>
    <dgm:pt modelId="{8193C201-C10A-4CED-B391-EA61F2C08940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A3 boyutunda 3 adet </a:t>
          </a:r>
          <a:r>
            <a:rPr lang="tr-TR" sz="1070" b="0" dirty="0" err="1" smtClean="0">
              <a:latin typeface="Times New Roman" pitchFamily="18" charset="0"/>
              <a:cs typeface="Times New Roman" pitchFamily="18" charset="0"/>
            </a:rPr>
            <a:t>hasthag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 afişlerinin çıkarılması ve mekanda aktif kullanılan yerlere asılması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1A77D687-A783-46C9-BE77-FE3F48EC15D7}" type="parTrans" cxnId="{49878C3F-0DC7-4FAD-A677-697713032302}">
      <dgm:prSet/>
      <dgm:spPr/>
      <dgm:t>
        <a:bodyPr/>
        <a:lstStyle/>
        <a:p>
          <a:endParaRPr lang="tr-TR"/>
        </a:p>
      </dgm:t>
    </dgm:pt>
    <dgm:pt modelId="{D1472FCA-13B2-41F7-872C-5BDA9E811197}" type="sibTrans" cxnId="{49878C3F-0DC7-4FAD-A677-697713032302}">
      <dgm:prSet/>
      <dgm:spPr/>
      <dgm:t>
        <a:bodyPr/>
        <a:lstStyle/>
        <a:p>
          <a:endParaRPr lang="tr-TR"/>
        </a:p>
      </dgm:t>
    </dgm:pt>
    <dgm:pt modelId="{66B64C5B-F73F-46CC-A512-BE0DCD066D96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Gerekli beslenme ihtiyaçlarının temin edilmesi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7F482FB2-07C0-468D-AA8F-A84B64FCBD6B}" type="parTrans" cxnId="{8C5021E9-354D-41A1-AE46-CF7380DE1F44}">
      <dgm:prSet/>
      <dgm:spPr/>
      <dgm:t>
        <a:bodyPr/>
        <a:lstStyle/>
        <a:p>
          <a:endParaRPr lang="tr-TR"/>
        </a:p>
      </dgm:t>
    </dgm:pt>
    <dgm:pt modelId="{FE1C9370-C094-4BFA-AF21-380553ED919B}" type="sibTrans" cxnId="{8C5021E9-354D-41A1-AE46-CF7380DE1F44}">
      <dgm:prSet/>
      <dgm:spPr/>
      <dgm:t>
        <a:bodyPr/>
        <a:lstStyle/>
        <a:p>
          <a:endParaRPr lang="tr-TR"/>
        </a:p>
      </dgm:t>
    </dgm:pt>
    <dgm:pt modelId="{8B42B57C-33F0-4AE0-B729-434D38AA33C3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Görevli Eğitmenler arasında iş bölümünün yapılması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3574D97A-B73A-4866-BA40-76C8FDCD95EF}" type="parTrans" cxnId="{ECB38B55-2844-48D8-8B3E-8B4920E6E74E}">
      <dgm:prSet/>
      <dgm:spPr/>
      <dgm:t>
        <a:bodyPr/>
        <a:lstStyle/>
        <a:p>
          <a:endParaRPr lang="tr-TR"/>
        </a:p>
      </dgm:t>
    </dgm:pt>
    <dgm:pt modelId="{4B50D647-0B65-48DE-B955-2505BECCC36B}" type="sibTrans" cxnId="{ECB38B55-2844-48D8-8B3E-8B4920E6E74E}">
      <dgm:prSet/>
      <dgm:spPr/>
      <dgm:t>
        <a:bodyPr/>
        <a:lstStyle/>
        <a:p>
          <a:endParaRPr lang="tr-TR"/>
        </a:p>
      </dgm:t>
    </dgm:pt>
    <dgm:pt modelId="{F1007985-6D10-4617-9CDD-562793C01B23}">
      <dgm:prSet phldrT="[Metin]" custT="1"/>
      <dgm:spPr/>
      <dgm:t>
        <a:bodyPr/>
        <a:lstStyle/>
        <a:p>
          <a:r>
            <a:rPr lang="tr-TR" sz="1070" b="1" dirty="0" smtClean="0">
              <a:latin typeface="Times New Roman" pitchFamily="18" charset="0"/>
              <a:cs typeface="Times New Roman" pitchFamily="18" charset="0"/>
            </a:rPr>
            <a:t>Etkinlikten 1 Hafta Önce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EB8F8138-F64E-44B7-8294-E19AF12D07BC}" type="parTrans" cxnId="{C58CEDE1-FE54-49AF-B29C-D2FD730A478D}">
      <dgm:prSet/>
      <dgm:spPr/>
      <dgm:t>
        <a:bodyPr/>
        <a:lstStyle/>
        <a:p>
          <a:endParaRPr lang="tr-TR"/>
        </a:p>
      </dgm:t>
    </dgm:pt>
    <dgm:pt modelId="{2AFF4541-2CAB-4705-9177-53587F709C77}" type="sibTrans" cxnId="{C58CEDE1-FE54-49AF-B29C-D2FD730A478D}">
      <dgm:prSet/>
      <dgm:spPr/>
      <dgm:t>
        <a:bodyPr/>
        <a:lstStyle/>
        <a:p>
          <a:endParaRPr lang="tr-TR"/>
        </a:p>
      </dgm:t>
    </dgm:pt>
    <dgm:pt modelId="{694F3378-0299-476E-BDFF-FD47744E0DAD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Misafir Konuşmacıdan kısa özgeçmişinin ve eğitim için talep ettiği materyallerin listesinin maille istenmesi 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57B7A860-AE9B-484C-9E15-DBEF64B1CFD8}" type="parTrans" cxnId="{36D4E25D-BCCE-48F1-BE7B-FF4162E6D6F2}">
      <dgm:prSet/>
      <dgm:spPr/>
      <dgm:t>
        <a:bodyPr/>
        <a:lstStyle/>
        <a:p>
          <a:endParaRPr lang="tr-TR"/>
        </a:p>
      </dgm:t>
    </dgm:pt>
    <dgm:pt modelId="{86ECE32D-92AA-4468-85A4-C1A9C8829459}" type="sibTrans" cxnId="{36D4E25D-BCCE-48F1-BE7B-FF4162E6D6F2}">
      <dgm:prSet/>
      <dgm:spPr/>
      <dgm:t>
        <a:bodyPr/>
        <a:lstStyle/>
        <a:p>
          <a:endParaRPr lang="tr-TR"/>
        </a:p>
      </dgm:t>
    </dgm:pt>
    <dgm:pt modelId="{A0076DB4-715C-4DE9-95D0-BC6D50494A42}">
      <dgm:prSet custT="1"/>
      <dgm:spPr/>
      <dgm:t>
        <a:bodyPr/>
        <a:lstStyle/>
        <a:p>
          <a:r>
            <a:rPr lang="tr-TR" sz="107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070" b="0" dirty="0" err="1" smtClean="0">
              <a:latin typeface="Times New Roman" pitchFamily="18" charset="0"/>
              <a:cs typeface="Times New Roman" pitchFamily="18" charset="0"/>
            </a:rPr>
            <a:t>ÇABAÇAM’da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 kullanılacak mekan/mekanların hazırlanması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77AFE1DF-3BDA-4A9B-AB28-92396E53E5C8}" type="parTrans" cxnId="{795DC3D9-E62B-4698-AF60-BC261FE4FBB9}">
      <dgm:prSet/>
      <dgm:spPr/>
      <dgm:t>
        <a:bodyPr/>
        <a:lstStyle/>
        <a:p>
          <a:endParaRPr lang="tr-TR"/>
        </a:p>
      </dgm:t>
    </dgm:pt>
    <dgm:pt modelId="{6DC4B23F-1532-4AB9-A62D-D3E34D7794E8}" type="sibTrans" cxnId="{795DC3D9-E62B-4698-AF60-BC261FE4FBB9}">
      <dgm:prSet/>
      <dgm:spPr/>
      <dgm:t>
        <a:bodyPr/>
        <a:lstStyle/>
        <a:p>
          <a:endParaRPr lang="tr-TR"/>
        </a:p>
      </dgm:t>
    </dgm:pt>
    <dgm:pt modelId="{B6F33921-30E2-4ECB-9D58-8679A84E0D2D}">
      <dgm:prSet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398819F5-0520-4C30-90A0-D666F9BCF44B}" type="parTrans" cxnId="{5F02DD4D-AD30-4014-A249-B8B232BC246B}">
      <dgm:prSet/>
      <dgm:spPr/>
      <dgm:t>
        <a:bodyPr/>
        <a:lstStyle/>
        <a:p>
          <a:endParaRPr lang="tr-TR"/>
        </a:p>
      </dgm:t>
    </dgm:pt>
    <dgm:pt modelId="{6806A2E4-5FEC-4F97-92A7-58418B6F81E1}" type="sibTrans" cxnId="{5F02DD4D-AD30-4014-A249-B8B232BC246B}">
      <dgm:prSet/>
      <dgm:spPr/>
      <dgm:t>
        <a:bodyPr/>
        <a:lstStyle/>
        <a:p>
          <a:endParaRPr lang="tr-TR"/>
        </a:p>
      </dgm:t>
    </dgm:pt>
    <dgm:pt modelId="{D85B7DB5-787D-4E9C-8D06-FB1AA161A9F2}">
      <dgm:prSet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B52FD8CC-A7AC-4446-967B-755D18554CA7}" type="parTrans" cxnId="{E975C95C-7399-4D7A-AF76-7E18159B877B}">
      <dgm:prSet/>
      <dgm:spPr/>
      <dgm:t>
        <a:bodyPr/>
        <a:lstStyle/>
        <a:p>
          <a:endParaRPr lang="tr-TR"/>
        </a:p>
      </dgm:t>
    </dgm:pt>
    <dgm:pt modelId="{782217E7-92A0-4806-A82F-093AC3DE5637}" type="sibTrans" cxnId="{E975C95C-7399-4D7A-AF76-7E18159B877B}">
      <dgm:prSet/>
      <dgm:spPr/>
      <dgm:t>
        <a:bodyPr/>
        <a:lstStyle/>
        <a:p>
          <a:endParaRPr lang="tr-TR"/>
        </a:p>
      </dgm:t>
    </dgm:pt>
    <dgm:pt modelId="{CDE54A8D-FAA8-45CF-A190-E9A7A5D40B6D}">
      <dgm:prSet phldrT="[Metin]"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Kalorifer açma-kapama işleminin </a:t>
          </a:r>
          <a:r>
            <a:rPr lang="tr-TR" sz="1070" b="0" dirty="0" err="1" smtClean="0">
              <a:latin typeface="Times New Roman" pitchFamily="18" charset="0"/>
              <a:cs typeface="Times New Roman" pitchFamily="18" charset="0"/>
            </a:rPr>
            <a:t>teyid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 edilmesi (kış mevsimi ise)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11940CB7-91B5-404E-B07A-F4F83A711EB4}" type="parTrans" cxnId="{02BBB7C8-63AF-49F7-98BF-F57BD7A48079}">
      <dgm:prSet/>
      <dgm:spPr/>
      <dgm:t>
        <a:bodyPr/>
        <a:lstStyle/>
        <a:p>
          <a:endParaRPr lang="tr-TR"/>
        </a:p>
      </dgm:t>
    </dgm:pt>
    <dgm:pt modelId="{20139B6A-8CC8-41B2-A557-FC50B1E3F7DE}" type="sibTrans" cxnId="{02BBB7C8-63AF-49F7-98BF-F57BD7A48079}">
      <dgm:prSet/>
      <dgm:spPr/>
      <dgm:t>
        <a:bodyPr/>
        <a:lstStyle/>
        <a:p>
          <a:endParaRPr lang="tr-TR"/>
        </a:p>
      </dgm:t>
    </dgm:pt>
    <dgm:pt modelId="{B97C725A-811D-4F7C-B355-E9765842DC94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Kayıt masasının hazırlanması (Katılımcı devam/devamsızlık çizelgesi, yaka kartları vb.)</a:t>
          </a:r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3603F666-A52E-4EC5-BD4D-7671D680E287}" type="parTrans" cxnId="{D625BCEF-AD27-424D-9E7E-CB70CAD8EF07}">
      <dgm:prSet/>
      <dgm:spPr/>
      <dgm:t>
        <a:bodyPr/>
        <a:lstStyle/>
        <a:p>
          <a:endParaRPr lang="tr-TR"/>
        </a:p>
      </dgm:t>
    </dgm:pt>
    <dgm:pt modelId="{8476FE96-0BCC-4477-A526-DE689A172C94}" type="sibTrans" cxnId="{D625BCEF-AD27-424D-9E7E-CB70CAD8EF07}">
      <dgm:prSet/>
      <dgm:spPr/>
      <dgm:t>
        <a:bodyPr/>
        <a:lstStyle/>
        <a:p>
          <a:endParaRPr lang="tr-TR"/>
        </a:p>
      </dgm:t>
    </dgm:pt>
    <dgm:pt modelId="{65CEFC96-C408-4002-A98B-B887C7EA84F1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Yürütücü Ekip tarafından davetlilerin </a:t>
          </a:r>
          <a:r>
            <a:rPr lang="tr-TR" sz="1050" b="0" dirty="0" err="1" smtClean="0">
              <a:latin typeface="Times New Roman" pitchFamily="18" charset="0"/>
              <a:cs typeface="Times New Roman" pitchFamily="18" charset="0"/>
            </a:rPr>
            <a:t>ÇABAÇAM’a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 ulaşımlarının sağlanması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88DA2E4F-D912-48A8-84C6-3BF45C12D350}" type="parTrans" cxnId="{E9A756C1-89F3-421E-A4E1-D34B04DB6469}">
      <dgm:prSet/>
      <dgm:spPr/>
      <dgm:t>
        <a:bodyPr/>
        <a:lstStyle/>
        <a:p>
          <a:endParaRPr lang="tr-TR"/>
        </a:p>
      </dgm:t>
    </dgm:pt>
    <dgm:pt modelId="{8A0BE319-9BE3-45F9-8EFF-D4340E29F53F}" type="sibTrans" cxnId="{E9A756C1-89F3-421E-A4E1-D34B04DB6469}">
      <dgm:prSet/>
      <dgm:spPr/>
      <dgm:t>
        <a:bodyPr/>
        <a:lstStyle/>
        <a:p>
          <a:endParaRPr lang="tr-TR"/>
        </a:p>
      </dgm:t>
    </dgm:pt>
    <dgm:pt modelId="{5BEACD85-CBCA-4C95-90CC-605569DEED81}">
      <dgm:prSet phldrT="[Metin]" custT="1"/>
      <dgm:spPr/>
      <dgm:t>
        <a:bodyPr/>
        <a:lstStyle/>
        <a:p>
          <a:r>
            <a:rPr lang="tr-TR" sz="105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ÇABAÇAM </a:t>
          </a:r>
          <a:r>
            <a:rPr lang="tr-TR" sz="105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Store’un</a:t>
          </a:r>
          <a:r>
            <a:rPr lang="tr-TR" sz="105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tanıtımı ve satış</a:t>
          </a:r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3F6B86-C3D5-484B-9313-A989545A4D6E}" type="parTrans" cxnId="{326B6302-518A-4C91-B934-56CF8DE1F8F2}">
      <dgm:prSet/>
      <dgm:spPr/>
      <dgm:t>
        <a:bodyPr/>
        <a:lstStyle/>
        <a:p>
          <a:endParaRPr lang="tr-TR"/>
        </a:p>
      </dgm:t>
    </dgm:pt>
    <dgm:pt modelId="{4FF9775B-9990-4228-81F1-DEB95ED6BE02}" type="sibTrans" cxnId="{326B6302-518A-4C91-B934-56CF8DE1F8F2}">
      <dgm:prSet/>
      <dgm:spPr/>
      <dgm:t>
        <a:bodyPr/>
        <a:lstStyle/>
        <a:p>
          <a:endParaRPr lang="tr-TR"/>
        </a:p>
      </dgm:t>
    </dgm:pt>
    <dgm:pt modelId="{217D2EEF-F9EB-48CA-9939-8E6B4C5E98CA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D972551F-20E2-4B66-8A42-8A05ABE9D7B2}" type="parTrans" cxnId="{7F6EE1DD-D3D2-4D95-AACF-2225959DB920}">
      <dgm:prSet/>
      <dgm:spPr/>
      <dgm:t>
        <a:bodyPr/>
        <a:lstStyle/>
        <a:p>
          <a:endParaRPr lang="tr-TR"/>
        </a:p>
      </dgm:t>
    </dgm:pt>
    <dgm:pt modelId="{8758798C-364C-4F9C-994C-4204FDB582B9}" type="sibTrans" cxnId="{7F6EE1DD-D3D2-4D95-AACF-2225959DB920}">
      <dgm:prSet/>
      <dgm:spPr/>
      <dgm:t>
        <a:bodyPr/>
        <a:lstStyle/>
        <a:p>
          <a:endParaRPr lang="tr-TR"/>
        </a:p>
      </dgm:t>
    </dgm:pt>
    <dgm:pt modelId="{33767DAD-3D19-4353-B54A-1D577824055C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29EFD8A1-1C5D-42BA-B066-F299F5E4F36A}" type="parTrans" cxnId="{5E7F8F2D-076F-4E48-AA6F-DF75B4C84A17}">
      <dgm:prSet/>
      <dgm:spPr/>
      <dgm:t>
        <a:bodyPr/>
        <a:lstStyle/>
        <a:p>
          <a:endParaRPr lang="tr-TR"/>
        </a:p>
      </dgm:t>
    </dgm:pt>
    <dgm:pt modelId="{77C7CB23-EBD5-4B8C-B9BA-827617F29BAB}" type="sibTrans" cxnId="{5E7F8F2D-076F-4E48-AA6F-DF75B4C84A17}">
      <dgm:prSet/>
      <dgm:spPr/>
      <dgm:t>
        <a:bodyPr/>
        <a:lstStyle/>
        <a:p>
          <a:endParaRPr lang="tr-TR"/>
        </a:p>
      </dgm:t>
    </dgm:pt>
    <dgm:pt modelId="{8AB9874F-FDF4-4BC5-A117-372C068A3BE1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050" b="0" dirty="0" err="1" smtClean="0">
              <a:latin typeface="Times New Roman" pitchFamily="18" charset="0"/>
              <a:cs typeface="Times New Roman" pitchFamily="18" charset="0"/>
            </a:rPr>
            <a:t>ÇABAÇAM’ın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 mekanlarının düzenlenerek eğitime hazır olarak temiz ve düzenli bırakılması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67364086-003A-4C91-AF28-834D555E2F13}" type="parTrans" cxnId="{BA067E9F-E20F-4EE4-A649-8FFE462FA8E5}">
      <dgm:prSet/>
      <dgm:spPr/>
      <dgm:t>
        <a:bodyPr/>
        <a:lstStyle/>
        <a:p>
          <a:endParaRPr lang="tr-TR"/>
        </a:p>
      </dgm:t>
    </dgm:pt>
    <dgm:pt modelId="{216C0741-1772-4B95-AEDA-A94CB5A93BF3}" type="sibTrans" cxnId="{BA067E9F-E20F-4EE4-A649-8FFE462FA8E5}">
      <dgm:prSet/>
      <dgm:spPr/>
      <dgm:t>
        <a:bodyPr/>
        <a:lstStyle/>
        <a:p>
          <a:endParaRPr lang="tr-TR"/>
        </a:p>
      </dgm:t>
    </dgm:pt>
    <dgm:pt modelId="{9B58850F-11F7-489A-B2A8-BC44148D956D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Basında yer verilen haberlerin takip edilmesi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CBED0222-7456-416F-A57F-1E59E98F9A34}" type="parTrans" cxnId="{E05134BD-58C6-42FA-8447-49E673001D69}">
      <dgm:prSet/>
      <dgm:spPr/>
      <dgm:t>
        <a:bodyPr/>
        <a:lstStyle/>
        <a:p>
          <a:endParaRPr lang="tr-TR"/>
        </a:p>
      </dgm:t>
    </dgm:pt>
    <dgm:pt modelId="{2BA3964E-A031-4649-9004-854A50C58823}" type="sibTrans" cxnId="{E05134BD-58C6-42FA-8447-49E673001D69}">
      <dgm:prSet/>
      <dgm:spPr/>
      <dgm:t>
        <a:bodyPr/>
        <a:lstStyle/>
        <a:p>
          <a:endParaRPr lang="tr-TR"/>
        </a:p>
      </dgm:t>
    </dgm:pt>
    <dgm:pt modelId="{5A7D38E4-BDBA-4239-869C-19832F7346EC}">
      <dgm:prSet phldrT="[Metin]" custT="1"/>
      <dgm:spPr/>
      <dgm:t>
        <a:bodyPr/>
        <a:lstStyle/>
        <a:p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8ADB79A2-9779-4C0A-90E8-68B28EFF4EF8}" type="parTrans" cxnId="{D067B508-4BC7-4BE6-B96D-A33C54181F41}">
      <dgm:prSet/>
      <dgm:spPr/>
      <dgm:t>
        <a:bodyPr/>
        <a:lstStyle/>
        <a:p>
          <a:endParaRPr lang="tr-TR"/>
        </a:p>
      </dgm:t>
    </dgm:pt>
    <dgm:pt modelId="{3B619CD3-15E8-4542-8AB8-3C9D203AAE8C}" type="sibTrans" cxnId="{D067B508-4BC7-4BE6-B96D-A33C54181F41}">
      <dgm:prSet/>
      <dgm:spPr/>
      <dgm:t>
        <a:bodyPr/>
        <a:lstStyle/>
        <a:p>
          <a:endParaRPr lang="tr-TR"/>
        </a:p>
      </dgm:t>
    </dgm:pt>
    <dgm:pt modelId="{3FBBD918-9827-4D2D-A66E-B31E7D731E5F}">
      <dgm:prSet phldrT="[Metin]" custT="1"/>
      <dgm:spPr/>
      <dgm:t>
        <a:bodyPr/>
        <a:lstStyle/>
        <a:p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Tüm bu süreç tamamlandığında Proje Yürütücüsü  Prof. Dr. Ebru Aktan Acar ‘</a:t>
          </a:r>
          <a:r>
            <a:rPr lang="tr-TR" sz="1190" b="0" dirty="0" err="1" smtClean="0">
              <a:latin typeface="Times New Roman" pitchFamily="18" charset="0"/>
              <a:cs typeface="Times New Roman" pitchFamily="18" charset="0"/>
            </a:rPr>
            <a:t>ın</a:t>
          </a:r>
          <a:r>
            <a:rPr lang="tr-TR" sz="1190" b="0" dirty="0" smtClean="0">
              <a:latin typeface="Times New Roman" pitchFamily="18" charset="0"/>
              <a:cs typeface="Times New Roman" pitchFamily="18" charset="0"/>
            </a:rPr>
            <a:t> maille bilgilendirilmesi</a:t>
          </a:r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3E6FB8DC-189E-4390-BAE7-4E74E6C5E488}" type="parTrans" cxnId="{F256B0A7-1614-4495-A272-45889CCBD589}">
      <dgm:prSet/>
      <dgm:spPr/>
      <dgm:t>
        <a:bodyPr/>
        <a:lstStyle/>
        <a:p>
          <a:endParaRPr lang="tr-TR"/>
        </a:p>
      </dgm:t>
    </dgm:pt>
    <dgm:pt modelId="{5B7E31B9-587D-4206-8D9E-57B6003B105A}" type="sibTrans" cxnId="{F256B0A7-1614-4495-A272-45889CCBD589}">
      <dgm:prSet/>
      <dgm:spPr/>
      <dgm:t>
        <a:bodyPr/>
        <a:lstStyle/>
        <a:p>
          <a:endParaRPr lang="tr-TR"/>
        </a:p>
      </dgm:t>
    </dgm:pt>
    <dgm:pt modelId="{FCAB306B-7883-4B1F-A35C-3474F24CE0D9}">
      <dgm:prSet phldrT="[Metin]" custT="1"/>
      <dgm:spPr/>
      <dgm:t>
        <a:bodyPr/>
        <a:lstStyle/>
        <a:p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38BA9F04-7991-47CE-B1DF-0E31A38C70A4}" type="parTrans" cxnId="{AB2B9190-7EE6-4FA8-A59A-2C92FA0CFF70}">
      <dgm:prSet/>
      <dgm:spPr/>
      <dgm:t>
        <a:bodyPr/>
        <a:lstStyle/>
        <a:p>
          <a:endParaRPr lang="tr-TR"/>
        </a:p>
      </dgm:t>
    </dgm:pt>
    <dgm:pt modelId="{15A00666-AE49-4661-B4A6-06B3A27C2977}" type="sibTrans" cxnId="{AB2B9190-7EE6-4FA8-A59A-2C92FA0CFF70}">
      <dgm:prSet/>
      <dgm:spPr/>
      <dgm:t>
        <a:bodyPr/>
        <a:lstStyle/>
        <a:p>
          <a:endParaRPr lang="tr-TR"/>
        </a:p>
      </dgm:t>
    </dgm:pt>
    <dgm:pt modelId="{76D3FFF5-0304-40D8-A5E0-55411EA04A1F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7331F62C-29F1-420D-926C-6B8C00F7462A}" type="parTrans" cxnId="{B03E76B5-44C0-44CF-AE46-1D932CA285B3}">
      <dgm:prSet/>
      <dgm:spPr/>
      <dgm:t>
        <a:bodyPr/>
        <a:lstStyle/>
        <a:p>
          <a:endParaRPr lang="tr-TR"/>
        </a:p>
      </dgm:t>
    </dgm:pt>
    <dgm:pt modelId="{4E371D53-8C3F-4F23-8995-D08C0F3B19F6}" type="sibTrans" cxnId="{B03E76B5-44C0-44CF-AE46-1D932CA285B3}">
      <dgm:prSet/>
      <dgm:spPr/>
      <dgm:t>
        <a:bodyPr/>
        <a:lstStyle/>
        <a:p>
          <a:endParaRPr lang="tr-TR"/>
        </a:p>
      </dgm:t>
    </dgm:pt>
    <dgm:pt modelId="{79C47172-62C7-4ABA-AB9A-7056D532B5B4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Çay, kahve, meyve suyu, soda, ayran ve minik atıştırmalıklar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3613DDD4-2F48-4B69-883E-FDA01127C323}" type="parTrans" cxnId="{1492035A-441D-4242-B2EC-565556C3A01A}">
      <dgm:prSet/>
      <dgm:spPr/>
      <dgm:t>
        <a:bodyPr/>
        <a:lstStyle/>
        <a:p>
          <a:endParaRPr lang="tr-TR"/>
        </a:p>
      </dgm:t>
    </dgm:pt>
    <dgm:pt modelId="{12259FDB-D1AD-475A-88E1-C1C8A34094E2}" type="sibTrans" cxnId="{1492035A-441D-4242-B2EC-565556C3A01A}">
      <dgm:prSet/>
      <dgm:spPr/>
      <dgm:t>
        <a:bodyPr/>
        <a:lstStyle/>
        <a:p>
          <a:endParaRPr lang="tr-TR"/>
        </a:p>
      </dgm:t>
    </dgm:pt>
    <dgm:pt modelId="{F29BB9E7-68FE-41EC-BBE6-E611310EC63B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2DEB897C-946C-4DA0-A473-F24D0E27BD77}" type="parTrans" cxnId="{0AA4A362-E8EC-4EB8-8082-F7152CCC3F2D}">
      <dgm:prSet/>
      <dgm:spPr/>
      <dgm:t>
        <a:bodyPr/>
        <a:lstStyle/>
        <a:p>
          <a:endParaRPr lang="tr-TR"/>
        </a:p>
      </dgm:t>
    </dgm:pt>
    <dgm:pt modelId="{8049AC4E-A716-45D5-8BA7-74ACBA89804A}" type="sibTrans" cxnId="{0AA4A362-E8EC-4EB8-8082-F7152CCC3F2D}">
      <dgm:prSet/>
      <dgm:spPr/>
      <dgm:t>
        <a:bodyPr/>
        <a:lstStyle/>
        <a:p>
          <a:endParaRPr lang="tr-TR"/>
        </a:p>
      </dgm:t>
    </dgm:pt>
    <dgm:pt modelId="{D1BEFA65-D205-4C92-A461-2B512BF74FD6}">
      <dgm:prSet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D7BEB54C-BC90-4815-A3E8-EAEF9DA3BDED}" type="parTrans" cxnId="{68E49585-7952-4F38-A2DC-6CBB4A685131}">
      <dgm:prSet/>
      <dgm:spPr/>
      <dgm:t>
        <a:bodyPr/>
        <a:lstStyle/>
        <a:p>
          <a:endParaRPr lang="tr-TR"/>
        </a:p>
      </dgm:t>
    </dgm:pt>
    <dgm:pt modelId="{154D3FD1-8ACB-4110-BBCD-08C9549953F0}" type="sibTrans" cxnId="{68E49585-7952-4F38-A2DC-6CBB4A685131}">
      <dgm:prSet/>
      <dgm:spPr/>
      <dgm:t>
        <a:bodyPr/>
        <a:lstStyle/>
        <a:p>
          <a:endParaRPr lang="tr-TR"/>
        </a:p>
      </dgm:t>
    </dgm:pt>
    <dgm:pt modelId="{EB3EE00F-11FC-49BA-A2C4-A458A8312372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078B3B53-9974-4438-96C2-001D954B21D6}" type="parTrans" cxnId="{F4A0915B-4F45-41C2-B6DD-BEC2E8004156}">
      <dgm:prSet/>
      <dgm:spPr/>
      <dgm:t>
        <a:bodyPr/>
        <a:lstStyle/>
        <a:p>
          <a:endParaRPr lang="tr-TR"/>
        </a:p>
      </dgm:t>
    </dgm:pt>
    <dgm:pt modelId="{AB4A052A-E03C-4CBB-9EAA-1F657990C057}" type="sibTrans" cxnId="{F4A0915B-4F45-41C2-B6DD-BEC2E8004156}">
      <dgm:prSet/>
      <dgm:spPr/>
      <dgm:t>
        <a:bodyPr/>
        <a:lstStyle/>
        <a:p>
          <a:endParaRPr lang="tr-TR"/>
        </a:p>
      </dgm:t>
    </dgm:pt>
    <dgm:pt modelId="{4A1125A2-B70C-42CC-8010-5ECFAABB7BE0}">
      <dgm:prSet phldrT="[Metin]" custT="1"/>
      <dgm:spPr/>
      <dgm:t>
        <a:bodyPr/>
        <a:lstStyle/>
        <a:p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AC5ED4-3EFC-4214-B36B-4A29B235B849}" type="parTrans" cxnId="{94A1AD49-B334-44C7-8A7A-19870ABD8462}">
      <dgm:prSet/>
      <dgm:spPr/>
      <dgm:t>
        <a:bodyPr/>
        <a:lstStyle/>
        <a:p>
          <a:endParaRPr lang="tr-TR"/>
        </a:p>
      </dgm:t>
    </dgm:pt>
    <dgm:pt modelId="{DE01CA71-8E39-45D8-BF26-839D34655109}" type="sibTrans" cxnId="{94A1AD49-B334-44C7-8A7A-19870ABD8462}">
      <dgm:prSet/>
      <dgm:spPr/>
      <dgm:t>
        <a:bodyPr/>
        <a:lstStyle/>
        <a:p>
          <a:endParaRPr lang="tr-TR"/>
        </a:p>
      </dgm:t>
    </dgm:pt>
    <dgm:pt modelId="{9ECC3205-7F23-429E-872B-6AFD9A285DEE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Etkinlik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süresince/bitiminde misafir konuşmacının izninin alınarak sosyal medya paylaşımı yapılması 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C6366742-D9CA-4252-9D32-0BF5EE0E5CAE}" type="parTrans" cxnId="{F8105413-A9FF-40E1-B614-B48572CA351B}">
      <dgm:prSet/>
      <dgm:spPr/>
      <dgm:t>
        <a:bodyPr/>
        <a:lstStyle/>
        <a:p>
          <a:endParaRPr lang="tr-TR"/>
        </a:p>
      </dgm:t>
    </dgm:pt>
    <dgm:pt modelId="{F4AF98C1-DE6D-4DB2-8C3D-68DBA5C769C3}" type="sibTrans" cxnId="{F8105413-A9FF-40E1-B614-B48572CA351B}">
      <dgm:prSet/>
      <dgm:spPr/>
      <dgm:t>
        <a:bodyPr/>
        <a:lstStyle/>
        <a:p>
          <a:endParaRPr lang="tr-TR"/>
        </a:p>
      </dgm:t>
    </dgm:pt>
    <dgm:pt modelId="{D92EA38A-39C5-4681-B6A1-6212266F4F33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628DD0FD-3F43-4D74-B9E0-23FED157160E}" type="parTrans" cxnId="{489F00FB-6546-41F2-A128-CE305789DCC4}">
      <dgm:prSet/>
      <dgm:spPr/>
      <dgm:t>
        <a:bodyPr/>
        <a:lstStyle/>
        <a:p>
          <a:endParaRPr lang="tr-TR"/>
        </a:p>
      </dgm:t>
    </dgm:pt>
    <dgm:pt modelId="{BD21AEC9-37A8-4FEF-A7BE-2B818B606719}" type="sibTrans" cxnId="{489F00FB-6546-41F2-A128-CE305789DCC4}">
      <dgm:prSet/>
      <dgm:spPr/>
      <dgm:t>
        <a:bodyPr/>
        <a:lstStyle/>
        <a:p>
          <a:endParaRPr lang="tr-TR"/>
        </a:p>
      </dgm:t>
    </dgm:pt>
    <dgm:pt modelId="{FA10505C-65B1-41E2-9D23-8220541D1E61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Yürütücü Ekip tarafından davetlilerin </a:t>
          </a:r>
          <a:r>
            <a:rPr lang="tr-TR" sz="1050" b="0" dirty="0" err="1" smtClean="0">
              <a:latin typeface="Times New Roman" pitchFamily="18" charset="0"/>
              <a:cs typeface="Times New Roman" pitchFamily="18" charset="0"/>
            </a:rPr>
            <a:t>ÇABAÇAM’dan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 gidecekleri yere ulaşımlarının sağlanması</a:t>
          </a:r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627F4ED9-8A6D-44D0-B9B4-B16ACBE129D3}" type="parTrans" cxnId="{5FF9788C-6E57-4683-8E85-809CB591F37F}">
      <dgm:prSet/>
      <dgm:spPr/>
      <dgm:t>
        <a:bodyPr/>
        <a:lstStyle/>
        <a:p>
          <a:endParaRPr lang="tr-TR"/>
        </a:p>
      </dgm:t>
    </dgm:pt>
    <dgm:pt modelId="{C73FF2BC-ECD7-4A96-87BC-006E2D05CC5F}" type="sibTrans" cxnId="{5FF9788C-6E57-4683-8E85-809CB591F37F}">
      <dgm:prSet/>
      <dgm:spPr/>
      <dgm:t>
        <a:bodyPr/>
        <a:lstStyle/>
        <a:p>
          <a:endParaRPr lang="tr-TR"/>
        </a:p>
      </dgm:t>
    </dgm:pt>
    <dgm:pt modelId="{525F5091-E1A1-4F7C-8A8C-ED96840DDCF3}">
      <dgm:prSet phldrT="[Metin]" custT="1"/>
      <dgm:spPr/>
      <dgm:t>
        <a:bodyPr/>
        <a:lstStyle/>
        <a:p>
          <a:endParaRPr lang="tr-TR" sz="1050" b="0" dirty="0">
            <a:latin typeface="Times New Roman" pitchFamily="18" charset="0"/>
            <a:cs typeface="Times New Roman" pitchFamily="18" charset="0"/>
          </a:endParaRPr>
        </a:p>
      </dgm:t>
    </dgm:pt>
    <dgm:pt modelId="{4EC958B6-9955-4AF9-8295-D9133F59C6C5}" type="parTrans" cxnId="{9752F434-8291-4274-BD57-5D3D40A9B01E}">
      <dgm:prSet/>
      <dgm:spPr/>
      <dgm:t>
        <a:bodyPr/>
        <a:lstStyle/>
        <a:p>
          <a:endParaRPr lang="tr-TR"/>
        </a:p>
      </dgm:t>
    </dgm:pt>
    <dgm:pt modelId="{0052C8CB-DA2B-407F-9AD9-DAF738D4CAC8}" type="sibTrans" cxnId="{9752F434-8291-4274-BD57-5D3D40A9B01E}">
      <dgm:prSet/>
      <dgm:spPr/>
      <dgm:t>
        <a:bodyPr/>
        <a:lstStyle/>
        <a:p>
          <a:endParaRPr lang="tr-TR"/>
        </a:p>
      </dgm:t>
    </dgm:pt>
    <dgm:pt modelId="{AC317A08-6FDA-4435-9094-11D9316CF0C1}">
      <dgm:prSet custT="1"/>
      <dgm:spPr/>
      <dgm:t>
        <a:bodyPr/>
        <a:lstStyle/>
        <a:p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ÇABAÇAM </a:t>
          </a:r>
          <a:r>
            <a:rPr lang="tr-TR" sz="1070" b="0" dirty="0" smtClean="0">
              <a:latin typeface="Times New Roman" pitchFamily="18" charset="0"/>
              <a:cs typeface="Times New Roman" pitchFamily="18" charset="0"/>
            </a:rPr>
            <a:t>ulaşım bilgisi</a:t>
          </a:r>
        </a:p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DFAF2B88-D777-420D-9276-4008EB4E1500}" type="parTrans" cxnId="{E5748A45-9DEB-40EF-A227-F0800AA38AE4}">
      <dgm:prSet/>
      <dgm:spPr/>
      <dgm:t>
        <a:bodyPr/>
        <a:lstStyle/>
        <a:p>
          <a:endParaRPr lang="tr-TR"/>
        </a:p>
      </dgm:t>
    </dgm:pt>
    <dgm:pt modelId="{8C1120AC-A25A-4802-8EBF-8BB847115122}" type="sibTrans" cxnId="{E5748A45-9DEB-40EF-A227-F0800AA38AE4}">
      <dgm:prSet/>
      <dgm:spPr/>
      <dgm:t>
        <a:bodyPr/>
        <a:lstStyle/>
        <a:p>
          <a:endParaRPr lang="tr-TR"/>
        </a:p>
      </dgm:t>
    </dgm:pt>
    <dgm:pt modelId="{F007A241-7662-4512-8CFC-7D9576BD60CA}">
      <dgm:prSet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6929CBD2-D216-43E7-9F2C-66E03FEECD28}" type="parTrans" cxnId="{563BE483-AC56-48D0-A998-F603C3A74886}">
      <dgm:prSet/>
      <dgm:spPr/>
      <dgm:t>
        <a:bodyPr/>
        <a:lstStyle/>
        <a:p>
          <a:endParaRPr lang="tr-TR"/>
        </a:p>
      </dgm:t>
    </dgm:pt>
    <dgm:pt modelId="{96973DA7-33D3-4A3D-BFE5-4EBAFA8C6388}" type="sibTrans" cxnId="{563BE483-AC56-48D0-A998-F603C3A74886}">
      <dgm:prSet/>
      <dgm:spPr/>
      <dgm:t>
        <a:bodyPr/>
        <a:lstStyle/>
        <a:p>
          <a:endParaRPr lang="tr-TR"/>
        </a:p>
      </dgm:t>
    </dgm:pt>
    <dgm:pt modelId="{B5A8FE5E-F8D5-4BE3-BCA1-FB080E0D2D86}">
      <dgm:prSet phldrT="[Metin]"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95E76785-0E24-4E24-8A96-4A9B062DC2A4}" type="parTrans" cxnId="{AAD3E9D9-6EC8-4569-AD41-8479D2FCBFA7}">
      <dgm:prSet/>
      <dgm:spPr/>
      <dgm:t>
        <a:bodyPr/>
        <a:lstStyle/>
        <a:p>
          <a:endParaRPr lang="tr-TR"/>
        </a:p>
      </dgm:t>
    </dgm:pt>
    <dgm:pt modelId="{57599888-C275-4B3D-8589-C6D7942F8F9F}" type="sibTrans" cxnId="{AAD3E9D9-6EC8-4569-AD41-8479D2FCBFA7}">
      <dgm:prSet/>
      <dgm:spPr/>
      <dgm:t>
        <a:bodyPr/>
        <a:lstStyle/>
        <a:p>
          <a:endParaRPr lang="tr-TR"/>
        </a:p>
      </dgm:t>
    </dgm:pt>
    <dgm:pt modelId="{124A853E-E991-4E82-8E4C-8443920B2197}">
      <dgm:prSet phldrT="[Metin]" custT="1"/>
      <dgm:spPr/>
      <dgm:t>
        <a:bodyPr/>
        <a:lstStyle/>
        <a:p>
          <a:endParaRPr lang="tr-TR" sz="1070" b="0" dirty="0">
            <a:latin typeface="Times New Roman" pitchFamily="18" charset="0"/>
            <a:cs typeface="Times New Roman" pitchFamily="18" charset="0"/>
          </a:endParaRPr>
        </a:p>
      </dgm:t>
    </dgm:pt>
    <dgm:pt modelId="{AAD8A8F3-A4E8-47F8-B329-86C002165F1E}" type="parTrans" cxnId="{AAEE7C4A-D852-40CF-A484-BBC5B63ECDB3}">
      <dgm:prSet/>
      <dgm:spPr/>
      <dgm:t>
        <a:bodyPr/>
        <a:lstStyle/>
        <a:p>
          <a:endParaRPr lang="tr-TR"/>
        </a:p>
      </dgm:t>
    </dgm:pt>
    <dgm:pt modelId="{9DE5AF16-A0B1-4A7C-AF86-7951F9613878}" type="sibTrans" cxnId="{AAEE7C4A-D852-40CF-A484-BBC5B63ECDB3}">
      <dgm:prSet/>
      <dgm:spPr/>
      <dgm:t>
        <a:bodyPr/>
        <a:lstStyle/>
        <a:p>
          <a:endParaRPr lang="tr-TR"/>
        </a:p>
      </dgm:t>
    </dgm:pt>
    <dgm:pt modelId="{2A06565D-E754-4B33-85A6-BCA2A3A89F83}">
      <dgm:prSet phldrT="[Metin]" custT="1"/>
      <dgm:spPr/>
      <dgm:t>
        <a:bodyPr/>
        <a:lstStyle/>
        <a:p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Sabah </a:t>
          </a:r>
          <a:r>
            <a:rPr lang="tr-TR" sz="1050" b="0" dirty="0" smtClean="0">
              <a:latin typeface="Times New Roman" pitchFamily="18" charset="0"/>
              <a:cs typeface="Times New Roman" pitchFamily="18" charset="0"/>
            </a:rPr>
            <a:t>Kayıt masasının açılması (Katılımcı devam/devamsızlık çizelgesinin doldurulması, yaka kartları ve program dağıtımı), </a:t>
          </a:r>
          <a:r>
            <a:rPr lang="tr-TR" sz="105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bağış makbuzlarının teslim </a:t>
          </a:r>
          <a:r>
            <a:rPr lang="tr-TR" sz="105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edilmesi</a:t>
          </a:r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C5B833-C04D-468F-8A82-E18D69381D2E}" type="parTrans" cxnId="{887AFD0B-CC41-41ED-B475-132CF9F2C982}">
      <dgm:prSet/>
      <dgm:spPr/>
      <dgm:t>
        <a:bodyPr/>
        <a:lstStyle/>
        <a:p>
          <a:endParaRPr lang="tr-TR"/>
        </a:p>
      </dgm:t>
    </dgm:pt>
    <dgm:pt modelId="{A37FDAFE-297E-40E3-A3F9-110A74EA5629}" type="sibTrans" cxnId="{887AFD0B-CC41-41ED-B475-132CF9F2C982}">
      <dgm:prSet/>
      <dgm:spPr/>
      <dgm:t>
        <a:bodyPr/>
        <a:lstStyle/>
        <a:p>
          <a:endParaRPr lang="tr-TR"/>
        </a:p>
      </dgm:t>
    </dgm:pt>
    <dgm:pt modelId="{F7DFD7F6-7D8D-4F4D-9767-77846F941F8F}">
      <dgm:prSet phldrT="[Metin]" custT="1"/>
      <dgm:spPr/>
      <dgm:t>
        <a:bodyPr/>
        <a:lstStyle/>
        <a:p>
          <a:endParaRPr lang="tr-TR" sz="105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E21645-AFD3-427E-A206-7B5675D698F1}" type="parTrans" cxnId="{601DAC7D-2E10-4A92-B2E2-89A6D5EC4CD4}">
      <dgm:prSet/>
      <dgm:spPr/>
      <dgm:t>
        <a:bodyPr/>
        <a:lstStyle/>
        <a:p>
          <a:endParaRPr lang="tr-TR"/>
        </a:p>
      </dgm:t>
    </dgm:pt>
    <dgm:pt modelId="{684748A2-48D5-4E86-ABF6-5299613B60E3}" type="sibTrans" cxnId="{601DAC7D-2E10-4A92-B2E2-89A6D5EC4CD4}">
      <dgm:prSet/>
      <dgm:spPr/>
      <dgm:t>
        <a:bodyPr/>
        <a:lstStyle/>
        <a:p>
          <a:endParaRPr lang="tr-TR"/>
        </a:p>
      </dgm:t>
    </dgm:pt>
    <dgm:pt modelId="{F083874F-C4CD-4289-B4A9-1FB00F0B2B2F}">
      <dgm:prSet phldrT="[Metin]" custT="1"/>
      <dgm:spPr/>
      <dgm:t>
        <a:bodyPr/>
        <a:lstStyle/>
        <a:p>
          <a:endParaRPr lang="tr-TR" sz="1190" b="0" dirty="0">
            <a:latin typeface="Times New Roman" pitchFamily="18" charset="0"/>
            <a:cs typeface="Times New Roman" pitchFamily="18" charset="0"/>
          </a:endParaRPr>
        </a:p>
      </dgm:t>
    </dgm:pt>
    <dgm:pt modelId="{B5394D20-9E8D-4A29-AF77-A82BFA62110E}" type="parTrans" cxnId="{B567403A-1847-4CA7-952A-2FA3F481AA8E}">
      <dgm:prSet/>
      <dgm:spPr/>
      <dgm:t>
        <a:bodyPr/>
        <a:lstStyle/>
        <a:p>
          <a:endParaRPr lang="tr-TR"/>
        </a:p>
      </dgm:t>
    </dgm:pt>
    <dgm:pt modelId="{2AB04367-28AA-43D4-B67E-4090FFFE782F}" type="sibTrans" cxnId="{B567403A-1847-4CA7-952A-2FA3F481AA8E}">
      <dgm:prSet/>
      <dgm:spPr/>
      <dgm:t>
        <a:bodyPr/>
        <a:lstStyle/>
        <a:p>
          <a:endParaRPr lang="tr-TR"/>
        </a:p>
      </dgm:t>
    </dgm:pt>
    <dgm:pt modelId="{34AD5A53-B3FA-4DAA-AFC7-A5FCEB00078E}" type="pres">
      <dgm:prSet presAssocID="{0BB2D011-3710-4B2F-A770-A4CDE3AA4B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3E47DA8-B833-402C-AC10-C8A402569A3F}" type="pres">
      <dgm:prSet presAssocID="{D63AA412-ACAF-44F2-AB02-A76216C11639}" presName="composite" presStyleCnt="0"/>
      <dgm:spPr/>
    </dgm:pt>
    <dgm:pt modelId="{E84972BF-8301-4204-BDFA-41DAC34F2B7E}" type="pres">
      <dgm:prSet presAssocID="{D63AA412-ACAF-44F2-AB02-A76216C11639}" presName="parTx" presStyleLbl="alignNode1" presStyleIdx="0" presStyleCnt="4" custScaleX="144550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009C813-BAF4-4433-8E5E-95AEC4BB8DF5}" type="pres">
      <dgm:prSet presAssocID="{D63AA412-ACAF-44F2-AB02-A76216C11639}" presName="desTx" presStyleLbl="alignAccFollowNode1" presStyleIdx="0" presStyleCnt="4" custScaleX="144032" custScaleY="9917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4E978EF-CD06-47F9-BBA7-1145BAFF4B69}" type="pres">
      <dgm:prSet presAssocID="{5701EF8C-2B13-4981-AF39-C00D15CAF464}" presName="space" presStyleCnt="0"/>
      <dgm:spPr/>
    </dgm:pt>
    <dgm:pt modelId="{87A228CB-53BC-4447-A833-1BFFE0E61579}" type="pres">
      <dgm:prSet presAssocID="{87B26EB2-A0C1-4663-A9DC-24EBD48FB87A}" presName="composite" presStyleCnt="0"/>
      <dgm:spPr/>
    </dgm:pt>
    <dgm:pt modelId="{C69A46E5-8579-4B1C-93B7-A30C67DEEBD9}" type="pres">
      <dgm:prSet presAssocID="{87B26EB2-A0C1-4663-A9DC-24EBD48FB87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0C902C-3501-4541-8D8E-B7E10C70ADFF}" type="pres">
      <dgm:prSet presAssocID="{87B26EB2-A0C1-4663-A9DC-24EBD48FB87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93350AA-163F-4E15-8A59-9CFDF58E3F92}" type="pres">
      <dgm:prSet presAssocID="{3332F59D-2B9C-4E2A-B99F-73C93E6649A7}" presName="space" presStyleCnt="0"/>
      <dgm:spPr/>
    </dgm:pt>
    <dgm:pt modelId="{85A61F00-70A4-43D6-A76C-7FE922C7D519}" type="pres">
      <dgm:prSet presAssocID="{2428AAF7-91EA-4DC5-83E4-5AE0BF1C4AEB}" presName="composite" presStyleCnt="0"/>
      <dgm:spPr/>
    </dgm:pt>
    <dgm:pt modelId="{2C248D10-3776-4709-B1C1-39EB99C80380}" type="pres">
      <dgm:prSet presAssocID="{2428AAF7-91EA-4DC5-83E4-5AE0BF1C4AEB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6C6D47-DC5B-492E-ADFB-03917E24C518}" type="pres">
      <dgm:prSet presAssocID="{2428AAF7-91EA-4DC5-83E4-5AE0BF1C4AEB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F385888-8209-42A8-8B73-0563900B6965}" type="pres">
      <dgm:prSet presAssocID="{4CD07581-8AD2-4493-A93B-7477600BF791}" presName="space" presStyleCnt="0"/>
      <dgm:spPr/>
    </dgm:pt>
    <dgm:pt modelId="{919E1EE9-EF22-4C00-B539-274C8FFFA83D}" type="pres">
      <dgm:prSet presAssocID="{0AF4BDE6-EC99-463E-8EDF-26D8C18454B4}" presName="composite" presStyleCnt="0"/>
      <dgm:spPr/>
    </dgm:pt>
    <dgm:pt modelId="{9019D328-6E01-4DC5-8DFB-E9C6D3524ADA}" type="pres">
      <dgm:prSet presAssocID="{0AF4BDE6-EC99-463E-8EDF-26D8C18454B4}" presName="parTx" presStyleLbl="alignNode1" presStyleIdx="3" presStyleCnt="4" custScaleX="99169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851CC-9D2C-4D0E-BF66-BE1012B35157}" type="pres">
      <dgm:prSet presAssocID="{0AF4BDE6-EC99-463E-8EDF-26D8C18454B4}" presName="desTx" presStyleLbl="alignAccFollowNode1" presStyleIdx="3" presStyleCnt="4" custLinFactNeighborY="-1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C5021E9-354D-41A1-AE46-CF7380DE1F44}" srcId="{ACB8E2A6-0ED2-4181-855B-66C695F298E4}" destId="{66B64C5B-F73F-46CC-A512-BE0DCD066D96}" srcOrd="8" destOrd="0" parTransId="{7F482FB2-07C0-468D-AA8F-A84B64FCBD6B}" sibTransId="{FE1C9370-C094-4BFA-AF21-380553ED919B}"/>
    <dgm:cxn modelId="{C58CEDE1-FE54-49AF-B29C-D2FD730A478D}" srcId="{87B26EB2-A0C1-4663-A9DC-24EBD48FB87A}" destId="{F1007985-6D10-4617-9CDD-562793C01B23}" srcOrd="0" destOrd="0" parTransId="{EB8F8138-F64E-44B7-8294-E19AF12D07BC}" sibTransId="{2AFF4541-2CAB-4705-9177-53587F709C77}"/>
    <dgm:cxn modelId="{B316D61C-EF20-48F2-80B8-4EFE65DFAFAB}" type="presOf" srcId="{F1007985-6D10-4617-9CDD-562793C01B23}" destId="{C10C902C-3501-4541-8D8E-B7E10C70ADFF}" srcOrd="0" destOrd="0" presId="urn:microsoft.com/office/officeart/2005/8/layout/hList1"/>
    <dgm:cxn modelId="{A85D25E5-1A5F-43D5-A6C0-17DDE969BCB1}" type="presOf" srcId="{65CEFC96-C408-4002-A98B-B887C7EA84F1}" destId="{CA6C6D47-DC5B-492E-ADFB-03917E24C518}" srcOrd="0" destOrd="4" presId="urn:microsoft.com/office/officeart/2005/8/layout/hList1"/>
    <dgm:cxn modelId="{0B5147C2-3CF1-4E0D-890E-5A3FEAA281E0}" type="presOf" srcId="{226C2737-A143-4BEE-8912-90C37D135431}" destId="{B66851CC-9D2C-4D0E-BF66-BE1012B35157}" srcOrd="0" destOrd="8" presId="urn:microsoft.com/office/officeart/2005/8/layout/hList1"/>
    <dgm:cxn modelId="{923D8275-42FB-451A-83AB-0B07D878AA76}" type="presOf" srcId="{694F3378-0299-476E-BDFF-FD47744E0DAD}" destId="{C10C902C-3501-4541-8D8E-B7E10C70ADFF}" srcOrd="0" destOrd="1" presId="urn:microsoft.com/office/officeart/2005/8/layout/hList1"/>
    <dgm:cxn modelId="{AF40F69C-87EB-4ACE-A97B-DB0407748B98}" srcId="{2428AAF7-91EA-4DC5-83E4-5AE0BF1C4AEB}" destId="{4A57EDA8-EF67-4C29-873B-27D3D9E28FA3}" srcOrd="14" destOrd="0" parTransId="{2C8F44AB-E0CE-47B6-92FF-B6682D0515BB}" sibTransId="{75BCA27D-887E-42E3-9503-238747E52E19}"/>
    <dgm:cxn modelId="{1361CDAD-BD71-429F-B341-526A89BBCF5D}" type="presOf" srcId="{F29BB9E7-68FE-41EC-BBE6-E611310EC63B}" destId="{CA6C6D47-DC5B-492E-ADFB-03917E24C518}" srcOrd="0" destOrd="7" presId="urn:microsoft.com/office/officeart/2005/8/layout/hList1"/>
    <dgm:cxn modelId="{21E228A2-C649-43A0-985F-E287704B8C19}" srcId="{28C772CC-0128-4244-B899-183489A17520}" destId="{5A963CA6-36CC-4806-9CC2-314D2EBE3740}" srcOrd="4" destOrd="0" parTransId="{609BE0A9-E1D6-4FB0-A8A4-AAC37AB557F9}" sibTransId="{914428DB-2312-4FF4-A326-F08CCB8D46DB}"/>
    <dgm:cxn modelId="{18730B13-0EEB-44DF-86E6-9533B287B61C}" type="presOf" srcId="{CC7F014D-C8E6-4E7B-9C16-08174AA686AF}" destId="{B66851CC-9D2C-4D0E-BF66-BE1012B35157}" srcOrd="0" destOrd="16" presId="urn:microsoft.com/office/officeart/2005/8/layout/hList1"/>
    <dgm:cxn modelId="{73EBD1B5-7F8A-4645-B3E4-1461C71EB6B7}" type="presOf" srcId="{525AC648-0872-48D4-B7BD-1773E1E8F99A}" destId="{C10C902C-3501-4541-8D8E-B7E10C70ADFF}" srcOrd="0" destOrd="3" presId="urn:microsoft.com/office/officeart/2005/8/layout/hList1"/>
    <dgm:cxn modelId="{43344411-F510-4813-874E-EDA1A9886A78}" srcId="{0AF4BDE6-EC99-463E-8EDF-26D8C18454B4}" destId="{226C2737-A143-4BEE-8912-90C37D135431}" srcOrd="8" destOrd="0" parTransId="{D06EEC13-0F56-4AAB-A831-9F3E80E61E6B}" sibTransId="{28FC5855-3E27-4864-9834-35AC4067E16A}"/>
    <dgm:cxn modelId="{A584046A-CE6C-44ED-9718-6907F0C5AFE8}" srcId="{0AF4BDE6-EC99-463E-8EDF-26D8C18454B4}" destId="{340E4E5F-4927-4711-9214-F997FCE2C090}" srcOrd="5" destOrd="0" parTransId="{E881FAAF-B012-407A-8DD7-8418E8ABC763}" sibTransId="{B40254B9-9829-4CBD-8A88-9330E091F645}"/>
    <dgm:cxn modelId="{28D5C282-CD5E-4B96-9AC6-10FDE7AC1F1F}" type="presOf" srcId="{E6A29D22-0E74-4D58-86C3-2DE964923573}" destId="{F009C813-BAF4-4433-8E5E-95AEC4BB8DF5}" srcOrd="0" destOrd="24" presId="urn:microsoft.com/office/officeart/2005/8/layout/hList1"/>
    <dgm:cxn modelId="{604A5FC0-E1B7-4FA3-A07B-481C22381651}" srcId="{2428AAF7-91EA-4DC5-83E4-5AE0BF1C4AEB}" destId="{6B8A3C21-9A68-44EF-9227-D227615A82D4}" srcOrd="17" destOrd="0" parTransId="{442CA896-296B-4823-B18A-101326BCE58A}" sibTransId="{F2E104F5-24D4-44AC-9A30-E31BDA67F03C}"/>
    <dgm:cxn modelId="{B4D81730-4DE2-4020-9701-E7E73E745AA5}" type="presOf" srcId="{A7565D48-6A3B-4EFF-A079-0D6BB62EDF62}" destId="{F009C813-BAF4-4433-8E5E-95AEC4BB8DF5}" srcOrd="0" destOrd="7" presId="urn:microsoft.com/office/officeart/2005/8/layout/hList1"/>
    <dgm:cxn modelId="{E285CDB6-7924-468A-A5C1-9FF3ECF93574}" type="presOf" srcId="{2A06565D-E754-4B33-85A6-BCA2A3A89F83}" destId="{CA6C6D47-DC5B-492E-ADFB-03917E24C518}" srcOrd="0" destOrd="2" presId="urn:microsoft.com/office/officeart/2005/8/layout/hList1"/>
    <dgm:cxn modelId="{958A5A76-0E2B-4C0C-AFC3-5AA322649E67}" type="presOf" srcId="{CBBCC432-C065-43B5-8366-FA9441928B38}" destId="{CA6C6D47-DC5B-492E-ADFB-03917E24C518}" srcOrd="0" destOrd="14" presId="urn:microsoft.com/office/officeart/2005/8/layout/hList1"/>
    <dgm:cxn modelId="{E855EBC2-0939-47CE-AEBD-0FCF2C33BA62}" srcId="{2428AAF7-91EA-4DC5-83E4-5AE0BF1C4AEB}" destId="{70406EDB-9469-4046-A5FA-A79FC0B954A0}" srcOrd="15" destOrd="0" parTransId="{BB8F95B3-1E79-45C5-84D6-5F6066936D06}" sibTransId="{9F6AFB03-3C8A-4403-B637-05388D421424}"/>
    <dgm:cxn modelId="{32401D16-275A-4439-9883-20038DB189C7}" type="presOf" srcId="{CC5212C2-E814-454A-AF51-F91C630E7441}" destId="{F009C813-BAF4-4433-8E5E-95AEC4BB8DF5}" srcOrd="0" destOrd="4" presId="urn:microsoft.com/office/officeart/2005/8/layout/hList1"/>
    <dgm:cxn modelId="{7F4B0C06-51CF-45FD-8BD8-284029AA9410}" type="presOf" srcId="{872FDEE3-9F3E-43E0-BAC0-82C48D4151E9}" destId="{F009C813-BAF4-4433-8E5E-95AEC4BB8DF5}" srcOrd="0" destOrd="9" presId="urn:microsoft.com/office/officeart/2005/8/layout/hList1"/>
    <dgm:cxn modelId="{26F47472-A742-4491-8188-5A90CBC3AAA6}" type="presOf" srcId="{4A1125A2-B70C-42CC-8010-5ECFAABB7BE0}" destId="{CA6C6D47-DC5B-492E-ADFB-03917E24C518}" srcOrd="0" destOrd="12" presId="urn:microsoft.com/office/officeart/2005/8/layout/hList1"/>
    <dgm:cxn modelId="{695AA238-99DE-4935-898A-198B9A07D923}" srcId="{0AF4BDE6-EC99-463E-8EDF-26D8C18454B4}" destId="{7A71E5AA-9E1E-4598-8CC1-FF56D2105404}" srcOrd="2" destOrd="0" parTransId="{8941303B-A57B-4F85-A409-4DA46A400B5B}" sibTransId="{F35149DD-783A-4862-BEE8-8C2D8F35A7F2}"/>
    <dgm:cxn modelId="{D4FB835A-D9CB-4580-B107-70D156948BC9}" type="presOf" srcId="{EB3EE00F-11FC-49BA-A2C4-A458A8312372}" destId="{CA6C6D47-DC5B-492E-ADFB-03917E24C518}" srcOrd="0" destOrd="10" presId="urn:microsoft.com/office/officeart/2005/8/layout/hList1"/>
    <dgm:cxn modelId="{09697E95-A617-44F4-BC35-D4EBF30185BE}" srcId="{2428AAF7-91EA-4DC5-83E4-5AE0BF1C4AEB}" destId="{F031AFC1-0D1B-4A50-8373-8A3B551DAF9D}" srcOrd="18" destOrd="0" parTransId="{38946D3B-B75A-4950-AB5F-C3C29F5B3346}" sibTransId="{D283C28F-388D-414B-86D9-40966FC0477F}"/>
    <dgm:cxn modelId="{EA61448A-3BA5-44FE-9298-ADA2C541EDD5}" srcId="{4A8BF389-5485-49EB-9858-7D6F7A2F77A5}" destId="{01863651-2D05-4E64-BE55-5F617D73EBEB}" srcOrd="1" destOrd="0" parTransId="{AAF8032B-AAC7-45B1-96EA-A4338E524830}" sibTransId="{BC351973-6FBA-4E7A-AC2E-25B006570EF5}"/>
    <dgm:cxn modelId="{0771562E-55AC-493E-95F1-9B15B51A1AE4}" type="presOf" srcId="{D1BEFA65-D205-4C92-A461-2B512BF74FD6}" destId="{C10C902C-3501-4541-8D8E-B7E10C70ADFF}" srcOrd="0" destOrd="16" presId="urn:microsoft.com/office/officeart/2005/8/layout/hList1"/>
    <dgm:cxn modelId="{10D3962C-745D-48AF-B8A1-B9AD96B3EBD8}" srcId="{0AF4BDE6-EC99-463E-8EDF-26D8C18454B4}" destId="{29BA86B0-93FF-4B20-9193-CC41F00AA8B3}" srcOrd="9" destOrd="0" parTransId="{D8AB922D-50D3-4E99-8031-149D19B020B5}" sibTransId="{E23F6724-4901-4732-95B4-4C4433F0E09F}"/>
    <dgm:cxn modelId="{E9A756C1-89F3-421E-A4E1-D34B04DB6469}" srcId="{2428AAF7-91EA-4DC5-83E4-5AE0BF1C4AEB}" destId="{65CEFC96-C408-4002-A98B-B887C7EA84F1}" srcOrd="4" destOrd="0" parTransId="{88DA2E4F-D912-48A8-84C6-3BF45C12D350}" sibTransId="{8A0BE319-9BE3-45F9-8EFF-D4340E29F53F}"/>
    <dgm:cxn modelId="{AAEE7C4A-D852-40CF-A484-BBC5B63ECDB3}" srcId="{87B26EB2-A0C1-4663-A9DC-24EBD48FB87A}" destId="{124A853E-E991-4E82-8E4C-8443920B2197}" srcOrd="11" destOrd="0" parTransId="{AAD8A8F3-A4E8-47F8-B329-86C002165F1E}" sibTransId="{9DE5AF16-A0B1-4A7C-AF86-7951F9613878}"/>
    <dgm:cxn modelId="{5E75140D-7E95-406F-BD92-F68FC9C1326F}" type="presOf" srcId="{2BA19AAA-C3C8-47AC-9E24-A7CDE115D307}" destId="{CA6C6D47-DC5B-492E-ADFB-03917E24C518}" srcOrd="0" destOrd="11" presId="urn:microsoft.com/office/officeart/2005/8/layout/hList1"/>
    <dgm:cxn modelId="{161B17CA-2BFB-480A-B763-BC8ACB9D0E67}" srcId="{0BB2D011-3710-4B2F-A770-A4CDE3AA4BC0}" destId="{D63AA412-ACAF-44F2-AB02-A76216C11639}" srcOrd="0" destOrd="0" parTransId="{99AABCFB-6BA0-4D73-880D-F8FB7FB950EF}" sibTransId="{5701EF8C-2B13-4981-AF39-C00D15CAF464}"/>
    <dgm:cxn modelId="{1CF9FEBD-C758-45B5-B393-73D1F8DF6A17}" srcId="{B2ACEF48-AFEE-4182-A3FB-98117CAF6294}" destId="{EDF5F4F4-BCEC-435C-A846-B90F181AE5A3}" srcOrd="1" destOrd="0" parTransId="{A5A3A117-86F3-4458-A40C-5AD2A4C62777}" sibTransId="{643FE35F-A96C-45F7-B2E4-321A7006324A}"/>
    <dgm:cxn modelId="{F1C09CE7-9BD5-40BC-9D3E-AB08F1C56F9F}" srcId="{2428AAF7-91EA-4DC5-83E4-5AE0BF1C4AEB}" destId="{413A42AC-DE2C-4B13-8D65-7BE5372561FC}" srcOrd="0" destOrd="0" parTransId="{14090C5E-000C-4321-9BA9-1D7998028F53}" sibTransId="{A809A892-1DF6-4B94-A054-B863636D5D58}"/>
    <dgm:cxn modelId="{136A3923-E358-4A57-9586-8BC33EADEA1D}" srcId="{775BAB56-7A71-46D5-BE90-B6FD540ED1FA}" destId="{AF639031-22AE-4F75-A9F1-DFA802B65D87}" srcOrd="2" destOrd="0" parTransId="{B5DFE01C-BA73-449E-B721-007E3E28A564}" sibTransId="{98E6A8E4-07BF-462D-B00B-DFC63E1D35B4}"/>
    <dgm:cxn modelId="{78042A2C-B67E-4390-BF05-4053B0BE6524}" srcId="{87B26EB2-A0C1-4663-A9DC-24EBD48FB87A}" destId="{7AD11F96-9620-4ABC-BE8A-272F652D30FA}" srcOrd="4" destOrd="0" parTransId="{F158F14F-B6E5-4324-A5DB-9585D9BA747A}" sibTransId="{9D301925-BC4A-4162-9C92-818C7F4122ED}"/>
    <dgm:cxn modelId="{067B959C-2D39-437E-A2D3-0637460174BC}" srcId="{87B26EB2-A0C1-4663-A9DC-24EBD48FB87A}" destId="{ACB8E2A6-0ED2-4181-855B-66C695F298E4}" srcOrd="6" destOrd="0" parTransId="{AFB4E352-93D4-49B0-B041-3A650E0DE2F3}" sibTransId="{C8EC25AC-1B26-4981-B361-0DF54C8C5F72}"/>
    <dgm:cxn modelId="{8A4D9BB1-0B67-419A-B0D6-2E2FD260B1AF}" type="presOf" srcId="{33767DAD-3D19-4353-B54A-1D577824055C}" destId="{CA6C6D47-DC5B-492E-ADFB-03917E24C518}" srcOrd="0" destOrd="24" presId="urn:microsoft.com/office/officeart/2005/8/layout/hList1"/>
    <dgm:cxn modelId="{22239AAF-25AF-4D12-8063-73769658F59C}" type="presOf" srcId="{AC317A08-6FDA-4435-9094-11D9316CF0C1}" destId="{C10C902C-3501-4541-8D8E-B7E10C70ADFF}" srcOrd="0" destOrd="7" presId="urn:microsoft.com/office/officeart/2005/8/layout/hList1"/>
    <dgm:cxn modelId="{F5805D41-AB4A-449A-9718-DEDC71AE0F07}" type="presOf" srcId="{89719897-E9C0-45BF-AC17-3C66D193702E}" destId="{C10C902C-3501-4541-8D8E-B7E10C70ADFF}" srcOrd="0" destOrd="20" presId="urn:microsoft.com/office/officeart/2005/8/layout/hList1"/>
    <dgm:cxn modelId="{E37CB8D1-77F9-4738-94F4-DFCF0C50213F}" srcId="{CF441A50-5626-478E-9EAA-3B6F29DC81F7}" destId="{9E81B647-7A7C-4A6D-B4A1-C4E44CE3BCEB}" srcOrd="0" destOrd="0" parTransId="{761F2604-B199-4DDA-B973-A5B82BCC1069}" sibTransId="{589965DC-E8F3-470F-A1E9-45119A9AE909}"/>
    <dgm:cxn modelId="{7B666DAC-D470-4073-BEEE-AEBBE0E309F7}" srcId="{87B26EB2-A0C1-4663-A9DC-24EBD48FB87A}" destId="{FFE77B18-EA74-4386-8F9E-F6E5FB705B10}" srcOrd="8" destOrd="0" parTransId="{29F59C99-675D-4B47-9D61-53A178A3A1E8}" sibTransId="{64387EFE-15FE-4DAF-AB65-92678791FE90}"/>
    <dgm:cxn modelId="{5A1417BF-B02A-41B5-885E-914A9BE336CF}" type="presOf" srcId="{8AB9874F-FDF4-4BC5-A117-372C068A3BE1}" destId="{CA6C6D47-DC5B-492E-ADFB-03917E24C518}" srcOrd="0" destOrd="25" presId="urn:microsoft.com/office/officeart/2005/8/layout/hList1"/>
    <dgm:cxn modelId="{520106B5-063C-40F5-ACE6-D596869AD221}" srcId="{87B26EB2-A0C1-4663-A9DC-24EBD48FB87A}" destId="{525AC648-0872-48D4-B7BD-1773E1E8F99A}" srcOrd="3" destOrd="0" parTransId="{53EB418A-CDB8-4302-885F-465683C876FF}" sibTransId="{F814D2E0-1286-4080-9C4E-91661F3AFCB5}"/>
    <dgm:cxn modelId="{68E49585-7952-4F38-A2DC-6CBB4A685131}" srcId="{ACB8E2A6-0ED2-4181-855B-66C695F298E4}" destId="{D1BEFA65-D205-4C92-A461-2B512BF74FD6}" srcOrd="7" destOrd="0" parTransId="{D7BEB54C-BC90-4815-A3E8-EAEF9DA3BDED}" sibTransId="{154D3FD1-8ACB-4110-BBCD-08C9549953F0}"/>
    <dgm:cxn modelId="{1305E5B6-5BEE-4C21-AA9E-DD20607F1915}" srcId="{87B26EB2-A0C1-4663-A9DC-24EBD48FB87A}" destId="{89719897-E9C0-45BF-AC17-3C66D193702E}" srcOrd="7" destOrd="0" parTransId="{18309C88-D04D-4DB7-B2A6-3FDE503A04EB}" sibTransId="{40FAEF15-4F49-4D66-99D6-ABF891883693}"/>
    <dgm:cxn modelId="{93BA1643-B225-4166-9FFD-D284B9A89B99}" srcId="{28C772CC-0128-4244-B899-183489A17520}" destId="{3573414D-0242-4E5C-A6F2-7F03284E657D}" srcOrd="0" destOrd="0" parTransId="{D12EA1CD-15A6-453E-8329-77C7F0A78293}" sibTransId="{3B60082D-183E-43ED-9483-0C4DE44EE924}"/>
    <dgm:cxn modelId="{B567403A-1847-4CA7-952A-2FA3F481AA8E}" srcId="{0AF4BDE6-EC99-463E-8EDF-26D8C18454B4}" destId="{F083874F-C4CD-4289-B4A9-1FB00F0B2B2F}" srcOrd="4" destOrd="0" parTransId="{B5394D20-9E8D-4A29-AF77-A82BFA62110E}" sibTransId="{2AB04367-28AA-43D4-B67E-4090FFFE782F}"/>
    <dgm:cxn modelId="{A2948AFB-60B8-474B-A803-6725645EA2B8}" srcId="{0BB2D011-3710-4B2F-A770-A4CDE3AA4BC0}" destId="{2428AAF7-91EA-4DC5-83E4-5AE0BF1C4AEB}" srcOrd="2" destOrd="0" parTransId="{887EB7C9-4FBD-4CD6-B115-84791B717103}" sibTransId="{4CD07581-8AD2-4493-A93B-7477600BF791}"/>
    <dgm:cxn modelId="{3DEB78F4-0813-413E-A7F2-69F5C4966C9C}" type="presOf" srcId="{C925C08C-3D1A-4D00-A9A3-B5035F26CAAC}" destId="{F009C813-BAF4-4433-8E5E-95AEC4BB8DF5}" srcOrd="0" destOrd="8" presId="urn:microsoft.com/office/officeart/2005/8/layout/hList1"/>
    <dgm:cxn modelId="{2BD18162-27AA-41E2-A671-6B6352DFE268}" type="presOf" srcId="{B5A8FE5E-F8D5-4BE3-BCA1-FB080E0D2D86}" destId="{C10C902C-3501-4541-8D8E-B7E10C70ADFF}" srcOrd="0" destOrd="22" presId="urn:microsoft.com/office/officeart/2005/8/layout/hList1"/>
    <dgm:cxn modelId="{DE6C5A03-F3A9-4906-9E68-81E6E0652ECC}" type="presOf" srcId="{66B64C5B-F73F-46CC-A512-BE0DCD066D96}" destId="{C10C902C-3501-4541-8D8E-B7E10C70ADFF}" srcOrd="0" destOrd="17" presId="urn:microsoft.com/office/officeart/2005/8/layout/hList1"/>
    <dgm:cxn modelId="{0D9ED382-795F-4448-B600-8A8C94BA7A10}" type="presOf" srcId="{8B42B57C-33F0-4AE0-B729-434D38AA33C3}" destId="{C10C902C-3501-4541-8D8E-B7E10C70ADFF}" srcOrd="0" destOrd="11" presId="urn:microsoft.com/office/officeart/2005/8/layout/hList1"/>
    <dgm:cxn modelId="{A5168DFF-C854-4C85-8885-4E3CFBDAC24B}" type="presOf" srcId="{F031AFC1-0D1B-4A50-8373-8A3B551DAF9D}" destId="{CA6C6D47-DC5B-492E-ADFB-03917E24C518}" srcOrd="0" destOrd="19" presId="urn:microsoft.com/office/officeart/2005/8/layout/hList1"/>
    <dgm:cxn modelId="{BC9D4C55-4784-4A95-9E05-C5FF086A7CE8}" type="presOf" srcId="{AED1C59A-AD57-41ED-9BD4-B90CBC29DB57}" destId="{CA6C6D47-DC5B-492E-ADFB-03917E24C518}" srcOrd="0" destOrd="21" presId="urn:microsoft.com/office/officeart/2005/8/layout/hList1"/>
    <dgm:cxn modelId="{601DAC7D-2E10-4A92-B2E2-89A6D5EC4CD4}" srcId="{2428AAF7-91EA-4DC5-83E4-5AE0BF1C4AEB}" destId="{F7DFD7F6-7D8D-4F4D-9767-77846F941F8F}" srcOrd="1" destOrd="0" parTransId="{82E21645-AFD3-427E-A206-7B5675D698F1}" sibTransId="{684748A2-48D5-4E86-ABF6-5299613B60E3}"/>
    <dgm:cxn modelId="{0E5CD3F5-FFAC-4B27-8DD4-E3816FF41EF1}" type="presOf" srcId="{7C38B97A-BC54-461F-8D7F-B7BDFB78E61C}" destId="{B66851CC-9D2C-4D0E-BF66-BE1012B35157}" srcOrd="0" destOrd="14" presId="urn:microsoft.com/office/officeart/2005/8/layout/hList1"/>
    <dgm:cxn modelId="{13363528-B535-413D-9563-DA3D8DE1D3FF}" type="presOf" srcId="{217D2EEF-F9EB-48CA-9939-8E6B4C5E98CA}" destId="{CA6C6D47-DC5B-492E-ADFB-03917E24C518}" srcOrd="0" destOrd="20" presId="urn:microsoft.com/office/officeart/2005/8/layout/hList1"/>
    <dgm:cxn modelId="{23BF3A4F-2783-471B-9A0E-8327812CF87D}" type="presOf" srcId="{0E9EFAAD-2419-4C38-B29E-F2384FB12A2D}" destId="{B66851CC-9D2C-4D0E-BF66-BE1012B35157}" srcOrd="0" destOrd="0" presId="urn:microsoft.com/office/officeart/2005/8/layout/hList1"/>
    <dgm:cxn modelId="{E7C743A1-6D4F-4677-9EF8-88639C9EFA01}" type="presOf" srcId="{B4C4D6B5-B082-4258-AB44-C6773E66154C}" destId="{F009C813-BAF4-4433-8E5E-95AEC4BB8DF5}" srcOrd="0" destOrd="3" presId="urn:microsoft.com/office/officeart/2005/8/layout/hList1"/>
    <dgm:cxn modelId="{36D4E25D-BCCE-48F1-BE7B-FF4162E6D6F2}" srcId="{87B26EB2-A0C1-4663-A9DC-24EBD48FB87A}" destId="{694F3378-0299-476E-BDFF-FD47744E0DAD}" srcOrd="1" destOrd="0" parTransId="{57B7A860-AE9B-484C-9E15-DBEF64B1CFD8}" sibTransId="{86ECE32D-92AA-4468-85A4-C1A9C8829459}"/>
    <dgm:cxn modelId="{CBE618B2-0EB7-4936-BC84-B88101D6444F}" type="presOf" srcId="{E41B6674-5F89-46A2-BCA2-AB026B273FD2}" destId="{B66851CC-9D2C-4D0E-BF66-BE1012B35157}" srcOrd="0" destOrd="13" presId="urn:microsoft.com/office/officeart/2005/8/layout/hList1"/>
    <dgm:cxn modelId="{33FFC4A5-45F6-447B-BF2A-7E07FEB561FF}" srcId="{D9571FDB-C8C6-4058-B319-2EDDC1DAABAF}" destId="{11ADD773-9CC0-464D-A3B6-CD9E9F1CB0F3}" srcOrd="0" destOrd="0" parTransId="{682FE180-207A-4B33-9B51-389CB4919E3B}" sibTransId="{D138A5CC-AA25-4134-B3F4-4D7934BD6EE8}"/>
    <dgm:cxn modelId="{FC2AE315-7DA6-4560-A1FF-93441EC65AE5}" srcId="{29BA86B0-93FF-4B20-9193-CC41F00AA8B3}" destId="{84B62567-624A-4B01-A5AE-5E7E95D0DAA4}" srcOrd="1" destOrd="0" parTransId="{9C773978-2F2D-4F23-8EFF-B1A94915264F}" sibTransId="{EB85DA22-874A-4C9A-B38A-5BC594767B1F}"/>
    <dgm:cxn modelId="{E975C95C-7399-4D7A-AF76-7E18159B877B}" srcId="{ACB8E2A6-0ED2-4181-855B-66C695F298E4}" destId="{D85B7DB5-787D-4E9C-8D06-FB1AA161A9F2}" srcOrd="3" destOrd="0" parTransId="{B52FD8CC-A7AC-4446-967B-755D18554CA7}" sibTransId="{782217E7-92A0-4806-A82F-093AC3DE5637}"/>
    <dgm:cxn modelId="{1082E34E-3097-4BAE-8E99-CB21BB8A8F2B}" type="presOf" srcId="{28C772CC-0128-4244-B899-183489A17520}" destId="{F009C813-BAF4-4433-8E5E-95AEC4BB8DF5}" srcOrd="0" destOrd="0" presId="urn:microsoft.com/office/officeart/2005/8/layout/hList1"/>
    <dgm:cxn modelId="{AE9723D3-7729-402A-BD74-525A49799B70}" type="presOf" srcId="{F396D788-7411-4F19-99C6-DB6E8655B7E5}" destId="{B66851CC-9D2C-4D0E-BF66-BE1012B35157}" srcOrd="0" destOrd="15" presId="urn:microsoft.com/office/officeart/2005/8/layout/hList1"/>
    <dgm:cxn modelId="{8C99B617-CA21-4FB7-84A4-3A35F002FC35}" type="presOf" srcId="{4A8BF389-5485-49EB-9858-7D6F7A2F77A5}" destId="{F009C813-BAF4-4433-8E5E-95AEC4BB8DF5}" srcOrd="0" destOrd="11" presId="urn:microsoft.com/office/officeart/2005/8/layout/hList1"/>
    <dgm:cxn modelId="{3656FDCD-689B-4469-8BE9-0DEE572CAC92}" type="presOf" srcId="{3573414D-0242-4E5C-A6F2-7F03284E657D}" destId="{F009C813-BAF4-4433-8E5E-95AEC4BB8DF5}" srcOrd="0" destOrd="1" presId="urn:microsoft.com/office/officeart/2005/8/layout/hList1"/>
    <dgm:cxn modelId="{83C8B6BC-468B-4481-8859-49BDA078BDF7}" srcId="{2428AAF7-91EA-4DC5-83E4-5AE0BF1C4AEB}" destId="{9CB549D7-39D0-4D24-A4A2-D90811CA1EBD}" srcOrd="16" destOrd="0" parTransId="{21147B1B-1E85-465F-927B-B949601F70F7}" sibTransId="{8621DBCB-1D45-458D-A7BB-3B16E911A3A4}"/>
    <dgm:cxn modelId="{324093FE-E8BD-4794-B37B-0EEB58884D45}" srcId="{0BB2D011-3710-4B2F-A770-A4CDE3AA4BC0}" destId="{87B26EB2-A0C1-4663-A9DC-24EBD48FB87A}" srcOrd="1" destOrd="0" parTransId="{594E0EB2-4BA3-4A45-A740-6F39DA9F9018}" sibTransId="{3332F59D-2B9C-4E2A-B99F-73C93E6649A7}"/>
    <dgm:cxn modelId="{B746B3AD-A9E9-4A8A-A248-DCBD43E40891}" type="presOf" srcId="{1D19151E-882A-4D8D-83A8-E685AC8DED09}" destId="{C10C902C-3501-4541-8D8E-B7E10C70ADFF}" srcOrd="0" destOrd="5" presId="urn:microsoft.com/office/officeart/2005/8/layout/hList1"/>
    <dgm:cxn modelId="{141B0F83-08F4-4987-B451-055FD0CA52BF}" type="presOf" srcId="{0BB2D011-3710-4B2F-A770-A4CDE3AA4BC0}" destId="{34AD5A53-B3FA-4DAA-AFC7-A5FCEB00078E}" srcOrd="0" destOrd="0" presId="urn:microsoft.com/office/officeart/2005/8/layout/hList1"/>
    <dgm:cxn modelId="{09EC9DED-56F1-42F1-99E8-9F5BE7B0637F}" srcId="{87B26EB2-A0C1-4663-A9DC-24EBD48FB87A}" destId="{52C85576-9D46-4F2A-8714-7807357530B2}" srcOrd="2" destOrd="0" parTransId="{7A69BBD7-EED1-4D3A-A235-6A84B47288FF}" sibTransId="{41EF703B-D3E6-4F15-BBC0-6E7E3F88BEAB}"/>
    <dgm:cxn modelId="{4ED57AF3-A0E0-469B-B2AA-66891A37CDC3}" srcId="{0BB2D011-3710-4B2F-A770-A4CDE3AA4BC0}" destId="{0AF4BDE6-EC99-463E-8EDF-26D8C18454B4}" srcOrd="3" destOrd="0" parTransId="{3C7301C7-8D78-48D7-A33D-7DBDE3E3D58D}" sibTransId="{39B1BF6A-AE7C-4488-9E24-B33555DF6442}"/>
    <dgm:cxn modelId="{02BBB7C8-63AF-49F7-98BF-F57BD7A48079}" srcId="{87B26EB2-A0C1-4663-A9DC-24EBD48FB87A}" destId="{CDE54A8D-FAA8-45CF-A190-E9A7A5D40B6D}" srcOrd="10" destOrd="0" parTransId="{11940CB7-91B5-404E-B07A-F4F83A711EB4}" sibTransId="{20139B6A-8CC8-41B2-A557-FC50B1E3F7DE}"/>
    <dgm:cxn modelId="{98970580-C121-4967-98ED-D3ED0056CC86}" type="presOf" srcId="{76D3FFF5-0304-40D8-A5E0-55411EA04A1F}" destId="{CA6C6D47-DC5B-492E-ADFB-03917E24C518}" srcOrd="0" destOrd="3" presId="urn:microsoft.com/office/officeart/2005/8/layout/hList1"/>
    <dgm:cxn modelId="{028E91C5-84DD-41AC-B609-2E9AED4D9EF2}" srcId="{2428AAF7-91EA-4DC5-83E4-5AE0BF1C4AEB}" destId="{AED1C59A-AD57-41ED-9BD4-B90CBC29DB57}" srcOrd="20" destOrd="0" parTransId="{3163AB94-1AF7-4183-97C3-49A9F34C7B24}" sibTransId="{55BED862-CFED-4D2E-AEBF-76194521FDA4}"/>
    <dgm:cxn modelId="{02097E57-9193-4541-88D9-B4F5EC765ED5}" srcId="{43042785-2A1A-47BD-8A4E-414F7A09B835}" destId="{CF441A50-5626-478E-9EAA-3B6F29DC81F7}" srcOrd="0" destOrd="0" parTransId="{D50A1787-B60A-4AA1-96EE-00EE777D61DC}" sibTransId="{0A52DC07-E8CE-4687-86E7-64BA588D6205}"/>
    <dgm:cxn modelId="{AB2B9190-7EE6-4FA8-A59A-2C92FA0CFF70}" srcId="{29BA86B0-93FF-4B20-9193-CC41F00AA8B3}" destId="{FCAB306B-7883-4B1F-A35C-3474F24CE0D9}" srcOrd="7" destOrd="0" parTransId="{38BA9F04-7991-47CE-B1DF-0E31A38C70A4}" sibTransId="{15A00666-AE49-4661-B4A6-06B3A27C2977}"/>
    <dgm:cxn modelId="{BA067E9F-E20F-4EE4-A649-8FFE462FA8E5}" srcId="{2428AAF7-91EA-4DC5-83E4-5AE0BF1C4AEB}" destId="{8AB9874F-FDF4-4BC5-A117-372C068A3BE1}" srcOrd="24" destOrd="0" parTransId="{67364086-003A-4C91-AF28-834D555E2F13}" sibTransId="{216C0741-1772-4B95-AEDA-A94CB5A93BF3}"/>
    <dgm:cxn modelId="{BA36A81C-0558-41D8-8DC4-9F45DD54AA3A}" type="presOf" srcId="{52C85576-9D46-4F2A-8714-7807357530B2}" destId="{C10C902C-3501-4541-8D8E-B7E10C70ADFF}" srcOrd="0" destOrd="2" presId="urn:microsoft.com/office/officeart/2005/8/layout/hList1"/>
    <dgm:cxn modelId="{09FFF927-A0EB-4F31-9C1F-E5C3ACE8BC0C}" srcId="{29BA86B0-93FF-4B20-9193-CC41F00AA8B3}" destId="{7C38B97A-BC54-461F-8D7F-B7BDFB78E61C}" srcOrd="4" destOrd="0" parTransId="{9925AC0F-5340-4AC6-9F97-9D5F068A74E8}" sibTransId="{D72465BD-13B8-4193-86E1-43C8930E56B3}"/>
    <dgm:cxn modelId="{B6FD3965-2660-4772-AAEB-B08CDA1AD376}" srcId="{43042785-2A1A-47BD-8A4E-414F7A09B835}" destId="{E6A29D22-0E74-4D58-86C3-2DE964923573}" srcOrd="1" destOrd="0" parTransId="{7371054B-BD4C-49FB-9B18-9F84FD812085}" sibTransId="{095D52AE-8A9C-4806-894A-0992D44D20E0}"/>
    <dgm:cxn modelId="{49878C3F-0DC7-4FAD-A677-697713032302}" srcId="{ACB8E2A6-0ED2-4181-855B-66C695F298E4}" destId="{8193C201-C10A-4CED-B391-EA61F2C08940}" srcOrd="4" destOrd="0" parTransId="{1A77D687-A783-46C9-BE77-FE3F48EC15D7}" sibTransId="{D1472FCA-13B2-41F7-872C-5BDA9E811197}"/>
    <dgm:cxn modelId="{E4228D31-5BA4-432E-85FF-692E334D9E04}" srcId="{29BA86B0-93FF-4B20-9193-CC41F00AA8B3}" destId="{CC7F014D-C8E6-4E7B-9C16-08174AA686AF}" srcOrd="6" destOrd="0" parTransId="{BA4CE06B-B5B0-41B4-AA62-0CA76A2622CF}" sibTransId="{A5A84DF7-ACEC-4D09-B8B4-F105829B0AF0}"/>
    <dgm:cxn modelId="{051510EC-77BA-4030-861A-4414CFB6BFCB}" type="presOf" srcId="{63AFE9A3-6F89-447D-B20B-9E6791B11EF7}" destId="{C10C902C-3501-4541-8D8E-B7E10C70ADFF}" srcOrd="0" destOrd="25" presId="urn:microsoft.com/office/officeart/2005/8/layout/hList1"/>
    <dgm:cxn modelId="{8D503CC0-2703-4E41-BACB-7588D840A254}" srcId="{28C772CC-0128-4244-B899-183489A17520}" destId="{C925C08C-3D1A-4D00-A9A3-B5035F26CAAC}" srcOrd="6" destOrd="0" parTransId="{60F58D89-CB50-43B8-83B6-670FC5BD7724}" sibTransId="{A56CF6DA-0AB8-4393-8826-2E27102A49A0}"/>
    <dgm:cxn modelId="{62DC29B6-7C6D-4DCE-9946-37E23EC0A275}" type="presOf" srcId="{70406EDB-9469-4046-A5FA-A79FC0B954A0}" destId="{CA6C6D47-DC5B-492E-ADFB-03917E24C518}" srcOrd="0" destOrd="16" presId="urn:microsoft.com/office/officeart/2005/8/layout/hList1"/>
    <dgm:cxn modelId="{E58592FA-DD8C-4EF1-9A80-88500A3462AF}" type="presOf" srcId="{A0076DB4-715C-4DE9-95D0-BC6D50494A42}" destId="{C10C902C-3501-4541-8D8E-B7E10C70ADFF}" srcOrd="0" destOrd="9" presId="urn:microsoft.com/office/officeart/2005/8/layout/hList1"/>
    <dgm:cxn modelId="{310371AE-81A7-40A2-A838-CB7E18D126D3}" type="presOf" srcId="{01863651-2D05-4E64-BE55-5F617D73EBEB}" destId="{F009C813-BAF4-4433-8E5E-95AEC4BB8DF5}" srcOrd="0" destOrd="13" presId="urn:microsoft.com/office/officeart/2005/8/layout/hList1"/>
    <dgm:cxn modelId="{E2546F70-F319-4819-BD83-D90945581EBF}" type="presOf" srcId="{27F0F346-EDA3-49D9-807C-92C07B5F0D5D}" destId="{C10C902C-3501-4541-8D8E-B7E10C70ADFF}" srcOrd="0" destOrd="19" presId="urn:microsoft.com/office/officeart/2005/8/layout/hList1"/>
    <dgm:cxn modelId="{94A1AD49-B334-44C7-8A7A-19870ABD8462}" srcId="{2428AAF7-91EA-4DC5-83E4-5AE0BF1C4AEB}" destId="{4A1125A2-B70C-42CC-8010-5ECFAABB7BE0}" srcOrd="11" destOrd="0" parTransId="{9FAC5ED4-3EFC-4214-B36B-4A29B235B849}" sibTransId="{DE01CA71-8E39-45D8-BF26-839D34655109}"/>
    <dgm:cxn modelId="{00A7C179-A53F-4B8F-9C9E-4164D13B8460}" type="presOf" srcId="{87B26EB2-A0C1-4663-A9DC-24EBD48FB87A}" destId="{C69A46E5-8579-4B1C-93B7-A30C67DEEBD9}" srcOrd="0" destOrd="0" presId="urn:microsoft.com/office/officeart/2005/8/layout/hList1"/>
    <dgm:cxn modelId="{887AFD0B-CC41-41ED-B475-132CF9F2C982}" srcId="{2428AAF7-91EA-4DC5-83E4-5AE0BF1C4AEB}" destId="{2A06565D-E754-4B33-85A6-BCA2A3A89F83}" srcOrd="2" destOrd="0" parTransId="{02C5B833-C04D-468F-8A82-E18D69381D2E}" sibTransId="{A37FDAFE-297E-40E3-A3F9-110A74EA5629}"/>
    <dgm:cxn modelId="{AB93F960-44B7-4234-8E11-D9200C4D2925}" type="presOf" srcId="{BAE8E590-792C-4F21-B3CD-E550A35AB90E}" destId="{F009C813-BAF4-4433-8E5E-95AEC4BB8DF5}" srcOrd="0" destOrd="23" presId="urn:microsoft.com/office/officeart/2005/8/layout/hList1"/>
    <dgm:cxn modelId="{F718927F-1BFC-455C-8196-9AAF36192A1F}" type="presOf" srcId="{C552D187-B94F-41E6-935F-9A5DBAC844C0}" destId="{C10C902C-3501-4541-8D8E-B7E10C70ADFF}" srcOrd="0" destOrd="18" presId="urn:microsoft.com/office/officeart/2005/8/layout/hList1"/>
    <dgm:cxn modelId="{7F6EE1DD-D3D2-4D95-AACF-2225959DB920}" srcId="{2428AAF7-91EA-4DC5-83E4-5AE0BF1C4AEB}" destId="{217D2EEF-F9EB-48CA-9939-8E6B4C5E98CA}" srcOrd="19" destOrd="0" parTransId="{D972551F-20E2-4B66-8A42-8A05ABE9D7B2}" sibTransId="{8758798C-364C-4F9C-994C-4204FDB582B9}"/>
    <dgm:cxn modelId="{2CB05905-35C4-43DA-B881-035ADF21E44A}" type="presOf" srcId="{4A57EDA8-EF67-4C29-873B-27D3D9E28FA3}" destId="{CA6C6D47-DC5B-492E-ADFB-03917E24C518}" srcOrd="0" destOrd="15" presId="urn:microsoft.com/office/officeart/2005/8/layout/hList1"/>
    <dgm:cxn modelId="{563BE483-AC56-48D0-A998-F603C3A74886}" srcId="{ACB8E2A6-0ED2-4181-855B-66C695F298E4}" destId="{F007A241-7662-4512-8CFC-7D9576BD60CA}" srcOrd="5" destOrd="0" parTransId="{6929CBD2-D216-43E7-9F2C-66E03FEECD28}" sibTransId="{96973DA7-33D3-4A3D-BFE5-4EBAFA8C6388}"/>
    <dgm:cxn modelId="{668AC5EB-7D90-46E6-9BB2-21F64F8A7835}" srcId="{29BA86B0-93FF-4B20-9193-CC41F00AA8B3}" destId="{E41B6674-5F89-46A2-BCA2-AB026B273FD2}" srcOrd="3" destOrd="0" parTransId="{DEEF317D-1AA0-4D2A-B12A-18D786769983}" sibTransId="{D0802292-33C0-4EF2-AC3A-9649F8D5CABA}"/>
    <dgm:cxn modelId="{046033A7-DBE3-43F8-BA17-9B0FB056D180}" srcId="{0AF4BDE6-EC99-463E-8EDF-26D8C18454B4}" destId="{0E9EFAAD-2419-4C38-B29E-F2384FB12A2D}" srcOrd="0" destOrd="0" parTransId="{5A569A51-A854-4198-B791-B1EBA74A51E5}" sibTransId="{D2592A36-8BE8-46E7-B727-151A09FF2BFF}"/>
    <dgm:cxn modelId="{BE81862C-CA23-4EC5-B6C3-869E8E2EAC32}" type="presOf" srcId="{B2ACEF48-AFEE-4182-A3FB-98117CAF6294}" destId="{F009C813-BAF4-4433-8E5E-95AEC4BB8DF5}" srcOrd="0" destOrd="17" presId="urn:microsoft.com/office/officeart/2005/8/layout/hList1"/>
    <dgm:cxn modelId="{EAD15CDA-1ADE-4EFB-A577-54C4D6FFE013}" type="presOf" srcId="{2428AAF7-91EA-4DC5-83E4-5AE0BF1C4AEB}" destId="{2C248D10-3776-4709-B1C1-39EB99C80380}" srcOrd="0" destOrd="0" presId="urn:microsoft.com/office/officeart/2005/8/layout/hList1"/>
    <dgm:cxn modelId="{A541EE0D-F37B-4E22-80AD-A435D283C6CB}" type="presOf" srcId="{0A395DAF-60D6-4FA4-80E3-37317A111247}" destId="{B66851CC-9D2C-4D0E-BF66-BE1012B35157}" srcOrd="0" destOrd="12" presId="urn:microsoft.com/office/officeart/2005/8/layout/hList1"/>
    <dgm:cxn modelId="{5E7F8F2D-076F-4E48-AA6F-DF75B4C84A17}" srcId="{2428AAF7-91EA-4DC5-83E4-5AE0BF1C4AEB}" destId="{33767DAD-3D19-4353-B54A-1D577824055C}" srcOrd="23" destOrd="0" parTransId="{29EFD8A1-1C5D-42BA-B066-F299F5E4F36A}" sibTransId="{77C7CB23-EBD5-4B8C-B9BA-827617F29BAB}"/>
    <dgm:cxn modelId="{FD0000BD-079B-42B4-B58A-DF889C6A1D81}" srcId="{B2ACEF48-AFEE-4182-A3FB-98117CAF6294}" destId="{710F5CF7-F171-4D45-859B-B1B3E0246B4E}" srcOrd="0" destOrd="0" parTransId="{0D0B372A-FA0A-423B-9DC7-F1CA3D308212}" sibTransId="{327DDCE8-3C81-4C46-BEC7-B3DF5BC5D73A}"/>
    <dgm:cxn modelId="{B03E76B5-44C0-44CF-AE46-1D932CA285B3}" srcId="{2428AAF7-91EA-4DC5-83E4-5AE0BF1C4AEB}" destId="{76D3FFF5-0304-40D8-A5E0-55411EA04A1F}" srcOrd="3" destOrd="0" parTransId="{7331F62C-29F1-420D-926C-6B8C00F7462A}" sibTransId="{4E371D53-8C3F-4F23-8995-D08C0F3B19F6}"/>
    <dgm:cxn modelId="{D067B508-4BC7-4BE6-B96D-A33C54181F41}" srcId="{0AF4BDE6-EC99-463E-8EDF-26D8C18454B4}" destId="{5A7D38E4-BDBA-4239-869C-19832F7346EC}" srcOrd="6" destOrd="0" parTransId="{8ADB79A2-9779-4C0A-90E8-68B28EFF4EF8}" sibTransId="{3B619CD3-15E8-4542-8AB8-3C9D203AAE8C}"/>
    <dgm:cxn modelId="{ECB1A5B2-2CCA-475C-9B68-F9A40D6DFD14}" type="presOf" srcId="{9E81B647-7A7C-4A6D-B4A1-C4E44CE3BCEB}" destId="{F009C813-BAF4-4433-8E5E-95AEC4BB8DF5}" srcOrd="0" destOrd="22" presId="urn:microsoft.com/office/officeart/2005/8/layout/hList1"/>
    <dgm:cxn modelId="{5F02DD4D-AD30-4014-A249-B8B232BC246B}" srcId="{ACB8E2A6-0ED2-4181-855B-66C695F298E4}" destId="{B6F33921-30E2-4ECB-9D58-8679A84E0D2D}" srcOrd="1" destOrd="0" parTransId="{398819F5-0520-4C30-90A0-D666F9BCF44B}" sibTransId="{6806A2E4-5FEC-4F97-92A7-58418B6F81E1}"/>
    <dgm:cxn modelId="{462FE4AA-794D-41B9-8619-EEA6467E34A7}" type="presOf" srcId="{775BAB56-7A71-46D5-BE90-B6FD540ED1FA}" destId="{F009C813-BAF4-4433-8E5E-95AEC4BB8DF5}" srcOrd="0" destOrd="10" presId="urn:microsoft.com/office/officeart/2005/8/layout/hList1"/>
    <dgm:cxn modelId="{6D6C46E1-2E43-441E-AAEE-E865EAF8774D}" type="presOf" srcId="{B6F33921-30E2-4ECB-9D58-8679A84E0D2D}" destId="{C10C902C-3501-4541-8D8E-B7E10C70ADFF}" srcOrd="0" destOrd="10" presId="urn:microsoft.com/office/officeart/2005/8/layout/hList1"/>
    <dgm:cxn modelId="{74D034E8-38C9-4F14-B836-D333C0DE76AA}" srcId="{2428AAF7-91EA-4DC5-83E4-5AE0BF1C4AEB}" destId="{CBBCC432-C065-43B5-8366-FA9441928B38}" srcOrd="13" destOrd="0" parTransId="{4FFBECD4-078A-450B-9AC3-8D89F592166F}" sibTransId="{8822BC24-B50B-49AA-A1E3-AE64E28E1BDB}"/>
    <dgm:cxn modelId="{2C64AA2F-BD29-47E9-A229-26800D7CC96C}" type="presOf" srcId="{CE9C9B93-2736-4A97-910A-A2FA0F11FC05}" destId="{B66851CC-9D2C-4D0E-BF66-BE1012B35157}" srcOrd="0" destOrd="3" presId="urn:microsoft.com/office/officeart/2005/8/layout/hList1"/>
    <dgm:cxn modelId="{B909493F-C6E2-47E9-9D38-5DFF2F80C13C}" srcId="{D63AA412-ACAF-44F2-AB02-A76216C11639}" destId="{28C772CC-0128-4244-B899-183489A17520}" srcOrd="0" destOrd="0" parTransId="{77B14CB7-4F7F-4F57-85AA-07F7EF3BC880}" sibTransId="{6AB03976-E716-4D32-A74C-4DECCBCC98F5}"/>
    <dgm:cxn modelId="{09C34084-1CB5-4F2D-A649-599C417DE093}" type="presOf" srcId="{7AD11F96-9620-4ABC-BE8A-272F652D30FA}" destId="{C10C902C-3501-4541-8D8E-B7E10C70ADFF}" srcOrd="0" destOrd="4" presId="urn:microsoft.com/office/officeart/2005/8/layout/hList1"/>
    <dgm:cxn modelId="{311D64FD-E90F-4B1A-96C9-EE5B802C0429}" type="presOf" srcId="{43042785-2A1A-47BD-8A4E-414F7A09B835}" destId="{F009C813-BAF4-4433-8E5E-95AEC4BB8DF5}" srcOrd="0" destOrd="20" presId="urn:microsoft.com/office/officeart/2005/8/layout/hList1"/>
    <dgm:cxn modelId="{01245FC8-7F59-4370-821D-0350CC2DEDB6}" srcId="{ACB8E2A6-0ED2-4181-855B-66C695F298E4}" destId="{27F0F346-EDA3-49D9-807C-92C07B5F0D5D}" srcOrd="10" destOrd="0" parTransId="{E0259521-BF50-4191-A68F-04F7A73DCAF1}" sibTransId="{8B975472-3942-4A8C-8C10-32AA02693B84}"/>
    <dgm:cxn modelId="{9A558031-A0AC-4A84-8D80-256C4D25E84A}" type="presOf" srcId="{F083874F-C4CD-4289-B4A9-1FB00F0B2B2F}" destId="{B66851CC-9D2C-4D0E-BF66-BE1012B35157}" srcOrd="0" destOrd="4" presId="urn:microsoft.com/office/officeart/2005/8/layout/hList1"/>
    <dgm:cxn modelId="{8D11C070-745D-4447-8665-0E3FCC958736}" type="presOf" srcId="{710F5CF7-F171-4D45-859B-B1B3E0246B4E}" destId="{F009C813-BAF4-4433-8E5E-95AEC4BB8DF5}" srcOrd="0" destOrd="18" presId="urn:microsoft.com/office/officeart/2005/8/layout/hList1"/>
    <dgm:cxn modelId="{5A0ED7BD-EBB0-41E8-A217-54D1345D77D1}" srcId="{AF639031-22AE-4F75-A9F1-DFA802B65D87}" destId="{43042785-2A1A-47BD-8A4E-414F7A09B835}" srcOrd="2" destOrd="0" parTransId="{059F1CC8-033C-4C65-80CB-D1E53C77E5CE}" sibTransId="{E6AB10DF-572D-4839-B6B4-EF5784332967}"/>
    <dgm:cxn modelId="{759F08C2-7821-4AAD-8250-45093776662F}" type="presOf" srcId="{D152C525-3905-4E11-8FE0-CAF363E01870}" destId="{F009C813-BAF4-4433-8E5E-95AEC4BB8DF5}" srcOrd="0" destOrd="2" presId="urn:microsoft.com/office/officeart/2005/8/layout/hList1"/>
    <dgm:cxn modelId="{558B1359-6F93-4476-A896-283173AE7CF7}" type="presOf" srcId="{8193C201-C10A-4CED-B391-EA61F2C08940}" destId="{C10C902C-3501-4541-8D8E-B7E10C70ADFF}" srcOrd="0" destOrd="13" presId="urn:microsoft.com/office/officeart/2005/8/layout/hList1"/>
    <dgm:cxn modelId="{0E6B4A97-BD9C-4901-9541-BD3E56461F2B}" srcId="{D63AA412-ACAF-44F2-AB02-A76216C11639}" destId="{775BAB56-7A71-46D5-BE90-B6FD540ED1FA}" srcOrd="1" destOrd="0" parTransId="{3FEF90A1-B680-47CD-BF44-84BFFB3477C6}" sibTransId="{ADE23EE5-670C-4514-B66E-FD631B2231A7}"/>
    <dgm:cxn modelId="{92008ED4-01D1-4037-B9E1-287FE4233382}" srcId="{AF639031-22AE-4F75-A9F1-DFA802B65D87}" destId="{B2ACEF48-AFEE-4182-A3FB-98117CAF6294}" srcOrd="1" destOrd="0" parTransId="{26730495-5E13-4456-82A6-9F4D00E9E824}" sibTransId="{1A027AE5-77C5-4660-815E-97F7DA3308B1}"/>
    <dgm:cxn modelId="{326B6302-518A-4C91-B934-56CF8DE1F8F2}" srcId="{2428AAF7-91EA-4DC5-83E4-5AE0BF1C4AEB}" destId="{5BEACD85-CBCA-4C95-90CC-605569DEED81}" srcOrd="12" destOrd="0" parTransId="{553F6B86-C3D5-484B-9313-A989545A4D6E}" sibTransId="{4FF9775B-9990-4228-81F1-DEB95ED6BE02}"/>
    <dgm:cxn modelId="{E9668E33-3CFD-43EC-BE3D-F5F8EB83CE9B}" srcId="{87B26EB2-A0C1-4663-A9DC-24EBD48FB87A}" destId="{63AFE9A3-6F89-447D-B20B-9E6791B11EF7}" srcOrd="12" destOrd="0" parTransId="{5CE05C6B-F150-4454-8900-B64805C89167}" sibTransId="{55A5E919-4059-40B4-9711-8673AFBFDFF3}"/>
    <dgm:cxn modelId="{75187BD9-31A4-4C01-A4A4-0E0BABA69EFD}" srcId="{775BAB56-7A71-46D5-BE90-B6FD540ED1FA}" destId="{4A8BF389-5485-49EB-9858-7D6F7A2F77A5}" srcOrd="0" destOrd="0" parTransId="{40DC52C6-1C06-4317-905C-2F29D6CA098E}" sibTransId="{28323730-686E-45EF-A1AE-709441180FF4}"/>
    <dgm:cxn modelId="{4DF37F3C-72F0-4B44-ABE6-DE1082ABDB27}" type="presOf" srcId="{D9571FDB-C8C6-4058-B319-2EDDC1DAABAF}" destId="{F009C813-BAF4-4433-8E5E-95AEC4BB8DF5}" srcOrd="0" destOrd="25" presId="urn:microsoft.com/office/officeart/2005/8/layout/hList1"/>
    <dgm:cxn modelId="{9223D357-B888-4FBF-8043-FE672B596E80}" type="presOf" srcId="{79C47172-62C7-4ABA-AB9A-7056D532B5B4}" destId="{CA6C6D47-DC5B-492E-ADFB-03917E24C518}" srcOrd="0" destOrd="9" presId="urn:microsoft.com/office/officeart/2005/8/layout/hList1"/>
    <dgm:cxn modelId="{94B0C141-B076-48E7-8B7B-176BE53C4B07}" srcId="{D9571FDB-C8C6-4058-B319-2EDDC1DAABAF}" destId="{636B6D6F-B300-4178-B33B-49FFBD117E13}" srcOrd="1" destOrd="0" parTransId="{C66C7DEA-3250-43A0-A897-F7956748F9D6}" sibTransId="{EA79BAE1-819C-48B6-A7F3-11CD8A0C1F20}"/>
    <dgm:cxn modelId="{F8920867-CB83-4F38-A493-D2ACAE94D08A}" type="presOf" srcId="{9CB549D7-39D0-4D24-A4A2-D90811CA1EBD}" destId="{CA6C6D47-DC5B-492E-ADFB-03917E24C518}" srcOrd="0" destOrd="17" presId="urn:microsoft.com/office/officeart/2005/8/layout/hList1"/>
    <dgm:cxn modelId="{7708E2C0-2EF9-497D-AD24-43170E35DEC7}" srcId="{43042785-2A1A-47BD-8A4E-414F7A09B835}" destId="{D9571FDB-C8C6-4058-B319-2EDDC1DAABAF}" srcOrd="2" destOrd="0" parTransId="{C5EE1116-8CFA-440C-931A-608F14FADBFC}" sibTransId="{291A7E5B-39C3-4F9A-A9FE-042640DB803D}"/>
    <dgm:cxn modelId="{3E7B8400-B535-408D-B083-3876AD1F6037}" type="presOf" srcId="{5579A25B-BB9F-496C-90CF-7DA272F1089E}" destId="{F009C813-BAF4-4433-8E5E-95AEC4BB8DF5}" srcOrd="0" destOrd="12" presId="urn:microsoft.com/office/officeart/2005/8/layout/hList1"/>
    <dgm:cxn modelId="{795DC3D9-E62B-4698-AF60-BC261FE4FBB9}" srcId="{ACB8E2A6-0ED2-4181-855B-66C695F298E4}" destId="{A0076DB4-715C-4DE9-95D0-BC6D50494A42}" srcOrd="0" destOrd="0" parTransId="{77AFE1DF-3BDA-4A9B-AB28-92396E53E5C8}" sibTransId="{6DC4B23F-1532-4AB9-A62D-D3E34D7794E8}"/>
    <dgm:cxn modelId="{F4A0915B-4F45-41C2-B6DD-BEC2E8004156}" srcId="{2428AAF7-91EA-4DC5-83E4-5AE0BF1C4AEB}" destId="{EB3EE00F-11FC-49BA-A2C4-A458A8312372}" srcOrd="9" destOrd="0" parTransId="{078B3B53-9974-4438-96C2-001D954B21D6}" sibTransId="{AB4A052A-E03C-4CBB-9EAA-1F657990C057}"/>
    <dgm:cxn modelId="{F55534F9-169F-4836-BE08-33AF28DEF35F}" type="presOf" srcId="{0AF4BDE6-EC99-463E-8EDF-26D8C18454B4}" destId="{9019D328-6E01-4DC5-8DFB-E9C6D3524ADA}" srcOrd="0" destOrd="0" presId="urn:microsoft.com/office/officeart/2005/8/layout/hList1"/>
    <dgm:cxn modelId="{EA3923ED-042F-4EF1-9C5F-4AD53087A504}" type="presOf" srcId="{6B8A3C21-9A68-44EF-9227-D227615A82D4}" destId="{CA6C6D47-DC5B-492E-ADFB-03917E24C518}" srcOrd="0" destOrd="18" presId="urn:microsoft.com/office/officeart/2005/8/layout/hList1"/>
    <dgm:cxn modelId="{96961190-3997-4E0F-9328-05E49B44D351}" type="presOf" srcId="{ACB8E2A6-0ED2-4181-855B-66C695F298E4}" destId="{C10C902C-3501-4541-8D8E-B7E10C70ADFF}" srcOrd="0" destOrd="8" presId="urn:microsoft.com/office/officeart/2005/8/layout/hList1"/>
    <dgm:cxn modelId="{56B1F817-D2A2-4B03-A49C-06BB11AFFD85}" srcId="{28C772CC-0128-4244-B899-183489A17520}" destId="{52A01874-F7D6-4527-8C97-F244FACF4348}" srcOrd="5" destOrd="0" parTransId="{A7B987E3-7D7A-4B02-9841-7B39A00DB714}" sibTransId="{A50474EF-0360-41F6-8912-05FBB594FF49}"/>
    <dgm:cxn modelId="{E05134BD-58C6-42FA-8447-49E673001D69}" srcId="{0AF4BDE6-EC99-463E-8EDF-26D8C18454B4}" destId="{9B58850F-11F7-489A-B2A8-BC44148D956D}" srcOrd="7" destOrd="0" parTransId="{CBED0222-7456-416F-A57F-1E59E98F9A34}" sibTransId="{2BA3964E-A031-4649-9004-854A50C58823}"/>
    <dgm:cxn modelId="{1492035A-441D-4242-B2EC-565556C3A01A}" srcId="{AC685398-38D6-4A02-824C-C33264136EC4}" destId="{79C47172-62C7-4ABA-AB9A-7056D532B5B4}" srcOrd="0" destOrd="0" parTransId="{3613DDD4-2F48-4B69-883E-FDA01127C323}" sibTransId="{12259FDB-D1AD-475A-88E1-C1C8A34094E2}"/>
    <dgm:cxn modelId="{E043A1D6-325B-40F7-8A13-F6FA702B0E42}" type="presOf" srcId="{5BEACD85-CBCA-4C95-90CC-605569DEED81}" destId="{CA6C6D47-DC5B-492E-ADFB-03917E24C518}" srcOrd="0" destOrd="13" presId="urn:microsoft.com/office/officeart/2005/8/layout/hList1"/>
    <dgm:cxn modelId="{E0441A2F-0AB6-4D93-9AA4-4609740AB5F6}" type="presOf" srcId="{52A01874-F7D6-4527-8C97-F244FACF4348}" destId="{F009C813-BAF4-4433-8E5E-95AEC4BB8DF5}" srcOrd="0" destOrd="6" presId="urn:microsoft.com/office/officeart/2005/8/layout/hList1"/>
    <dgm:cxn modelId="{85749663-3C3D-4DCB-BA0C-D8726B269D2A}" type="presOf" srcId="{D92EA38A-39C5-4681-B6A1-6212266F4F33}" destId="{CA6C6D47-DC5B-492E-ADFB-03917E24C518}" srcOrd="0" destOrd="5" presId="urn:microsoft.com/office/officeart/2005/8/layout/hList1"/>
    <dgm:cxn modelId="{708FE18D-624C-47D3-AD02-12F53DA65E28}" srcId="{28C772CC-0128-4244-B899-183489A17520}" destId="{B4C4D6B5-B082-4258-AB44-C6773E66154C}" srcOrd="2" destOrd="0" parTransId="{6EF92FAC-A59D-4DF2-8709-CE4254F4AEA1}" sibTransId="{1DAE16A7-16FF-4ED9-AC77-B57D7C1CA753}"/>
    <dgm:cxn modelId="{E2F5060B-DC21-4100-B9AC-9DF81C275A6A}" srcId="{52A01874-F7D6-4527-8C97-F244FACF4348}" destId="{A7565D48-6A3B-4EFF-A079-0D6BB62EDF62}" srcOrd="0" destOrd="0" parTransId="{63B87D38-075C-4371-AF8A-5A9FCBF41375}" sibTransId="{2045E433-7A1A-4757-A5FE-63BB6B60B2F0}"/>
    <dgm:cxn modelId="{F256B0A7-1614-4495-A272-45889CCBD589}" srcId="{29BA86B0-93FF-4B20-9193-CC41F00AA8B3}" destId="{3FBBD918-9827-4D2D-A66E-B31E7D731E5F}" srcOrd="8" destOrd="0" parTransId="{3E6FB8DC-189E-4390-BAE7-4E74E6C5E488}" sibTransId="{5B7E31B9-587D-4206-8D9E-57B6003B105A}"/>
    <dgm:cxn modelId="{858AE988-A4EA-4FCE-ADE5-72261FBFAAAA}" type="presOf" srcId="{413A42AC-DE2C-4B13-8D65-7BE5372561FC}" destId="{CA6C6D47-DC5B-492E-ADFB-03917E24C518}" srcOrd="0" destOrd="0" presId="urn:microsoft.com/office/officeart/2005/8/layout/hList1"/>
    <dgm:cxn modelId="{E5748A45-9DEB-40EF-A227-F0800AA38AE4}" srcId="{1D19151E-882A-4D8D-83A8-E685AC8DED09}" destId="{AC317A08-6FDA-4435-9094-11D9316CF0C1}" srcOrd="1" destOrd="0" parTransId="{DFAF2B88-D777-420D-9276-4008EB4E1500}" sibTransId="{8C1120AC-A25A-4802-8EBF-8BB847115122}"/>
    <dgm:cxn modelId="{1500AFE7-3E29-4CC8-B7EC-78279EB7765F}" type="presOf" srcId="{9ECC3205-7F23-429E-872B-6AFD9A285DEE}" destId="{CA6C6D47-DC5B-492E-ADFB-03917E24C518}" srcOrd="0" destOrd="6" presId="urn:microsoft.com/office/officeart/2005/8/layout/hList1"/>
    <dgm:cxn modelId="{F3AC0293-6673-4FB8-9419-A6493C3A4585}" srcId="{1D19151E-882A-4D8D-83A8-E685AC8DED09}" destId="{10CB53D1-3AF1-4511-9637-C4E9CFA80DA3}" srcOrd="0" destOrd="0" parTransId="{5FD6A989-2874-44FE-9791-4D5B22F1E4CE}" sibTransId="{BAC3C80E-F0C0-4B08-A89F-44DFC597D9E6}"/>
    <dgm:cxn modelId="{22694B53-B26A-4F79-804F-5189003D2FD3}" type="presOf" srcId="{F007A241-7662-4512-8CFC-7D9576BD60CA}" destId="{C10C902C-3501-4541-8D8E-B7E10C70ADFF}" srcOrd="0" destOrd="14" presId="urn:microsoft.com/office/officeart/2005/8/layout/hList1"/>
    <dgm:cxn modelId="{ECB38B55-2844-48D8-8B3E-8B4920E6E74E}" srcId="{ACB8E2A6-0ED2-4181-855B-66C695F298E4}" destId="{8B42B57C-33F0-4AE0-B729-434D38AA33C3}" srcOrd="2" destOrd="0" parTransId="{3574D97A-B73A-4866-BA40-76C8FDCD95EF}" sibTransId="{4B50D647-0B65-48DE-B955-2505BECCC36B}"/>
    <dgm:cxn modelId="{7269D6D2-0C24-4218-96FE-E3177DB81572}" srcId="{0AF4BDE6-EC99-463E-8EDF-26D8C18454B4}" destId="{CE9C9B93-2736-4A97-910A-A2FA0F11FC05}" srcOrd="3" destOrd="0" parTransId="{E2DC3EAE-F442-4E91-8C15-4035D9876777}" sibTransId="{906A99C5-184B-47B9-BC16-C67F23BC738D}"/>
    <dgm:cxn modelId="{5FE0FC55-AED8-49DB-A294-A045CAD705F6}" type="presOf" srcId="{CDE54A8D-FAA8-45CF-A190-E9A7A5D40B6D}" destId="{C10C902C-3501-4541-8D8E-B7E10C70ADFF}" srcOrd="0" destOrd="23" presId="urn:microsoft.com/office/officeart/2005/8/layout/hList1"/>
    <dgm:cxn modelId="{874B704B-484D-4F4E-BDCD-00767D47A62B}" type="presOf" srcId="{84B62567-624A-4B01-A5AE-5E7E95D0DAA4}" destId="{B66851CC-9D2C-4D0E-BF66-BE1012B35157}" srcOrd="0" destOrd="11" presId="urn:microsoft.com/office/officeart/2005/8/layout/hList1"/>
    <dgm:cxn modelId="{323EA421-EDB7-4CA9-832A-2654F990957E}" srcId="{28C772CC-0128-4244-B899-183489A17520}" destId="{CC5212C2-E814-454A-AF51-F91C630E7441}" srcOrd="3" destOrd="0" parTransId="{935C206A-8561-4350-A1C3-3A06F2BBB59E}" sibTransId="{6A823B04-01F3-47B8-9D8E-BB5A5D739B4C}"/>
    <dgm:cxn modelId="{B24B6531-8D92-4378-83DE-01D7CA02A674}" srcId="{775BAB56-7A71-46D5-BE90-B6FD540ED1FA}" destId="{50142EC7-6251-440A-83CC-38EE93C9D16F}" srcOrd="1" destOrd="0" parTransId="{EFB44C1F-7564-4909-A749-726FF3C5D5F1}" sibTransId="{97F02FCF-E5FC-49F6-B8C5-9C3723708F36}"/>
    <dgm:cxn modelId="{008DBFB4-8E9F-404E-81BB-5A74CE908B1F}" srcId="{2428AAF7-91EA-4DC5-83E4-5AE0BF1C4AEB}" destId="{2BA19AAA-C3C8-47AC-9E24-A7CDE115D307}" srcOrd="10" destOrd="0" parTransId="{FC698A75-EB89-461A-BF9F-467C75AC237C}" sibTransId="{7A5FD8C2-8511-42AC-9DDD-8718E6018891}"/>
    <dgm:cxn modelId="{3D2337CB-6EB5-4468-B0D8-4C977180DB27}" type="presOf" srcId="{11ADD773-9CC0-464D-A3B6-CD9E9F1CB0F3}" destId="{F009C813-BAF4-4433-8E5E-95AEC4BB8DF5}" srcOrd="0" destOrd="26" presId="urn:microsoft.com/office/officeart/2005/8/layout/hList1"/>
    <dgm:cxn modelId="{722BE0C4-425D-4228-A226-284F78639ABC}" srcId="{28C772CC-0128-4244-B899-183489A17520}" destId="{D152C525-3905-4E11-8FE0-CAF363E01870}" srcOrd="1" destOrd="0" parTransId="{F339EDE6-4B46-44D8-B63C-58D35D2E28D6}" sibTransId="{34D6433A-4919-4724-BAEB-8E65FB3522A7}"/>
    <dgm:cxn modelId="{5FF9788C-6E57-4683-8E85-809CB591F37F}" srcId="{2428AAF7-91EA-4DC5-83E4-5AE0BF1C4AEB}" destId="{FA10505C-65B1-41E2-9D23-8220541D1E61}" srcOrd="22" destOrd="0" parTransId="{627F4ED9-8A6D-44D0-B9B4-B16ACBE129D3}" sibTransId="{C73FF2BC-ECD7-4A96-87BC-006E2D05CC5F}"/>
    <dgm:cxn modelId="{D2D64AE9-B0F3-423D-ABCB-8C9BA85F8EC5}" type="presOf" srcId="{AC685398-38D6-4A02-824C-C33264136EC4}" destId="{CA6C6D47-DC5B-492E-ADFB-03917E24C518}" srcOrd="0" destOrd="8" presId="urn:microsoft.com/office/officeart/2005/8/layout/hList1"/>
    <dgm:cxn modelId="{0B1D0D1D-8A1D-4896-B4FB-5340AA69620D}" type="presOf" srcId="{3FBBD918-9827-4D2D-A66E-B31E7D731E5F}" destId="{B66851CC-9D2C-4D0E-BF66-BE1012B35157}" srcOrd="0" destOrd="18" presId="urn:microsoft.com/office/officeart/2005/8/layout/hList1"/>
    <dgm:cxn modelId="{F8105413-A9FF-40E1-B614-B48572CA351B}" srcId="{2428AAF7-91EA-4DC5-83E4-5AE0BF1C4AEB}" destId="{9ECC3205-7F23-429E-872B-6AFD9A285DEE}" srcOrd="6" destOrd="0" parTransId="{C6366742-D9CA-4252-9D32-0BF5EE0E5CAE}" sibTransId="{F4AF98C1-DE6D-4DB2-8C3D-68DBA5C769C3}"/>
    <dgm:cxn modelId="{011BA23E-5A1C-4707-8DA4-B027EC88AC14}" type="presOf" srcId="{5A963CA6-36CC-4806-9CC2-314D2EBE3740}" destId="{F009C813-BAF4-4433-8E5E-95AEC4BB8DF5}" srcOrd="0" destOrd="5" presId="urn:microsoft.com/office/officeart/2005/8/layout/hList1"/>
    <dgm:cxn modelId="{2511B0BB-78FC-4485-BBC0-0DB8BEE871CD}" type="presOf" srcId="{AF639031-22AE-4F75-A9F1-DFA802B65D87}" destId="{F009C813-BAF4-4433-8E5E-95AEC4BB8DF5}" srcOrd="0" destOrd="15" presId="urn:microsoft.com/office/officeart/2005/8/layout/hList1"/>
    <dgm:cxn modelId="{7D6C8283-9D8F-4A34-9BEA-B459B6B993C5}" type="presOf" srcId="{1A86A47B-8881-4D2E-85EE-EB67A843996E}" destId="{F009C813-BAF4-4433-8E5E-95AEC4BB8DF5}" srcOrd="0" destOrd="16" presId="urn:microsoft.com/office/officeart/2005/8/layout/hList1"/>
    <dgm:cxn modelId="{29F0EB8D-1984-4969-A61D-BEDA95645DF8}" srcId="{0AF4BDE6-EC99-463E-8EDF-26D8C18454B4}" destId="{55B962CD-4EB1-4D6E-979E-F49F633C93A7}" srcOrd="1" destOrd="0" parTransId="{B38A4892-E6DF-4198-89B5-5A5C5EE751D7}" sibTransId="{38B1D767-10CE-4225-8C0E-53082488E5F5}"/>
    <dgm:cxn modelId="{327B6047-020E-40C8-A41F-92CEC22AC3F6}" srcId="{28C772CC-0128-4244-B899-183489A17520}" destId="{872FDEE3-9F3E-43E0-BAC0-82C48D4151E9}" srcOrd="7" destOrd="0" parTransId="{1B329286-E9DC-4DED-BBA0-7056CDA85616}" sibTransId="{43E13C10-25BD-45B5-939F-248A412F9BD2}"/>
    <dgm:cxn modelId="{DA7FE0F2-76EF-41D5-B0C1-FC44C0E22493}" type="presOf" srcId="{525F5091-E1A1-4F7C-8A8C-ED96840DDCF3}" destId="{CA6C6D47-DC5B-492E-ADFB-03917E24C518}" srcOrd="0" destOrd="22" presId="urn:microsoft.com/office/officeart/2005/8/layout/hList1"/>
    <dgm:cxn modelId="{BFED75B0-99B3-48E2-9F49-EBFB2DA37B7F}" type="presOf" srcId="{29BA86B0-93FF-4B20-9193-CC41F00AA8B3}" destId="{B66851CC-9D2C-4D0E-BF66-BE1012B35157}" srcOrd="0" destOrd="9" presId="urn:microsoft.com/office/officeart/2005/8/layout/hList1"/>
    <dgm:cxn modelId="{78A63C40-10DE-46B5-8F15-CCE32D6FC8FE}" type="presOf" srcId="{B97C725A-811D-4F7C-B355-E9765842DC94}" destId="{C10C902C-3501-4541-8D8E-B7E10C70ADFF}" srcOrd="0" destOrd="15" presId="urn:microsoft.com/office/officeart/2005/8/layout/hList1"/>
    <dgm:cxn modelId="{9525E84E-4758-4040-ABC6-65EFF3F16258}" type="presOf" srcId="{D85B7DB5-787D-4E9C-8D06-FB1AA161A9F2}" destId="{C10C902C-3501-4541-8D8E-B7E10C70ADFF}" srcOrd="0" destOrd="12" presId="urn:microsoft.com/office/officeart/2005/8/layout/hList1"/>
    <dgm:cxn modelId="{A40D8C33-B849-4501-AA07-03CED48DB93C}" type="presOf" srcId="{F7DFD7F6-7D8D-4F4D-9767-77846F941F8F}" destId="{CA6C6D47-DC5B-492E-ADFB-03917E24C518}" srcOrd="0" destOrd="1" presId="urn:microsoft.com/office/officeart/2005/8/layout/hList1"/>
    <dgm:cxn modelId="{0AA4A362-E8EC-4EB8-8082-F7152CCC3F2D}" srcId="{2428AAF7-91EA-4DC5-83E4-5AE0BF1C4AEB}" destId="{F29BB9E7-68FE-41EC-BBE6-E611310EC63B}" srcOrd="7" destOrd="0" parTransId="{2DEB897C-946C-4DA0-A473-F24D0E27BD77}" sibTransId="{8049AC4E-A716-45D5-8BA7-74ACBA89804A}"/>
    <dgm:cxn modelId="{3B4466E3-5D3D-4F48-A8D7-F01B166D3D49}" type="presOf" srcId="{FCAB306B-7883-4B1F-A35C-3474F24CE0D9}" destId="{B66851CC-9D2C-4D0E-BF66-BE1012B35157}" srcOrd="0" destOrd="17" presId="urn:microsoft.com/office/officeart/2005/8/layout/hList1"/>
    <dgm:cxn modelId="{E9022655-1E74-4C61-97E8-EBD9CA5D5C47}" srcId="{ACB8E2A6-0ED2-4181-855B-66C695F298E4}" destId="{C552D187-B94F-41E6-935F-9A5DBAC844C0}" srcOrd="9" destOrd="0" parTransId="{C397B869-65A6-46B6-A8D1-ADE645F4F222}" sibTransId="{3932501F-CF0F-457D-B88A-E8688104BA96}"/>
    <dgm:cxn modelId="{2AA35DE7-695F-45AA-AB65-3E0EB9092554}" type="presOf" srcId="{CF441A50-5626-478E-9EAA-3B6F29DC81F7}" destId="{F009C813-BAF4-4433-8E5E-95AEC4BB8DF5}" srcOrd="0" destOrd="21" presId="urn:microsoft.com/office/officeart/2005/8/layout/hList1"/>
    <dgm:cxn modelId="{D8D5DC59-CA7A-4AD9-AAB0-38B2723E03A8}" type="presOf" srcId="{F1C12016-3E17-482C-A261-D9E9F8D05BC2}" destId="{B66851CC-9D2C-4D0E-BF66-BE1012B35157}" srcOrd="0" destOrd="10" presId="urn:microsoft.com/office/officeart/2005/8/layout/hList1"/>
    <dgm:cxn modelId="{6CF2AB9B-07D8-4698-8B24-2EE7261B9802}" srcId="{9E81B647-7A7C-4A6D-B4A1-C4E44CE3BCEB}" destId="{BAE8E590-792C-4F21-B3CD-E550A35AB90E}" srcOrd="0" destOrd="0" parTransId="{2A5688DF-F0D2-4A4C-9565-9AADF206303F}" sibTransId="{C284376C-1E69-4EF1-A211-A66B852D0DBB}"/>
    <dgm:cxn modelId="{7FEB59B1-9F11-4037-A1E5-C73C1545DF5A}" srcId="{29BA86B0-93FF-4B20-9193-CC41F00AA8B3}" destId="{0A395DAF-60D6-4FA4-80E3-37317A111247}" srcOrd="2" destOrd="0" parTransId="{55CC1686-E43B-444D-9958-526C660D576E}" sibTransId="{82E9498F-A0BE-4B27-ACC2-6783FA37A230}"/>
    <dgm:cxn modelId="{51F5C69C-AB95-42AD-A680-FDD66AB4C6BF}" type="presOf" srcId="{5A7D38E4-BDBA-4239-869C-19832F7346EC}" destId="{B66851CC-9D2C-4D0E-BF66-BE1012B35157}" srcOrd="0" destOrd="6" presId="urn:microsoft.com/office/officeart/2005/8/layout/hList1"/>
    <dgm:cxn modelId="{267A605D-0FD6-42BE-B70F-43854876F333}" srcId="{2428AAF7-91EA-4DC5-83E4-5AE0BF1C4AEB}" destId="{AC685398-38D6-4A02-824C-C33264136EC4}" srcOrd="8" destOrd="0" parTransId="{93389CFA-25DC-4CE6-A714-EFF50507C738}" sibTransId="{03D389B1-E39E-45F7-B370-330B2813EF1C}"/>
    <dgm:cxn modelId="{07196CB3-515C-431B-85BE-4EC995F190D8}" type="presOf" srcId="{FFE77B18-EA74-4386-8F9E-F6E5FB705B10}" destId="{C10C902C-3501-4541-8D8E-B7E10C70ADFF}" srcOrd="0" destOrd="21" presId="urn:microsoft.com/office/officeart/2005/8/layout/hList1"/>
    <dgm:cxn modelId="{02447CEC-F514-495B-92DB-E2112400F266}" type="presOf" srcId="{55B962CD-4EB1-4D6E-979E-F49F633C93A7}" destId="{B66851CC-9D2C-4D0E-BF66-BE1012B35157}" srcOrd="0" destOrd="1" presId="urn:microsoft.com/office/officeart/2005/8/layout/hList1"/>
    <dgm:cxn modelId="{1595F205-AB55-4062-A513-6727F9331F34}" srcId="{4A8BF389-5485-49EB-9858-7D6F7A2F77A5}" destId="{5579A25B-BB9F-496C-90CF-7DA272F1089E}" srcOrd="0" destOrd="0" parTransId="{6B4B2354-30E4-4AD7-BFC5-9DB33E79F464}" sibTransId="{7FBD28B1-4C46-49C1-B53E-85CB2782A5C7}"/>
    <dgm:cxn modelId="{489F00FB-6546-41F2-A128-CE305789DCC4}" srcId="{2428AAF7-91EA-4DC5-83E4-5AE0BF1C4AEB}" destId="{D92EA38A-39C5-4681-B6A1-6212266F4F33}" srcOrd="5" destOrd="0" parTransId="{628DD0FD-3F43-4D74-B9E0-23FED157160E}" sibTransId="{BD21AEC9-37A8-4FEF-A7BE-2B818B606719}"/>
    <dgm:cxn modelId="{CE9B1953-984B-43F7-A7B9-54B0ED587ECD}" type="presOf" srcId="{636B6D6F-B300-4178-B33B-49FFBD117E13}" destId="{F009C813-BAF4-4433-8E5E-95AEC4BB8DF5}" srcOrd="0" destOrd="27" presId="urn:microsoft.com/office/officeart/2005/8/layout/hList1"/>
    <dgm:cxn modelId="{014F5F83-BC81-4981-8B21-B45895075260}" srcId="{AF639031-22AE-4F75-A9F1-DFA802B65D87}" destId="{1A86A47B-8881-4D2E-85EE-EB67A843996E}" srcOrd="0" destOrd="0" parTransId="{B6A424CA-CD2B-42A4-9642-8963929DEBBA}" sibTransId="{8F4093B6-9A18-4E51-AEB3-D151A01C77AB}"/>
    <dgm:cxn modelId="{9752F434-8291-4274-BD57-5D3D40A9B01E}" srcId="{2428AAF7-91EA-4DC5-83E4-5AE0BF1C4AEB}" destId="{525F5091-E1A1-4F7C-8A8C-ED96840DDCF3}" srcOrd="21" destOrd="0" parTransId="{4EC958B6-9955-4AF9-8295-D9133F59C6C5}" sibTransId="{0052C8CB-DA2B-407F-9AD9-DAF738D4CAC8}"/>
    <dgm:cxn modelId="{D625BCEF-AD27-424D-9E7E-CB70CAD8EF07}" srcId="{ACB8E2A6-0ED2-4181-855B-66C695F298E4}" destId="{B97C725A-811D-4F7C-B355-E9765842DC94}" srcOrd="6" destOrd="0" parTransId="{3603F666-A52E-4EC5-BD4D-7671D680E287}" sibTransId="{8476FE96-0BCC-4477-A526-DE689A172C94}"/>
    <dgm:cxn modelId="{184655E5-4510-4DDF-A388-2CE5DF09EC34}" type="presOf" srcId="{D63AA412-ACAF-44F2-AB02-A76216C11639}" destId="{E84972BF-8301-4204-BDFA-41DAC34F2B7E}" srcOrd="0" destOrd="0" presId="urn:microsoft.com/office/officeart/2005/8/layout/hList1"/>
    <dgm:cxn modelId="{7CC978FC-E23B-44E3-AF2A-71621E59D208}" srcId="{29BA86B0-93FF-4B20-9193-CC41F00AA8B3}" destId="{F396D788-7411-4F19-99C6-DB6E8655B7E5}" srcOrd="5" destOrd="0" parTransId="{80F10D0B-B78D-46A2-AA0A-3B4FB7F1F154}" sibTransId="{971E09F5-3F39-4647-8F04-141693845396}"/>
    <dgm:cxn modelId="{E3E9F8CE-DB00-4E39-9B70-CF18640F2184}" type="presOf" srcId="{7A71E5AA-9E1E-4598-8CC1-FF56D2105404}" destId="{B66851CC-9D2C-4D0E-BF66-BE1012B35157}" srcOrd="0" destOrd="2" presId="urn:microsoft.com/office/officeart/2005/8/layout/hList1"/>
    <dgm:cxn modelId="{BFF5C930-263E-41BD-A526-A7F24580467A}" type="presOf" srcId="{EDF5F4F4-BCEC-435C-A846-B90F181AE5A3}" destId="{F009C813-BAF4-4433-8E5E-95AEC4BB8DF5}" srcOrd="0" destOrd="19" presId="urn:microsoft.com/office/officeart/2005/8/layout/hList1"/>
    <dgm:cxn modelId="{F7D41B2C-D83E-4CD7-B947-AE278CDBD36A}" type="presOf" srcId="{10CB53D1-3AF1-4511-9637-C4E9CFA80DA3}" destId="{C10C902C-3501-4541-8D8E-B7E10C70ADFF}" srcOrd="0" destOrd="6" presId="urn:microsoft.com/office/officeart/2005/8/layout/hList1"/>
    <dgm:cxn modelId="{7F148419-3405-47D7-850C-FCA866A97DC6}" type="presOf" srcId="{124A853E-E991-4E82-8E4C-8443920B2197}" destId="{C10C902C-3501-4541-8D8E-B7E10C70ADFF}" srcOrd="0" destOrd="24" presId="urn:microsoft.com/office/officeart/2005/8/layout/hList1"/>
    <dgm:cxn modelId="{4D839825-08AA-43D3-B6BA-A53D3109EDFF}" srcId="{29BA86B0-93FF-4B20-9193-CC41F00AA8B3}" destId="{F1C12016-3E17-482C-A261-D9E9F8D05BC2}" srcOrd="0" destOrd="0" parTransId="{0A0C95F9-B850-4CA2-9A58-AD1326F08D11}" sibTransId="{EBBDBD7D-DA43-43DB-82F0-EF038C984776}"/>
    <dgm:cxn modelId="{AAD3E9D9-6EC8-4569-AD41-8479D2FCBFA7}" srcId="{87B26EB2-A0C1-4663-A9DC-24EBD48FB87A}" destId="{B5A8FE5E-F8D5-4BE3-BCA1-FB080E0D2D86}" srcOrd="9" destOrd="0" parTransId="{95E76785-0E24-4E24-8A96-4A9B062DC2A4}" sibTransId="{57599888-C275-4B3D-8589-C6D7942F8F9F}"/>
    <dgm:cxn modelId="{7DAAE726-5465-4D65-A2F1-5D8A6B208F58}" type="presOf" srcId="{340E4E5F-4927-4711-9214-F997FCE2C090}" destId="{B66851CC-9D2C-4D0E-BF66-BE1012B35157}" srcOrd="0" destOrd="5" presId="urn:microsoft.com/office/officeart/2005/8/layout/hList1"/>
    <dgm:cxn modelId="{9317DF67-493A-42D9-868D-72349993E94A}" srcId="{87B26EB2-A0C1-4663-A9DC-24EBD48FB87A}" destId="{1D19151E-882A-4D8D-83A8-E685AC8DED09}" srcOrd="5" destOrd="0" parTransId="{B618EEAC-EA5A-40B3-B88A-80E61D3C92A4}" sibTransId="{DDA7C492-B693-4095-8A6D-D317781F31F5}"/>
    <dgm:cxn modelId="{A75BD15C-5424-4CA1-B79B-28E2BD701D33}" type="presOf" srcId="{9B58850F-11F7-489A-B2A8-BC44148D956D}" destId="{B66851CC-9D2C-4D0E-BF66-BE1012B35157}" srcOrd="0" destOrd="7" presId="urn:microsoft.com/office/officeart/2005/8/layout/hList1"/>
    <dgm:cxn modelId="{DD965576-5AC2-4C9D-B466-A15E62AE24A8}" type="presOf" srcId="{FA10505C-65B1-41E2-9D23-8220541D1E61}" destId="{CA6C6D47-DC5B-492E-ADFB-03917E24C518}" srcOrd="0" destOrd="23" presId="urn:microsoft.com/office/officeart/2005/8/layout/hList1"/>
    <dgm:cxn modelId="{19B2A9B5-7849-4256-8D5D-623D5B818571}" type="presOf" srcId="{50142EC7-6251-440A-83CC-38EE93C9D16F}" destId="{F009C813-BAF4-4433-8E5E-95AEC4BB8DF5}" srcOrd="0" destOrd="14" presId="urn:microsoft.com/office/officeart/2005/8/layout/hList1"/>
    <dgm:cxn modelId="{65867D4A-2FE0-4CE1-AA84-382E2F7E0CB8}" type="presParOf" srcId="{34AD5A53-B3FA-4DAA-AFC7-A5FCEB00078E}" destId="{53E47DA8-B833-402C-AC10-C8A402569A3F}" srcOrd="0" destOrd="0" presId="urn:microsoft.com/office/officeart/2005/8/layout/hList1"/>
    <dgm:cxn modelId="{DB5FC7EC-3949-4542-A92F-20DCF60E112A}" type="presParOf" srcId="{53E47DA8-B833-402C-AC10-C8A402569A3F}" destId="{E84972BF-8301-4204-BDFA-41DAC34F2B7E}" srcOrd="0" destOrd="0" presId="urn:microsoft.com/office/officeart/2005/8/layout/hList1"/>
    <dgm:cxn modelId="{189D8106-820D-4C71-8F00-9D83C97C8976}" type="presParOf" srcId="{53E47DA8-B833-402C-AC10-C8A402569A3F}" destId="{F009C813-BAF4-4433-8E5E-95AEC4BB8DF5}" srcOrd="1" destOrd="0" presId="urn:microsoft.com/office/officeart/2005/8/layout/hList1"/>
    <dgm:cxn modelId="{5EE1AC3F-6D7B-42B3-AF9C-6B6DA1B28542}" type="presParOf" srcId="{34AD5A53-B3FA-4DAA-AFC7-A5FCEB00078E}" destId="{D4E978EF-CD06-47F9-BBA7-1145BAFF4B69}" srcOrd="1" destOrd="0" presId="urn:microsoft.com/office/officeart/2005/8/layout/hList1"/>
    <dgm:cxn modelId="{4206E41E-9807-4735-B7B3-4E7F9677FDB7}" type="presParOf" srcId="{34AD5A53-B3FA-4DAA-AFC7-A5FCEB00078E}" destId="{87A228CB-53BC-4447-A833-1BFFE0E61579}" srcOrd="2" destOrd="0" presId="urn:microsoft.com/office/officeart/2005/8/layout/hList1"/>
    <dgm:cxn modelId="{4FD95D9F-1E0C-4838-AA93-BA14ADEC0091}" type="presParOf" srcId="{87A228CB-53BC-4447-A833-1BFFE0E61579}" destId="{C69A46E5-8579-4B1C-93B7-A30C67DEEBD9}" srcOrd="0" destOrd="0" presId="urn:microsoft.com/office/officeart/2005/8/layout/hList1"/>
    <dgm:cxn modelId="{59C8B4AB-571F-4836-80F6-93EF1A34D8D1}" type="presParOf" srcId="{87A228CB-53BC-4447-A833-1BFFE0E61579}" destId="{C10C902C-3501-4541-8D8E-B7E10C70ADFF}" srcOrd="1" destOrd="0" presId="urn:microsoft.com/office/officeart/2005/8/layout/hList1"/>
    <dgm:cxn modelId="{1684F5DB-9EA1-4BB1-8FC4-2CE6DB61A644}" type="presParOf" srcId="{34AD5A53-B3FA-4DAA-AFC7-A5FCEB00078E}" destId="{E93350AA-163F-4E15-8A59-9CFDF58E3F92}" srcOrd="3" destOrd="0" presId="urn:microsoft.com/office/officeart/2005/8/layout/hList1"/>
    <dgm:cxn modelId="{C3054A56-1DE1-46EE-ACAE-4295C33D481B}" type="presParOf" srcId="{34AD5A53-B3FA-4DAA-AFC7-A5FCEB00078E}" destId="{85A61F00-70A4-43D6-A76C-7FE922C7D519}" srcOrd="4" destOrd="0" presId="urn:microsoft.com/office/officeart/2005/8/layout/hList1"/>
    <dgm:cxn modelId="{E3EF0D37-BC98-46AE-A0B8-9C25E4112210}" type="presParOf" srcId="{85A61F00-70A4-43D6-A76C-7FE922C7D519}" destId="{2C248D10-3776-4709-B1C1-39EB99C80380}" srcOrd="0" destOrd="0" presId="urn:microsoft.com/office/officeart/2005/8/layout/hList1"/>
    <dgm:cxn modelId="{938587ED-A03F-4E17-BD18-F231C1CC26E1}" type="presParOf" srcId="{85A61F00-70A4-43D6-A76C-7FE922C7D519}" destId="{CA6C6D47-DC5B-492E-ADFB-03917E24C518}" srcOrd="1" destOrd="0" presId="urn:microsoft.com/office/officeart/2005/8/layout/hList1"/>
    <dgm:cxn modelId="{30B7A3BD-EBA4-4244-A2EB-AB77959BA9F7}" type="presParOf" srcId="{34AD5A53-B3FA-4DAA-AFC7-A5FCEB00078E}" destId="{2F385888-8209-42A8-8B73-0563900B6965}" srcOrd="5" destOrd="0" presId="urn:microsoft.com/office/officeart/2005/8/layout/hList1"/>
    <dgm:cxn modelId="{134B4062-C832-4911-A4A2-2C895D5A804B}" type="presParOf" srcId="{34AD5A53-B3FA-4DAA-AFC7-A5FCEB00078E}" destId="{919E1EE9-EF22-4C00-B539-274C8FFFA83D}" srcOrd="6" destOrd="0" presId="urn:microsoft.com/office/officeart/2005/8/layout/hList1"/>
    <dgm:cxn modelId="{3B50B57A-5DD8-4737-9D07-AE485FFDC05C}" type="presParOf" srcId="{919E1EE9-EF22-4C00-B539-274C8FFFA83D}" destId="{9019D328-6E01-4DC5-8DFB-E9C6D3524ADA}" srcOrd="0" destOrd="0" presId="urn:microsoft.com/office/officeart/2005/8/layout/hList1"/>
    <dgm:cxn modelId="{7BD61866-9767-4471-876C-4A6FE3C57D29}" type="presParOf" srcId="{919E1EE9-EF22-4C00-B539-274C8FFFA83D}" destId="{B66851CC-9D2C-4D0E-BF66-BE1012B35157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4972BF-8301-4204-BDFA-41DAC34F2B7E}">
      <dsp:nvSpPr>
        <dsp:cNvPr id="0" name=""/>
        <dsp:cNvSpPr/>
      </dsp:nvSpPr>
      <dsp:spPr>
        <a:xfrm>
          <a:off x="642936" y="14872"/>
          <a:ext cx="1008180" cy="3343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>
              <a:latin typeface="Times New Roman" pitchFamily="18" charset="0"/>
              <a:cs typeface="Times New Roman" pitchFamily="18" charset="0"/>
            </a:rPr>
            <a:t>Duyuru</a:t>
          </a:r>
          <a:endParaRPr lang="tr-TR" sz="1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2936" y="14872"/>
        <a:ext cx="1008180" cy="334326"/>
      </dsp:txXfrm>
    </dsp:sp>
    <dsp:sp modelId="{F009C813-BAF4-4433-8E5E-95AEC4BB8DF5}">
      <dsp:nvSpPr>
        <dsp:cNvPr id="0" name=""/>
        <dsp:cNvSpPr/>
      </dsp:nvSpPr>
      <dsp:spPr>
        <a:xfrm>
          <a:off x="14444" y="381554"/>
          <a:ext cx="3647879" cy="7769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Afiş Hazırlama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Logolar: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Üniversite ve ÇABAÇAM, Sabancı Vakfı Fark Yaratanlar Programı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Başlık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Fotoğraf: Misafir konuşmacıdan istenir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Misafir Konuşmacının Adı-Soyadı , </a:t>
          </a:r>
          <a:r>
            <a:rPr lang="tr-TR" sz="1200" kern="1200" dirty="0" err="1" smtClean="0">
              <a:latin typeface="Times New Roman" pitchFamily="18" charset="0"/>
              <a:cs typeface="Times New Roman" pitchFamily="18" charset="0"/>
            </a:rPr>
            <a:t>Ünvanı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, Kurum Adı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Etkinliğin Tarih ve Saati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Detaylı Bilgi ve Kayıt için:</a:t>
          </a: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cokamaclimerkez@comu.edu.tr</a:t>
          </a: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1200" kern="1200" dirty="0" err="1" smtClean="0">
              <a:latin typeface="Times New Roman" pitchFamily="18" charset="0"/>
              <a:cs typeface="Times New Roman" pitchFamily="18" charset="0"/>
            </a:rPr>
            <a:t>şifre:comucabacam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Sosyal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Medya Hesapları 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Ön Kayıtların Alınması</a:t>
          </a:r>
          <a:endParaRPr lang="tr-TR" sz="1200" b="1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Katılımcı bilgilerinin Word 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dosyasına işlenmesi</a:t>
          </a: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Adı-Soyadı</a:t>
          </a:r>
          <a:r>
            <a:rPr lang="tr-TR" sz="12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Cep Telefonu, Mail Adresi, Çalıştığı Kurum, Branş Bilgisi.</a:t>
          </a: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Kayıt </a:t>
          </a:r>
          <a:r>
            <a:rPr lang="tr-TR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Formu</a:t>
          </a: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Ödeme-Bağış </a:t>
          </a:r>
          <a:r>
            <a:rPr lang="tr-TR" sz="1200" b="1" kern="1200" dirty="0">
              <a:latin typeface="Times New Roman" pitchFamily="18" charset="0"/>
              <a:cs typeface="Times New Roman" pitchFamily="18" charset="0"/>
            </a:rPr>
            <a:t>Hesabına </a:t>
          </a: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Dair Bilgilerin İletilmesi</a:t>
          </a:r>
          <a:endParaRPr lang="tr-TR" sz="1200" b="1" kern="1200" dirty="0">
            <a:latin typeface="Times New Roman" pitchFamily="18" charset="0"/>
            <a:cs typeface="Times New Roman" pitchFamily="18" charset="0"/>
          </a:endParaRP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Ödeme zaman aralığı belirtilir. </a:t>
          </a: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Ödemeden sonra kesin kayıt alınır.</a:t>
          </a:r>
        </a:p>
        <a:p>
          <a:pPr marL="457200" lvl="4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Hesap Adı: ÇOMÜ EĞİTİM FAKÜLTESİ ÇABA ÇOK AMAÇLI ERKEN ÇOCUKLUK EĞİTİMİ </a:t>
          </a:r>
        </a:p>
        <a:p>
          <a:pPr marL="457200" lvl="4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IBAN: TR42 0006 2000 4550 0006 2944 45 - ÇAM</a:t>
          </a:r>
        </a:p>
        <a:p>
          <a:pPr marL="342900" lvl="3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Ödeme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dekontu 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mail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atıldı mı?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457200" lvl="4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Bağış makbuzu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isteniyor mu?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571500" lvl="5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Evet ise ilgili bilgilerin alınması ve ödeme gerçekleştikten sonra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ilgili bilgilerin Lale </a:t>
          </a:r>
          <a:r>
            <a:rPr lang="tr-TR" sz="1200" b="0" kern="1200" dirty="0" err="1">
              <a:latin typeface="Times New Roman" pitchFamily="18" charset="0"/>
              <a:cs typeface="Times New Roman" pitchFamily="18" charset="0"/>
            </a:rPr>
            <a:t>Seçmeer’e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iletilmesi (lale.secmeer@hotmail.com)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685800" lvl="6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Adı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-soyadı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, TC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kimlik numarası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,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adresi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457200" lvl="4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457200" lvl="4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Elden yapılacak olan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ödemeler tercih edilmiyor. 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Ancak elden ödeme yapmak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istiyorsa;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571500" lvl="5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Bağış 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makbuzu kesemediğimizi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belirtmemiz,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  <a:p>
          <a:pPr marL="571500" lvl="5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Etkinlikten önce </a:t>
          </a:r>
          <a:r>
            <a:rPr lang="tr-TR" sz="1200" kern="1200" dirty="0" err="1">
              <a:latin typeface="Times New Roman" pitchFamily="18" charset="0"/>
              <a:cs typeface="Times New Roman" pitchFamily="18" charset="0"/>
            </a:rPr>
            <a:t>ÇABAÇAM’a</a:t>
          </a:r>
          <a:r>
            <a:rPr lang="tr-TR" sz="1200" kern="1200" dirty="0">
              <a:latin typeface="Times New Roman" pitchFamily="18" charset="0"/>
              <a:cs typeface="Times New Roman" pitchFamily="18" charset="0"/>
            </a:rPr>
            <a:t> gelerek ödeme </a:t>
          </a:r>
          <a:r>
            <a:rPr lang="tr-TR" sz="1200" kern="1200" dirty="0" smtClean="0">
              <a:latin typeface="Times New Roman" pitchFamily="18" charset="0"/>
              <a:cs typeface="Times New Roman" pitchFamily="18" charset="0"/>
            </a:rPr>
            <a:t>yapılması gerekiyor.</a:t>
          </a:r>
          <a:endParaRPr lang="tr-TR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44" y="381554"/>
        <a:ext cx="3647879" cy="7769279"/>
      </dsp:txXfrm>
    </dsp:sp>
    <dsp:sp modelId="{C69A46E5-8579-4B1C-93B7-A30C67DEEBD9}">
      <dsp:nvSpPr>
        <dsp:cNvPr id="0" name=""/>
        <dsp:cNvSpPr/>
      </dsp:nvSpPr>
      <dsp:spPr>
        <a:xfrm>
          <a:off x="4016553" y="0"/>
          <a:ext cx="2530213" cy="334326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>
              <a:latin typeface="Times New Roman" pitchFamily="18" charset="0"/>
              <a:cs typeface="Times New Roman" pitchFamily="18" charset="0"/>
            </a:rPr>
            <a:t>Planlama</a:t>
          </a:r>
          <a:endParaRPr lang="tr-TR" sz="1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16553" y="0"/>
        <a:ext cx="2530213" cy="334326"/>
      </dsp:txXfrm>
    </dsp:sp>
    <dsp:sp modelId="{C10C902C-3501-4541-8D8E-B7E10C70ADFF}">
      <dsp:nvSpPr>
        <dsp:cNvPr id="0" name=""/>
        <dsp:cNvSpPr/>
      </dsp:nvSpPr>
      <dsp:spPr>
        <a:xfrm>
          <a:off x="4016553" y="334326"/>
          <a:ext cx="2530213" cy="7831380"/>
        </a:xfrm>
        <a:prstGeom prst="rect">
          <a:avLst/>
        </a:prstGeom>
        <a:solidFill>
          <a:schemeClr val="accent3">
            <a:tint val="40000"/>
            <a:alpha val="90000"/>
            <a:hueOff val="3572283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3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Etkinlikten 1 Hafta Önce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Misafir Konuşmacıdan kısa özgeçmişinin ve eğitim için talep ettiği materyallerin listesinin maille istenmesi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Misafir Konuşmacının Teşekkür Belgesinin, Katılımcıların Katılım Belgelerinin ve yaka kartlarının  hazırlanması (ÇABAÇAM Görevli Eğitmenler dahil)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Katılımcılara Program ve bilgilendirme mailinin atılması (gerekli durumlarda)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Rahat kıyafet ile gelmeleri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Yanlarında temiz ayakkabı getirmeleri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ÇABAÇAM ulaşım bilgisi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Etkinlikten 1 Gün Önce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ÇABAÇAM’da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kullanılacak mekan/mekanların hazırlanması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Görevli Eğitmenler arasında iş bölümünün yapılması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A3 boyutunda 3 adet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hasthag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afişlerinin çıkarılması ve mekanda aktif kullanılan yerlere asılması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Kayıt masasının hazırlanması (Katılımcı devam/devamsızlık çizelgesi, yaka kartları vb.)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Gerekli beslenme ihtiyaçlarının temin edilmesi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Kahvaltı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, Ara Öğün, Öğlen Yemeği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İçecekler: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Sıcak-Soğuk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İlgili materyal ve malzemelerin tedarik edilmesi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Kalorifer açma-kapama işleminin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teyid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edilmesi (kış mevsimi ise)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Misafir konuşmacıya (ve mekana) çiçek ve hediye planlaması/temini</a:t>
          </a: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16553" y="334326"/>
        <a:ext cx="2530213" cy="7831380"/>
      </dsp:txXfrm>
    </dsp:sp>
    <dsp:sp modelId="{2C248D10-3776-4709-B1C1-39EB99C80380}">
      <dsp:nvSpPr>
        <dsp:cNvPr id="0" name=""/>
        <dsp:cNvSpPr/>
      </dsp:nvSpPr>
      <dsp:spPr>
        <a:xfrm>
          <a:off x="6900996" y="0"/>
          <a:ext cx="2530213" cy="334326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>
              <a:latin typeface="Times New Roman" pitchFamily="18" charset="0"/>
              <a:cs typeface="Times New Roman" pitchFamily="18" charset="0"/>
            </a:rPr>
            <a:t>Uygulama</a:t>
          </a:r>
        </a:p>
      </dsp:txBody>
      <dsp:txXfrm>
        <a:off x="6900996" y="0"/>
        <a:ext cx="2530213" cy="334326"/>
      </dsp:txXfrm>
    </dsp:sp>
    <dsp:sp modelId="{CA6C6D47-DC5B-492E-ADFB-03917E24C518}">
      <dsp:nvSpPr>
        <dsp:cNvPr id="0" name=""/>
        <dsp:cNvSpPr/>
      </dsp:nvSpPr>
      <dsp:spPr>
        <a:xfrm>
          <a:off x="6900996" y="334326"/>
          <a:ext cx="2530213" cy="7831380"/>
        </a:xfrm>
        <a:prstGeom prst="rect">
          <a:avLst/>
        </a:prstGeom>
        <a:solidFill>
          <a:schemeClr val="accent3">
            <a:tint val="40000"/>
            <a:alpha val="90000"/>
            <a:hueOff val="7144567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7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Sabah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Kayıt masasının açılması (Katılımcı devam/devamsızlık çizelgesinin doldurulması, yaka kartları ve program dağıtımı), </a:t>
          </a:r>
          <a:r>
            <a:rPr lang="tr-TR" sz="1200" b="0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faturaların teslim edilmesi</a:t>
          </a:r>
          <a:endParaRPr lang="tr-TR" sz="1200" b="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Etkinlik süresince/bitiminde misafir konuşmacının izninin alınarak sosyal medya paylaşımı yapılması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İkramların hazırlanması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Çay, kahve, meyve suyu, soda, ayran ve minik atıştırmalıklar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Müziğin açılması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ÇABAÇAM Anı Defteri’nin Misafir Konuşmacıya (isteğe bağlı) ve Katılımcılara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doldurtulması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ÇABAÇAM </a:t>
          </a:r>
          <a:r>
            <a:rPr lang="tr-TR" sz="1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Store’un</a:t>
          </a:r>
          <a:r>
            <a:rPr lang="tr-TR" sz="1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tanıtımı ve satış</a:t>
          </a: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Etkinliğin bitiminden önce Katılımcıların Seminer Değerlendirme Formunu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doldurmaları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Katılım Belgelerinin dağıtılması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Misafir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konuşmacıya Teşekkür Belgesi, çiçek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ve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hediyesinin takdim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edilmesi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Toplu fotoğraf çekimi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ÇABAÇAM’ın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mekanlarının düzenlenerek eğitime hazır olarak temiz ve düzenli bırakılması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900996" y="334326"/>
        <a:ext cx="2530213" cy="7831380"/>
      </dsp:txXfrm>
    </dsp:sp>
    <dsp:sp modelId="{9019D328-6E01-4DC5-8DFB-E9C6D3524ADA}">
      <dsp:nvSpPr>
        <dsp:cNvPr id="0" name=""/>
        <dsp:cNvSpPr/>
      </dsp:nvSpPr>
      <dsp:spPr>
        <a:xfrm>
          <a:off x="9856829" y="-1304"/>
          <a:ext cx="954853" cy="334326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b="1" kern="1200" dirty="0">
              <a:latin typeface="Times New Roman" pitchFamily="18" charset="0"/>
              <a:cs typeface="Times New Roman" pitchFamily="18" charset="0"/>
            </a:rPr>
            <a:t>Değerlendirme</a:t>
          </a:r>
        </a:p>
      </dsp:txBody>
      <dsp:txXfrm>
        <a:off x="9856829" y="-1304"/>
        <a:ext cx="954853" cy="334326"/>
      </dsp:txXfrm>
    </dsp:sp>
    <dsp:sp modelId="{B66851CC-9D2C-4D0E-BF66-BE1012B35157}">
      <dsp:nvSpPr>
        <dsp:cNvPr id="0" name=""/>
        <dsp:cNvSpPr/>
      </dsp:nvSpPr>
      <dsp:spPr>
        <a:xfrm>
          <a:off x="9785439" y="333022"/>
          <a:ext cx="2532686" cy="7833988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Görevli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Eğitmenler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tarafından ortak bir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değerlendirme raporunun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hazırlanması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Pnoje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Yürütücüsü Prof. Dr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. Ebru Aktan Acar ve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Araş. Gör. Özlem 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Çelebioğlu’na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, Etkinlikte çekilen 5 adet fotoğrafın, basın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yazısı ve değerlendirme raporunun mail atılması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Gelir gider tablosunun doldurulması ve fatura-fişlerin bir araya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getirilmesi. Ardından Proje Yürütücüsü  Prof. Dr. Ebru Aktan Acar  ile paylaşılması ve hesabın kapanması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Basında yer verilen haberlerin takip edilmesi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Yönetim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Odasında </a:t>
          </a: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yer alan Paylaşım Seminerleri Klasörüne aşağıdaki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belgelerin eklenmesi.</a:t>
          </a:r>
          <a:endParaRPr lang="tr-TR" sz="1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Afiş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Katılımcı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Devam/Devamsızlık Listesi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Misafir Konuşmacının paylaşım için verdiği bilgi/belgelerden birer kopya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Değerlendirme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Raporu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Gelir-Gider Tablosu ve fatura-fişler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Etkinlikte çekilen fotoğrafların  </a:t>
          </a:r>
          <a:r>
            <a:rPr lang="tr-TR" sz="1200" b="0" kern="1200" dirty="0" err="1">
              <a:latin typeface="Times New Roman" pitchFamily="18" charset="0"/>
              <a:cs typeface="Times New Roman" pitchFamily="18" charset="0"/>
            </a:rPr>
            <a:t>cdsi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>
              <a:latin typeface="Times New Roman" pitchFamily="18" charset="0"/>
              <a:cs typeface="Times New Roman" pitchFamily="18" charset="0"/>
            </a:rPr>
            <a:t>Basında çıkan 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haberler 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Tüm bu süreç tamamlandığında Proje Yürütücüsü  Prof. Dr. Ebru Aktan Acar ‘</a:t>
          </a:r>
          <a:r>
            <a:rPr lang="tr-TR" sz="1200" b="0" kern="1200" dirty="0" err="1" smtClean="0">
              <a:latin typeface="Times New Roman" pitchFamily="18" charset="0"/>
              <a:cs typeface="Times New Roman" pitchFamily="18" charset="0"/>
            </a:rPr>
            <a:t>ın</a:t>
          </a:r>
          <a:r>
            <a:rPr lang="tr-TR" sz="1200" b="0" kern="1200" dirty="0" smtClean="0">
              <a:latin typeface="Times New Roman" pitchFamily="18" charset="0"/>
              <a:cs typeface="Times New Roman" pitchFamily="18" charset="0"/>
            </a:rPr>
            <a:t> maille bilgilendirilmesi</a:t>
          </a:r>
          <a:endParaRPr lang="tr-TR" sz="12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785439" y="333022"/>
        <a:ext cx="2532686" cy="783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54882-0FB2-43F9-A285-853FE29E714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4C2F3-B778-4FFA-A03A-89E7EDF530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82496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>
            <p:extLst>
              <p:ext uri="{D42A27DB-BD31-4B8C-83A1-F6EECF244321}">
                <p14:modId xmlns="" xmlns:p14="http://schemas.microsoft.com/office/powerpoint/2010/main" val="2705301288"/>
              </p:ext>
            </p:extLst>
          </p:nvPr>
        </p:nvGraphicFramePr>
        <p:xfrm>
          <a:off x="208112" y="1135923"/>
          <a:ext cx="12332571" cy="816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"/>
          <p:cNvGrpSpPr/>
          <p:nvPr/>
        </p:nvGrpSpPr>
        <p:grpSpPr>
          <a:xfrm>
            <a:off x="486544" y="264098"/>
            <a:ext cx="11694099" cy="680475"/>
            <a:chOff x="1980" y="2492893"/>
            <a:chExt cx="1930714" cy="772286"/>
          </a:xfrm>
        </p:grpSpPr>
        <p:sp>
          <p:nvSpPr>
            <p:cNvPr id="6" name="5 Dikdörtgen"/>
            <p:cNvSpPr/>
            <p:nvPr/>
          </p:nvSpPr>
          <p:spPr>
            <a:xfrm>
              <a:off x="1980" y="2492894"/>
              <a:ext cx="1930714" cy="7722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Dikdörtgen"/>
            <p:cNvSpPr/>
            <p:nvPr/>
          </p:nvSpPr>
          <p:spPr>
            <a:xfrm>
              <a:off x="1980" y="2492893"/>
              <a:ext cx="1930714" cy="772285"/>
            </a:xfrm>
            <a:prstGeom prst="rect">
              <a:avLst/>
            </a:prstGeom>
            <a:ln w="762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112014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Paylaşım Semineri </a:t>
              </a:r>
              <a:r>
                <a:rPr lang="tr-TR" sz="24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İş Akışı </a:t>
              </a:r>
              <a:endParaRPr lang="tr-TR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Resi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1" y="228568"/>
            <a:ext cx="720000" cy="724448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468" y="228568"/>
            <a:ext cx="720000" cy="7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571</Words>
  <Application>Microsoft Office PowerPoint</Application>
  <PresentationFormat>A3 Kağıt (297x420 mm)</PresentationFormat>
  <Paragraphs>76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Özlem</dc:creator>
  <cp:lastModifiedBy>özlem çeleboğlu</cp:lastModifiedBy>
  <cp:revision>26</cp:revision>
  <cp:lastPrinted>2018-10-26T15:56:49Z</cp:lastPrinted>
  <dcterms:created xsi:type="dcterms:W3CDTF">2015-11-16T20:13:47Z</dcterms:created>
  <dcterms:modified xsi:type="dcterms:W3CDTF">2018-11-14T10:45:22Z</dcterms:modified>
</cp:coreProperties>
</file>