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Orta Stil 4 - Vurgu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3114-A28F-4B2D-AA9D-E749B64EDF4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8059-ABF0-4213-9007-B5FACC93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330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3114-A28F-4B2D-AA9D-E749B64EDF4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8059-ABF0-4213-9007-B5FACC93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13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3114-A28F-4B2D-AA9D-E749B64EDF4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8059-ABF0-4213-9007-B5FACC93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39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3114-A28F-4B2D-AA9D-E749B64EDF4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8059-ABF0-4213-9007-B5FACC93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3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3114-A28F-4B2D-AA9D-E749B64EDF4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8059-ABF0-4213-9007-B5FACC93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14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3114-A28F-4B2D-AA9D-E749B64EDF4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8059-ABF0-4213-9007-B5FACC93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39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3114-A28F-4B2D-AA9D-E749B64EDF4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8059-ABF0-4213-9007-B5FACC93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82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3114-A28F-4B2D-AA9D-E749B64EDF4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8059-ABF0-4213-9007-B5FACC93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65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3114-A28F-4B2D-AA9D-E749B64EDF4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8059-ABF0-4213-9007-B5FACC93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8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3114-A28F-4B2D-AA9D-E749B64EDF4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8059-ABF0-4213-9007-B5FACC93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047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3114-A28F-4B2D-AA9D-E749B64EDF4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8059-ABF0-4213-9007-B5FACC93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04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93114-A28F-4B2D-AA9D-E749B64EDF4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58059-ABF0-4213-9007-B5FACC93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81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tr-TR" b="1" dirty="0"/>
          </a:p>
          <a:p>
            <a:endParaRPr lang="tr-TR" b="1" dirty="0"/>
          </a:p>
          <a:p>
            <a:endParaRPr lang="tr-TR" b="1" dirty="0"/>
          </a:p>
          <a:p>
            <a:endParaRPr lang="tr-TR" b="1" dirty="0"/>
          </a:p>
          <a:p>
            <a:r>
              <a:rPr lang="tr-TR" b="1" dirty="0">
                <a:solidFill>
                  <a:schemeClr val="tx1"/>
                </a:solidFill>
              </a:rPr>
              <a:t>ÇANAKKALE ONSEKİZ MART ÜNİVERSİTESİ                                          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tr-TR" b="1" dirty="0">
                <a:solidFill>
                  <a:schemeClr val="tx1"/>
                </a:solidFill>
              </a:rPr>
              <a:t>DENEYSEL ARAŞTIRMALARUYGULAMA VE ARAŞTIRMA MERKEZİ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tr-TR" b="1" dirty="0">
                <a:solidFill>
                  <a:schemeClr val="tx1"/>
                </a:solidFill>
              </a:rPr>
              <a:t> 2016 YILI FAALİYET RAPORU</a:t>
            </a:r>
            <a:r>
              <a:rPr lang="tr-TR" b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590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endParaRPr lang="tr-TR" sz="2000" dirty="0">
              <a:solidFill>
                <a:schemeClr val="tx1"/>
              </a:solidFill>
            </a:endParaRPr>
          </a:p>
          <a:p>
            <a:pPr algn="l"/>
            <a:endParaRPr lang="tr-TR" sz="2000" dirty="0">
              <a:solidFill>
                <a:schemeClr val="tx1"/>
              </a:solidFill>
            </a:endParaRPr>
          </a:p>
          <a:p>
            <a:pPr algn="l"/>
            <a:endParaRPr lang="tr-TR" sz="2000" dirty="0">
              <a:solidFill>
                <a:schemeClr val="tx1"/>
              </a:solidFill>
            </a:endParaRPr>
          </a:p>
          <a:p>
            <a:pPr algn="l"/>
            <a:endParaRPr lang="tr-TR" sz="2000" dirty="0">
              <a:solidFill>
                <a:schemeClr val="tx1"/>
              </a:solidFill>
            </a:endParaRPr>
          </a:p>
          <a:p>
            <a:pPr algn="l"/>
            <a:endParaRPr lang="tr-TR" sz="2000" dirty="0">
              <a:solidFill>
                <a:schemeClr val="tx1"/>
              </a:solidFill>
            </a:endParaRPr>
          </a:p>
          <a:p>
            <a:pPr indent="228600" algn="just">
              <a:lnSpc>
                <a:spcPct val="115000"/>
              </a:lnSpc>
              <a:spcAft>
                <a:spcPts val="1000"/>
              </a:spcAft>
            </a:pPr>
            <a:r>
              <a:rPr lang="tr-TR" sz="2000" dirty="0">
                <a:solidFill>
                  <a:schemeClr val="tx1"/>
                </a:solidFill>
              </a:rPr>
              <a:t>	</a:t>
            </a:r>
            <a:endParaRPr lang="tr-TR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94391165-5B17-D6F4-7386-3220A54E3A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8789"/>
            <a:ext cx="9144000" cy="6000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23048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15</Words>
  <Application>Microsoft Office PowerPoint</Application>
  <PresentationFormat>Ekran Gösterisi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5" baseType="lpstr">
      <vt:lpstr>Arial</vt:lpstr>
      <vt:lpstr>Calibri</vt:lpstr>
      <vt:lpstr>Ofis Teması</vt:lpstr>
      <vt:lpstr>PowerPoint Sunusu</vt:lpstr>
      <vt:lpstr>PowerPoint Sunusu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</dc:creator>
  <cp:lastModifiedBy>comu comudam</cp:lastModifiedBy>
  <cp:revision>20</cp:revision>
  <dcterms:created xsi:type="dcterms:W3CDTF">2023-03-10T05:33:42Z</dcterms:created>
  <dcterms:modified xsi:type="dcterms:W3CDTF">2024-06-25T05:35:03Z</dcterms:modified>
</cp:coreProperties>
</file>