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4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>
                <a:solidFill>
                  <a:schemeClr val="tx1"/>
                </a:solidFill>
              </a:rPr>
              <a:t>ÇANAKKALE ONSEKİZ MART ÜNİVERSİTESİ                                          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DENEYSEL ARAŞTIRMALARUYGULAMA VE ARAŞTIRMA MERKEZİ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 2017 YILI FAALİYET RAPORU</a:t>
            </a:r>
            <a:r>
              <a:rPr lang="tr-TR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tx1"/>
                </a:solidFill>
              </a:rPr>
              <a:t>	</a:t>
            </a:r>
            <a:endParaRPr lang="tr-T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33DD968-69D7-EB01-8937-A951D84CC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347"/>
            <a:ext cx="9144000" cy="581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A63725-22DC-EF3C-24AB-31A180EA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267"/>
            <a:ext cx="9144000" cy="43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</Words>
  <Application>Microsoft Office PowerPoint</Application>
  <PresentationFormat>Ekran Gösterisi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6" baseType="lpstr">
      <vt:lpstr>Arial</vt:lpstr>
      <vt:lpstr>Calibri</vt:lpstr>
      <vt:lpstr>Ofis Teması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comu comudam</cp:lastModifiedBy>
  <cp:revision>20</cp:revision>
  <dcterms:created xsi:type="dcterms:W3CDTF">2023-03-10T05:33:42Z</dcterms:created>
  <dcterms:modified xsi:type="dcterms:W3CDTF">2024-06-25T05:36:45Z</dcterms:modified>
</cp:coreProperties>
</file>