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4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>
                <a:solidFill>
                  <a:schemeClr val="tx1"/>
                </a:solidFill>
              </a:rPr>
              <a:t>ÇANAKKALE ONSEKİZ MART ÜNİVERSİTESİ                                          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DENEYSEL ARAŞTIRMALARUYGULAMA VE ARAŞTIRMA MERKEZİ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 2019 YILI FAALİYET RAPORU</a:t>
            </a:r>
            <a:r>
              <a:rPr lang="tr-TR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B3142B5-D173-8BA0-2D57-DEE9C44C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75" y="0"/>
            <a:ext cx="4749650" cy="558924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061C04C-8318-F90C-4FF3-4CBF8FB97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5589240"/>
            <a:ext cx="4823097" cy="119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6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817C7AA-DD3A-E94F-8005-DF14627BB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16" y="0"/>
            <a:ext cx="5675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6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tx1"/>
                </a:solidFill>
              </a:rPr>
              <a:t>	</a:t>
            </a:r>
            <a:endParaRPr lang="tr-T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12C760E-1AB2-8544-C0A1-D2B68F73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313"/>
            <a:ext cx="9144000" cy="52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ED8E4A1-D93A-F805-6D6A-6438C6215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578"/>
            <a:ext cx="9144000" cy="49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E635C52-933D-F4F4-0025-D148F038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68" y="0"/>
            <a:ext cx="452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4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DBB3913-A481-0039-BDB9-14F586D3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405"/>
            <a:ext cx="9144000" cy="29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BF6BC4B-E3E9-0AA4-E101-A3A74634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736"/>
            <a:ext cx="9144000" cy="5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3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3FFBCC6-440C-2248-8E79-2864E89A3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6094"/>
            <a:ext cx="9144000" cy="144492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3E8FB00-0807-2A29-EE14-038A2F0FB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6"/>
          <a:stretch/>
        </p:blipFill>
        <p:spPr>
          <a:xfrm>
            <a:off x="0" y="2852936"/>
            <a:ext cx="9144000" cy="183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9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3E8042D-0E43-9500-9576-92214418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750"/>
            <a:ext cx="9144000" cy="55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0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9EAEE4A-74ED-1AEA-34A9-589C94B44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179"/>
            <a:ext cx="9144000" cy="51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9046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</Words>
  <Application>Microsoft Office PowerPoint</Application>
  <PresentationFormat>Ekran Gösterisi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COMU</cp:lastModifiedBy>
  <cp:revision>21</cp:revision>
  <dcterms:created xsi:type="dcterms:W3CDTF">2023-03-10T05:33:42Z</dcterms:created>
  <dcterms:modified xsi:type="dcterms:W3CDTF">2024-06-25T06:02:03Z</dcterms:modified>
</cp:coreProperties>
</file>