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3114-A28F-4B2D-AA9D-E749B64EDF4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>
                <a:solidFill>
                  <a:schemeClr val="tx1"/>
                </a:solidFill>
              </a:rPr>
              <a:t>ÇANAKKALE ONSEKİZ MART ÜNİVERSİTESİ           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DENEYSEL ARAŞTIRMALARUYGULAMA VE ARAŞTIRMA MERKEZİ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 2020 YILI FAALİYET RAPORU</a:t>
            </a:r>
            <a:r>
              <a:rPr lang="tr-TR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tx1"/>
                </a:solidFill>
              </a:rPr>
              <a:t>	</a:t>
            </a:r>
            <a:endParaRPr lang="tr-T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4CAC707-5026-0EDD-B03D-0949B912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437"/>
            <a:ext cx="9144000" cy="32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FFFF3EC-BF62-952D-0A64-77F7FC79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42" y="44624"/>
            <a:ext cx="852871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6FB8F23-255F-5CE1-D288-D3DA5CC88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55" y="0"/>
            <a:ext cx="4741490" cy="587727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143D28B-96F9-8DCF-2D32-981A6BD07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91" y="5877272"/>
            <a:ext cx="4637617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4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6EFD3DC-045E-4145-B620-A70DA0515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431"/>
            <a:ext cx="9144000" cy="31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387AB8B-E38B-B37B-6D21-7D331CCC0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765"/>
            <a:ext cx="9144000" cy="48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2EC8ACE-07BB-B1FD-24B9-7AAEE16E7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38"/>
            <a:ext cx="9144000" cy="313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416806-9123-685B-EC9E-5BC6FD39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0" y="0"/>
            <a:ext cx="891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</Words>
  <Application>Microsoft Office PowerPoint</Application>
  <PresentationFormat>Ekran Gösterisi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comu comudam</cp:lastModifiedBy>
  <cp:revision>21</cp:revision>
  <dcterms:created xsi:type="dcterms:W3CDTF">2023-03-10T05:33:42Z</dcterms:created>
  <dcterms:modified xsi:type="dcterms:W3CDTF">2024-06-25T06:27:16Z</dcterms:modified>
</cp:coreProperties>
</file>