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1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3114-A28F-4B2D-AA9D-E749B64EDF4A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8059-ABF0-4213-9007-B5FACC939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r>
              <a:rPr lang="tr-TR" b="1" dirty="0">
                <a:solidFill>
                  <a:schemeClr val="tx1"/>
                </a:solidFill>
              </a:rPr>
              <a:t>ÇANAKKALE ONSEKİZ MART ÜNİVERSİTESİ                                         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DENEYSEL ARAŞTIRMALARUYGULAMA VE ARAŞTIRMA MERKEZİ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tr-TR" b="1" dirty="0">
                <a:solidFill>
                  <a:schemeClr val="tx1"/>
                </a:solidFill>
              </a:rPr>
              <a:t> 2013 YILI FAALİYET RAPORU</a:t>
            </a:r>
            <a:r>
              <a:rPr lang="tr-TR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algn="l"/>
            <a:endParaRPr lang="tr-TR" sz="2000" dirty="0">
              <a:solidFill>
                <a:schemeClr val="tx1"/>
              </a:solidFill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tx1"/>
                </a:solidFill>
              </a:rPr>
              <a:t>	</a:t>
            </a:r>
            <a:endParaRPr lang="tr-T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F6CFC88-2878-050E-CEFF-A102D5D6C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672"/>
            <a:ext cx="9144000" cy="62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C4BD74C-CE49-8EA5-FE34-807EA5A6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317"/>
            <a:ext cx="9144000" cy="62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lvl="0"/>
            <a:endParaRPr lang="tr-TR" sz="20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8D72218-E158-56E4-EB9C-D4CB0FD5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154"/>
            <a:ext cx="9144000" cy="50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Office PowerPoint</Application>
  <PresentationFormat>Ekran Gösterisi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comu comudam</cp:lastModifiedBy>
  <cp:revision>17</cp:revision>
  <dcterms:created xsi:type="dcterms:W3CDTF">2023-03-10T05:33:42Z</dcterms:created>
  <dcterms:modified xsi:type="dcterms:W3CDTF">2024-06-24T13:54:26Z</dcterms:modified>
</cp:coreProperties>
</file>