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5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4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r>
              <a:rPr lang="tr-TR" b="1" dirty="0">
                <a:solidFill>
                  <a:schemeClr val="tx1"/>
                </a:solidFill>
              </a:rPr>
              <a:t>ÇANAKKALE ONSEKİZ MART ÜNİVERSİTESİ                                          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DENEYSEL ARAŞTIRMALARUYGULAMA VE ARAŞTIRMA MERKEZİ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 2014 YILI FAALİYET RAPORU</a:t>
            </a:r>
            <a:r>
              <a:rPr lang="tr-TR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9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tx1"/>
                </a:solidFill>
              </a:rPr>
              <a:t>	</a:t>
            </a:r>
            <a:endParaRPr lang="tr-T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494008E-D5BD-CAFC-F52B-7C032A948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482"/>
            <a:ext cx="9144000" cy="591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781BF31-3E0B-102F-45F9-D9EA7517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088"/>
            <a:ext cx="9144000" cy="61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BA15350-766D-609E-C59E-50008EECE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05"/>
            <a:ext cx="9144000" cy="611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EDBA0D-CFDA-C8ED-45C3-D28C1BA8C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023"/>
            <a:ext cx="9144000" cy="45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5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</Words>
  <Application>Microsoft Office PowerPoint</Application>
  <PresentationFormat>Ekran Gösterisi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comu comudam</cp:lastModifiedBy>
  <cp:revision>18</cp:revision>
  <dcterms:created xsi:type="dcterms:W3CDTF">2023-03-10T05:33:42Z</dcterms:created>
  <dcterms:modified xsi:type="dcterms:W3CDTF">2024-06-24T13:58:12Z</dcterms:modified>
</cp:coreProperties>
</file>