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3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1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3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3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3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8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5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8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4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0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93114-A28F-4B2D-AA9D-E749B64EDF4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58059-ABF0-4213-9007-B5FACC93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8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r>
              <a:rPr lang="tr-TR" b="1" dirty="0">
                <a:solidFill>
                  <a:schemeClr val="tx1"/>
                </a:solidFill>
              </a:rPr>
              <a:t>ÇANAKKALE ONSEKİZ MART ÜNİVERSİTESİ                                          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tr-TR" b="1" dirty="0">
                <a:solidFill>
                  <a:schemeClr val="tx1"/>
                </a:solidFill>
              </a:rPr>
              <a:t>DENEYSEL ARAŞTIRMALARUYGULAMA VE ARAŞTIRMA MERKEZİ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tr-TR" b="1" dirty="0">
                <a:solidFill>
                  <a:schemeClr val="tx1"/>
                </a:solidFill>
              </a:rPr>
              <a:t> 2016 YILI FAALİYET RAPORU</a:t>
            </a:r>
            <a:r>
              <a:rPr lang="tr-TR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9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algn="l"/>
            <a:endParaRPr lang="tr-TR" sz="2000" dirty="0">
              <a:solidFill>
                <a:schemeClr val="tx1"/>
              </a:solidFill>
            </a:endParaRP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tr-TR" sz="2000" dirty="0">
                <a:solidFill>
                  <a:schemeClr val="tx1"/>
                </a:solidFill>
              </a:rPr>
              <a:t>	</a:t>
            </a:r>
            <a:endParaRPr lang="tr-TR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4391165-5B17-D6F4-7386-3220A54E3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789"/>
            <a:ext cx="9144000" cy="600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3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</Words>
  <Application>Microsoft Office PowerPoint</Application>
  <PresentationFormat>Ekran Gösterisi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Ofis Teması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comu comudam</cp:lastModifiedBy>
  <cp:revision>20</cp:revision>
  <dcterms:created xsi:type="dcterms:W3CDTF">2023-03-10T05:33:42Z</dcterms:created>
  <dcterms:modified xsi:type="dcterms:W3CDTF">2024-06-25T05:35:03Z</dcterms:modified>
</cp:coreProperties>
</file>