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3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3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3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8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5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8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4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0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8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r>
              <a:rPr lang="tr-TR" b="1" dirty="0">
                <a:solidFill>
                  <a:schemeClr val="tx1"/>
                </a:solidFill>
              </a:rPr>
              <a:t>ÇANAKKALE ONSEKİZ MART ÜNİVERSİTESİ                                          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DENEYSEL ARAŞTIRMALARUYGULAMA VE ARAŞTIRMA MERKEZİ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 2018 YILI FAALİYET RAPORU</a:t>
            </a:r>
            <a:r>
              <a:rPr lang="tr-TR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9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tr-TR" sz="2000" dirty="0">
                <a:solidFill>
                  <a:schemeClr val="tx1"/>
                </a:solidFill>
              </a:rPr>
              <a:t>	</a:t>
            </a:r>
            <a:endParaRPr lang="tr-TR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B55073A-11CC-A1A6-D8D8-7A4162CCA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8872"/>
            <a:ext cx="9144000" cy="330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3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DD8E49D-1A49-01C1-500B-7D9DA21D0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72" y="0"/>
            <a:ext cx="74814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3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</Words>
  <Application>Microsoft Office PowerPoint</Application>
  <PresentationFormat>Ekran Gösterisi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COMU</cp:lastModifiedBy>
  <cp:revision>20</cp:revision>
  <dcterms:created xsi:type="dcterms:W3CDTF">2023-03-10T05:33:42Z</dcterms:created>
  <dcterms:modified xsi:type="dcterms:W3CDTF">2024-06-25T05:43:59Z</dcterms:modified>
</cp:coreProperties>
</file>