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1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3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3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5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8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4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r>
              <a:rPr lang="tr-TR" b="1" dirty="0">
                <a:solidFill>
                  <a:schemeClr val="tx1"/>
                </a:solidFill>
              </a:rPr>
              <a:t>ÇANAKKALE ONSEKİZ MART ÜNİVERSİTESİ                                          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DENEYSEL ARAŞTIRMALARUYGULAMA VE ARAŞTIRMA MERKEZİ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 2021 YILI FAALİYET RAPORU</a:t>
            </a:r>
            <a:r>
              <a:rPr lang="tr-TR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9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tx1"/>
                </a:solidFill>
              </a:rPr>
              <a:t>	</a:t>
            </a:r>
            <a:endParaRPr lang="tr-T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A2FF29-5955-55A5-F07F-59AD10DE5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128"/>
            <a:ext cx="9144000" cy="62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07721FC-BBB8-F691-CB3B-FA41D1D32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67"/>
            <a:ext cx="9144000" cy="515293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DFE86D2-6DA5-9FFC-A01A-3242EE009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3"/>
          <a:stretch/>
        </p:blipFill>
        <p:spPr>
          <a:xfrm>
            <a:off x="179512" y="5221720"/>
            <a:ext cx="8784976" cy="151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06E47E9-8975-6D3A-4BD0-BE3AF5BEE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84" y="0"/>
            <a:ext cx="7356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4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025B32E-02A0-90DE-212B-9A717D991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0"/>
          <a:stretch/>
        </p:blipFill>
        <p:spPr>
          <a:xfrm>
            <a:off x="141499" y="116632"/>
            <a:ext cx="886100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0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E800301-3FF7-7789-8F34-695EEF9D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169"/>
            <a:ext cx="9144000" cy="343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0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34BF8F0-4C4F-D698-064B-9BC79A4A8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684"/>
            <a:ext cx="9144000" cy="166687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1152FF6-409A-189A-2822-C45BD237F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5"/>
          <a:stretch/>
        </p:blipFill>
        <p:spPr>
          <a:xfrm>
            <a:off x="35496" y="2492896"/>
            <a:ext cx="9144000" cy="37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D72FE64-6528-DC64-2CB1-ED82185B8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280"/>
            <a:ext cx="9144000" cy="30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4A0898C-2C5C-59C6-6816-CEC108FDE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15" y="116632"/>
            <a:ext cx="9144000" cy="456272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15DE19F-C8F9-5BA0-E7D3-74FDB93CAF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4"/>
          <a:stretch/>
        </p:blipFill>
        <p:spPr>
          <a:xfrm>
            <a:off x="467544" y="4509120"/>
            <a:ext cx="813078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731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</Words>
  <Application>Microsoft Office PowerPoint</Application>
  <PresentationFormat>Ekran Gösterisi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comu comudam</cp:lastModifiedBy>
  <cp:revision>22</cp:revision>
  <dcterms:created xsi:type="dcterms:W3CDTF">2023-03-10T05:33:42Z</dcterms:created>
  <dcterms:modified xsi:type="dcterms:W3CDTF">2024-06-25T06:37:51Z</dcterms:modified>
</cp:coreProperties>
</file>