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21.01.2022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6249" y="4149080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tr-TR" sz="2800" b="1" dirty="0">
                <a:solidFill>
                  <a:schemeClr val="bg1"/>
                </a:solidFill>
              </a:rPr>
              <a:t>T.C.</a:t>
            </a:r>
            <a:r>
              <a:rPr lang="tr-TR" sz="2800" dirty="0">
                <a:solidFill>
                  <a:schemeClr val="bg1"/>
                </a:solidFill>
              </a:rPr>
              <a:t/>
            </a:r>
            <a:br>
              <a:rPr lang="tr-TR" sz="2800" dirty="0">
                <a:solidFill>
                  <a:schemeClr val="bg1"/>
                </a:solidFill>
              </a:rPr>
            </a:br>
            <a:r>
              <a:rPr lang="tr-TR" sz="2800" b="1" dirty="0">
                <a:solidFill>
                  <a:schemeClr val="bg1"/>
                </a:solidFill>
              </a:rPr>
              <a:t>Çanakkale </a:t>
            </a:r>
            <a:r>
              <a:rPr lang="tr-TR" sz="2800" b="1" dirty="0" smtClean="0">
                <a:solidFill>
                  <a:schemeClr val="bg1"/>
                </a:solidFill>
              </a:rPr>
              <a:t>On Sekiz </a:t>
            </a:r>
            <a:r>
              <a:rPr lang="tr-TR" sz="2800" b="1" dirty="0">
                <a:solidFill>
                  <a:schemeClr val="bg1"/>
                </a:solidFill>
              </a:rPr>
              <a:t>Mart Üniversitesi</a:t>
            </a:r>
            <a:br>
              <a:rPr lang="tr-TR" sz="2800" b="1" dirty="0">
                <a:solidFill>
                  <a:schemeClr val="bg1"/>
                </a:solidFill>
              </a:rPr>
            </a:br>
            <a:r>
              <a:rPr lang="tr-TR" sz="2800" b="1" dirty="0">
                <a:solidFill>
                  <a:schemeClr val="bg1"/>
                </a:solidFill>
              </a:rPr>
              <a:t>Çanakkale Uygulamalı Bilimler Fakültesi</a:t>
            </a:r>
            <a:r>
              <a:rPr lang="tr-TR" sz="2800" dirty="0">
                <a:solidFill>
                  <a:schemeClr val="bg1"/>
                </a:solidFill>
              </a:rPr>
              <a:t/>
            </a:r>
            <a:br>
              <a:rPr lang="tr-TR" sz="2800" dirty="0">
                <a:solidFill>
                  <a:schemeClr val="bg1"/>
                </a:solidFill>
              </a:rPr>
            </a:br>
            <a:r>
              <a:rPr lang="tr-TR" sz="2800" b="1" dirty="0">
                <a:solidFill>
                  <a:schemeClr val="bg1"/>
                </a:solidFill>
              </a:rPr>
              <a:t>Gıda Teknolojisi Bölümü Kariyer </a:t>
            </a:r>
            <a:r>
              <a:rPr lang="tr-TR" sz="2800" b="1" dirty="0" smtClean="0">
                <a:solidFill>
                  <a:schemeClr val="bg1"/>
                </a:solidFill>
              </a:rPr>
              <a:t>Stajı Öğrenci</a:t>
            </a:r>
            <a:br>
              <a:rPr lang="tr-TR" sz="2800" b="1" dirty="0" smtClean="0">
                <a:solidFill>
                  <a:schemeClr val="bg1"/>
                </a:solidFill>
              </a:rPr>
            </a:br>
            <a:r>
              <a:rPr lang="tr-TR" sz="2800" b="1" dirty="0" smtClean="0">
                <a:solidFill>
                  <a:schemeClr val="bg1"/>
                </a:solidFill>
              </a:rPr>
              <a:t> Bilgilendirme Sunumu</a:t>
            </a:r>
            <a:br>
              <a:rPr lang="tr-TR" sz="2800" b="1" dirty="0" smtClean="0">
                <a:solidFill>
                  <a:schemeClr val="bg1"/>
                </a:solidFill>
              </a:rPr>
            </a:b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pic>
        <p:nvPicPr>
          <p:cNvPr id="4" name="Resim 3" descr="Çanakkale Uygulamalı Bilimler Fakültes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1584176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Resim 4" descr="Çanakkale Onsekiz Mart Üniversitesi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69896"/>
            <a:ext cx="1584176" cy="1524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3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2054" name="Picture 6" descr="Tweets with replies by Suvla Wines (@SuvlaWines) / Twit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929" y="962217"/>
            <a:ext cx="2292141" cy="229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31607"/>
              </p:ext>
            </p:extLst>
          </p:nvPr>
        </p:nvGraphicFramePr>
        <p:xfrm>
          <a:off x="462370" y="3429000"/>
          <a:ext cx="8219257" cy="230190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433833"/>
                <a:gridCol w="1341205"/>
                <a:gridCol w="2680521"/>
                <a:gridCol w="989600"/>
                <a:gridCol w="1774098"/>
              </a:tblGrid>
              <a:tr h="829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ŞİRKET ÜNVANI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ŞİRKET ÇALIŞMA ALANLARI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ŞİRKET ADRESİ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ŞİRKET İLÇESİ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DESTEK DURUMU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  <a:tr h="1108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SUVLA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 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Şarap ve ürünleri üretim 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err="1">
                          <a:effectLst/>
                        </a:rPr>
                        <a:t>İsmetpaşa</a:t>
                      </a:r>
                      <a:r>
                        <a:rPr lang="tr-TR" sz="1400" dirty="0">
                          <a:effectLst/>
                        </a:rPr>
                        <a:t> Mahallesi, </a:t>
                      </a:r>
                      <a:r>
                        <a:rPr lang="tr-TR" sz="1400" dirty="0" err="1">
                          <a:effectLst/>
                        </a:rPr>
                        <a:t>Çınarlıdere</a:t>
                      </a:r>
                      <a:r>
                        <a:rPr lang="tr-TR" sz="1400" dirty="0">
                          <a:effectLst/>
                        </a:rPr>
                        <a:t> </a:t>
                      </a:r>
                      <a:r>
                        <a:rPr lang="tr-TR" sz="1400" dirty="0" smtClean="0">
                          <a:effectLst/>
                        </a:rPr>
                        <a:t>No:</a:t>
                      </a:r>
                      <a:r>
                        <a:rPr lang="tr-TR" sz="1400" dirty="0">
                          <a:effectLst/>
                        </a:rPr>
                        <a:t/>
                      </a:r>
                      <a:br>
                        <a:rPr lang="tr-TR" sz="1400" dirty="0">
                          <a:effectLst/>
                        </a:rPr>
                      </a:br>
                      <a:r>
                        <a:rPr lang="tr-TR" sz="1400" dirty="0">
                          <a:effectLst/>
                        </a:rPr>
                        <a:t>OPET Benzin İstasyon yanındaki sokak,</a:t>
                      </a:r>
                      <a:br>
                        <a:rPr lang="tr-TR" sz="1400" dirty="0">
                          <a:effectLst/>
                        </a:rPr>
                      </a:br>
                      <a:r>
                        <a:rPr lang="tr-TR" sz="1400" dirty="0">
                          <a:effectLst/>
                        </a:rPr>
                        <a:t>Eceabat Çanakkale</a:t>
                      </a:r>
                      <a:br>
                        <a:rPr lang="tr-TR" sz="1400" dirty="0">
                          <a:effectLst/>
                        </a:rPr>
                      </a:b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ECEBAT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DEVLET </a:t>
                      </a:r>
                      <a:r>
                        <a:rPr lang="tr-TR" sz="1400" dirty="0">
                          <a:effectLst/>
                        </a:rPr>
                        <a:t>ÖDEMESİ YAPILACAKTIR.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YEMEK MEVCUTTUR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2286000" y="48679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r-TR" sz="2800" b="1" dirty="0" smtClean="0"/>
              <a:t>ŞİRKET BİLGİLERİ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1505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" name="AutoShape 2" descr="Suvla Win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83" y="1504950"/>
            <a:ext cx="15335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168983"/>
              </p:ext>
            </p:extLst>
          </p:nvPr>
        </p:nvGraphicFramePr>
        <p:xfrm>
          <a:off x="14559" y="1504950"/>
          <a:ext cx="6065309" cy="159816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4771"/>
                <a:gridCol w="1003170"/>
                <a:gridCol w="938365"/>
                <a:gridCol w="1875405"/>
                <a:gridCol w="692366"/>
                <a:gridCol w="1241232"/>
              </a:tblGrid>
              <a:tr h="1598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KİLYE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Doğal Ürünler üretimi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İsmetpaşa</a:t>
                      </a:r>
                      <a:r>
                        <a:rPr lang="tr-TR" sz="1200" dirty="0">
                          <a:effectLst/>
                        </a:rPr>
                        <a:t> Mahallesi, </a:t>
                      </a:r>
                      <a:r>
                        <a:rPr lang="tr-TR" sz="1200" dirty="0" err="1">
                          <a:effectLst/>
                        </a:rPr>
                        <a:t>Çınarlıdere</a:t>
                      </a:r>
                      <a:r>
                        <a:rPr lang="tr-TR" sz="1200" dirty="0">
                          <a:effectLst/>
                        </a:rPr>
                        <a:t> No:11,</a:t>
                      </a:r>
                      <a:br>
                        <a:rPr lang="tr-TR" sz="1200" dirty="0">
                          <a:effectLst/>
                        </a:rPr>
                      </a:br>
                      <a:r>
                        <a:rPr lang="tr-TR" sz="1200" dirty="0">
                          <a:effectLst/>
                        </a:rPr>
                        <a:t>OPET Benzin İstasyon yanındaki sokak,</a:t>
                      </a:r>
                      <a:br>
                        <a:rPr lang="tr-TR" sz="1200" dirty="0">
                          <a:effectLst/>
                        </a:rPr>
                      </a:br>
                      <a:r>
                        <a:rPr lang="tr-TR" sz="1200" dirty="0">
                          <a:effectLst/>
                        </a:rPr>
                        <a:t>Eceabat Çanakkale</a:t>
                      </a:r>
                      <a:br>
                        <a:rPr lang="tr-TR" sz="1200" dirty="0">
                          <a:effectLst/>
                        </a:rPr>
                      </a:b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ECEBAT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ÖDEMESİ YAPILACAKTIR.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03" marR="62503" marT="0" marB="0"/>
                </a:tc>
              </a:tr>
            </a:tbl>
          </a:graphicData>
        </a:graphic>
      </p:graphicFrame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231403"/>
              </p:ext>
            </p:extLst>
          </p:nvPr>
        </p:nvGraphicFramePr>
        <p:xfrm>
          <a:off x="183388" y="4077072"/>
          <a:ext cx="5566343" cy="1472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1038"/>
                <a:gridCol w="908307"/>
                <a:gridCol w="1815334"/>
                <a:gridCol w="670188"/>
                <a:gridCol w="1201476"/>
              </a:tblGrid>
              <a:tr h="13221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OKYAY UN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Tahıl ve tahıl ürünleri üretim Un  ürünleri üretim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Merkez Fabrika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Doğancı Köyü / BİGA / ÇANAKKALE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BİGA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9" name="AutoShape 5" descr="Okyay Un İletişi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61" y="3933056"/>
            <a:ext cx="2952589" cy="123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82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01038"/>
              </p:ext>
            </p:extLst>
          </p:nvPr>
        </p:nvGraphicFramePr>
        <p:xfrm>
          <a:off x="159848" y="1504949"/>
          <a:ext cx="6068336" cy="244965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69610"/>
                <a:gridCol w="979221"/>
                <a:gridCol w="1979048"/>
                <a:gridCol w="730628"/>
                <a:gridCol w="1309829"/>
              </a:tblGrid>
              <a:tr h="2449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MEYDERE GIDA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Dondurulmuş Gıda , meyve  ve sebze ürünleri üretimi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Sakarya Mah. 320 </a:t>
                      </a:r>
                      <a:r>
                        <a:rPr lang="tr-TR" sz="1400" dirty="0" err="1">
                          <a:effectLst/>
                        </a:rPr>
                        <a:t>sk</a:t>
                      </a:r>
                      <a:r>
                        <a:rPr lang="tr-TR" sz="1400" dirty="0">
                          <a:effectLst/>
                        </a:rPr>
                        <a:t>. No:29 Biga / </a:t>
                      </a:r>
                      <a:r>
                        <a:rPr lang="tr-TR" sz="1400" dirty="0" smtClean="0">
                          <a:effectLst/>
                        </a:rPr>
                        <a:t>Çanakkale</a:t>
                      </a:r>
                      <a:endParaRPr lang="tr-TR" sz="14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BİGA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YEMEK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DESTEK </a:t>
                      </a:r>
                      <a:r>
                        <a:rPr lang="tr-TR" sz="1400" dirty="0">
                          <a:effectLst/>
                        </a:rPr>
                        <a:t>ÖDEMESİ YAPILMAYACAKTIR.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3" name="AutoShape 2" descr="Meydere Gıda SAnay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44824"/>
            <a:ext cx="2454722" cy="931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44394"/>
              </p:ext>
            </p:extLst>
          </p:nvPr>
        </p:nvGraphicFramePr>
        <p:xfrm>
          <a:off x="155575" y="4221088"/>
          <a:ext cx="6294997" cy="202050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98150"/>
                <a:gridCol w="1027207"/>
                <a:gridCol w="2052968"/>
                <a:gridCol w="757919"/>
                <a:gridCol w="1358753"/>
              </a:tblGrid>
              <a:tr h="2020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ZİNDE SÜT ÜRÜNLERİ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Süt ve Süt ürünleri üretimi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Adres: Biga Organize Sanayi Bölgesi 166 Ada 15 </a:t>
                      </a:r>
                      <a:r>
                        <a:rPr lang="tr-TR" sz="1400" dirty="0" err="1">
                          <a:effectLst/>
                        </a:rPr>
                        <a:t>Nolu</a:t>
                      </a:r>
                      <a:r>
                        <a:rPr lang="tr-TR" sz="1400" dirty="0">
                          <a:effectLst/>
                        </a:rPr>
                        <a:t> Parsel </a:t>
                      </a:r>
                      <a:r>
                        <a:rPr lang="tr-TR" sz="1400" dirty="0" err="1">
                          <a:effectLst/>
                        </a:rPr>
                        <a:t>Balıklıçeşme</a:t>
                      </a:r>
                      <a:r>
                        <a:rPr lang="tr-TR" sz="1400" dirty="0">
                          <a:effectLst/>
                        </a:rPr>
                        <a:t>              Beldesi Biga / </a:t>
                      </a:r>
                      <a:r>
                        <a:rPr lang="tr-TR" sz="1400" dirty="0" smtClean="0">
                          <a:effectLst/>
                        </a:rPr>
                        <a:t>ÇANAKKALE</a:t>
                      </a:r>
                      <a:endParaRPr lang="tr-TR" sz="14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>
                          <a:effectLst/>
                        </a:rPr>
                        <a:t>BİGA</a:t>
                      </a:r>
                      <a:endParaRPr lang="tr-T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</a:rPr>
                        <a:t>DEVLET </a:t>
                      </a:r>
                      <a:r>
                        <a:rPr lang="tr-TR" sz="14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</a:rPr>
                        <a:t>YEMEK MEVCUTTUR</a:t>
                      </a:r>
                      <a:endParaRPr lang="tr-T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21088"/>
            <a:ext cx="23812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4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22923"/>
              </p:ext>
            </p:extLst>
          </p:nvPr>
        </p:nvGraphicFramePr>
        <p:xfrm>
          <a:off x="262582" y="1700808"/>
          <a:ext cx="5617682" cy="1472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9994"/>
                <a:gridCol w="916684"/>
                <a:gridCol w="1692660"/>
                <a:gridCol w="815787"/>
                <a:gridCol w="1212557"/>
              </a:tblGrid>
              <a:tr h="826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DARDANEL </a:t>
                      </a:r>
                      <a:r>
                        <a:rPr lang="tr-TR" sz="1200" dirty="0" err="1">
                          <a:effectLst/>
                        </a:rPr>
                        <a:t>Önentaş</a:t>
                      </a:r>
                      <a:r>
                        <a:rPr lang="tr-TR" sz="1200" dirty="0">
                          <a:effectLst/>
                        </a:rPr>
                        <a:t> Gıda San. A.Ş.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Su ve su ürünleri üretimi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Boğazkent</a:t>
                      </a:r>
                      <a:r>
                        <a:rPr lang="tr-TR" sz="1200" dirty="0">
                          <a:effectLst/>
                        </a:rPr>
                        <a:t> , 17110 Kepez/Çanakkale Merkez/Çanakkale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MERKEZ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pic>
        <p:nvPicPr>
          <p:cNvPr id="13314" name="Picture 2" descr="Türkiye&amp;#39;nin Balık Uzmanı | Dardan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04949"/>
            <a:ext cx="2614728" cy="142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115"/>
              </p:ext>
            </p:extLst>
          </p:nvPr>
        </p:nvGraphicFramePr>
        <p:xfrm>
          <a:off x="251520" y="4005064"/>
          <a:ext cx="5760641" cy="14873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04933"/>
                <a:gridCol w="940012"/>
                <a:gridCol w="1878700"/>
                <a:gridCol w="693582"/>
                <a:gridCol w="1243414"/>
              </a:tblGrid>
              <a:tr h="148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MEZRE Süt Sanayi ve Ticaret </a:t>
                      </a:r>
                      <a:r>
                        <a:rPr lang="tr-TR" sz="1200" dirty="0" err="1">
                          <a:effectLst/>
                        </a:rPr>
                        <a:t>Ltd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Sti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 ve Ürünleri üretimi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Kurtuluş Balıkesir asfaltı üzeri no:2 17550 Yenice/Çanakkale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Türkiye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0532 779 29 63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YENİCE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5" name="AutoShape 4" descr="Plk İnşaat ve Elektrik - Referanslarımı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236" y="3481316"/>
            <a:ext cx="23145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87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974384"/>
              </p:ext>
            </p:extLst>
          </p:nvPr>
        </p:nvGraphicFramePr>
        <p:xfrm>
          <a:off x="287307" y="1544500"/>
          <a:ext cx="5566478" cy="14873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71061"/>
                <a:gridCol w="908329"/>
                <a:gridCol w="1815378"/>
                <a:gridCol w="670205"/>
                <a:gridCol w="1201505"/>
              </a:tblGrid>
              <a:tr h="14873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AKUATEK  Şirketler Grubu 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Su ve Su ürünleri üretimi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Adres: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Kurtuluş Mahallesi H. İbrahim Bodur Bulvarı No: 50/1 Yenice - </a:t>
                      </a:r>
                      <a:r>
                        <a:rPr lang="tr-TR" sz="1200" dirty="0" smtClean="0">
                          <a:effectLst/>
                        </a:rPr>
                        <a:t>Çanakkale</a:t>
                      </a:r>
                      <a:endParaRPr lang="tr-TR" sz="12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YENİCE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3" name="AutoShape 2" descr="Akuat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26" y="1504950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4836"/>
              </p:ext>
            </p:extLst>
          </p:nvPr>
        </p:nvGraphicFramePr>
        <p:xfrm>
          <a:off x="155574" y="3429000"/>
          <a:ext cx="5640561" cy="1472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83985"/>
                <a:gridCol w="920418"/>
                <a:gridCol w="1839539"/>
                <a:gridCol w="679124"/>
                <a:gridCol w="1217495"/>
              </a:tblGrid>
              <a:tr h="1300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ALTINKILIÇ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Süt </a:t>
                      </a:r>
                      <a:r>
                        <a:rPr lang="tr-TR" sz="1200" dirty="0" smtClean="0">
                          <a:effectLst/>
                        </a:rPr>
                        <a:t>Sanayi</a:t>
                      </a:r>
                      <a:endParaRPr lang="tr-TR" sz="12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 ve Süt ürünleri 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Camii Kebir </a:t>
                      </a:r>
                      <a:r>
                        <a:rPr lang="tr-TR" sz="1200" dirty="0" err="1">
                          <a:effectLst/>
                        </a:rPr>
                        <a:t>Mh</a:t>
                      </a:r>
                      <a:r>
                        <a:rPr lang="tr-TR" sz="1200" dirty="0">
                          <a:effectLst/>
                        </a:rPr>
                        <a:t>. Esentepe Caddesi No: 47 Ezine/ÇANAKKALE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Ezine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DEVLET 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SERVİS </a:t>
                      </a:r>
                      <a:r>
                        <a:rPr lang="tr-TR" sz="1200" dirty="0">
                          <a:effectLst/>
                        </a:rPr>
                        <a:t>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pic>
        <p:nvPicPr>
          <p:cNvPr id="14341" name="Picture 5" descr="Altınkılıç: Kefir, Kefirli Yoğurt ve Peynir Grubu - Doğal Yaşam Dost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85" y="3212976"/>
            <a:ext cx="2381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098760"/>
              </p:ext>
            </p:extLst>
          </p:nvPr>
        </p:nvGraphicFramePr>
        <p:xfrm>
          <a:off x="307975" y="5058567"/>
          <a:ext cx="5568553" cy="122884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04058"/>
                <a:gridCol w="776033"/>
                <a:gridCol w="1816055"/>
                <a:gridCol w="670455"/>
                <a:gridCol w="1201952"/>
              </a:tblGrid>
              <a:tr h="1228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ÇAKIROĞLU ÖZSOYLAR EZİNE PEYNİRİ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 ve Süt ürünleri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Adres: </a:t>
                      </a:r>
                      <a:r>
                        <a:rPr lang="tr-TR" sz="1200" dirty="0" err="1">
                          <a:effectLst/>
                        </a:rPr>
                        <a:t>Camikebir</a:t>
                      </a:r>
                      <a:r>
                        <a:rPr lang="tr-TR" sz="1200" dirty="0">
                          <a:effectLst/>
                        </a:rPr>
                        <a:t> Mah. </a:t>
                      </a:r>
                      <a:r>
                        <a:rPr lang="tr-TR" sz="1200" dirty="0" err="1">
                          <a:effectLst/>
                        </a:rPr>
                        <a:t>Alisaim</a:t>
                      </a:r>
                      <a:r>
                        <a:rPr lang="tr-TR" sz="1200" dirty="0">
                          <a:effectLst/>
                        </a:rPr>
                        <a:t> Kayaalp Bulvarı No:94/A Ezine / </a:t>
                      </a:r>
                      <a:r>
                        <a:rPr lang="tr-TR" sz="1200" dirty="0" smtClean="0">
                          <a:effectLst/>
                        </a:rPr>
                        <a:t>ÇANAKKALE</a:t>
                      </a:r>
                      <a:endParaRPr lang="tr-TR" sz="12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Ezine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YEMEK </a:t>
                      </a:r>
                      <a:r>
                        <a:rPr lang="tr-TR" sz="1200" dirty="0">
                          <a:effectLst/>
                        </a:rPr>
                        <a:t>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7" name="AutoShape 8" descr="ÖZSOYLAR SÜT ÜRÜNLERİ - ÇELİK EZİNE PEYNİR | ÇELİK EZİNE SÜT VE SÜT ÜRÜNLERİ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37"/>
          <a:stretch/>
        </p:blipFill>
        <p:spPr bwMode="auto">
          <a:xfrm>
            <a:off x="6261043" y="5013176"/>
            <a:ext cx="2143125" cy="97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05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899477"/>
              </p:ext>
            </p:extLst>
          </p:nvPr>
        </p:nvGraphicFramePr>
        <p:xfrm>
          <a:off x="155575" y="1544259"/>
          <a:ext cx="5472608" cy="1752305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54686"/>
                <a:gridCol w="893011"/>
                <a:gridCol w="1784765"/>
                <a:gridCol w="658903"/>
                <a:gridCol w="1181243"/>
              </a:tblGrid>
              <a:tr h="175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YELKEN Süt ve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ürünleri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Süt ve Süt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ürünleri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FABRİKA: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Cumhuriyet Mh. Erenler Altı Mevkii Ezine / ÇANAKKALE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Ezine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3" name="AutoShape 2" descr="Yelken Gıda | Hakkımız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90688"/>
            <a:ext cx="266429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859085"/>
              </p:ext>
            </p:extLst>
          </p:nvPr>
        </p:nvGraphicFramePr>
        <p:xfrm>
          <a:off x="155575" y="3973033"/>
          <a:ext cx="6216627" cy="224775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84478"/>
                <a:gridCol w="1014420"/>
                <a:gridCol w="2027409"/>
                <a:gridCol w="878563"/>
                <a:gridCol w="1211757"/>
              </a:tblGrid>
              <a:tr h="2247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AKPINAR Süt ve Süt </a:t>
                      </a:r>
                      <a:r>
                        <a:rPr lang="tr-TR" sz="1200" dirty="0" smtClean="0">
                          <a:effectLst/>
                        </a:rPr>
                        <a:t>ürünleri</a:t>
                      </a:r>
                      <a:endParaRPr lang="tr-TR" sz="12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Süt ve Ürünleri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TÜRKMENLİ KÖYÜ 600. M, 17720 Türkmenli Köyü/Bayramiç/Çanakkale	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Bayramiç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sp>
        <p:nvSpPr>
          <p:cNvPr id="7" name="AutoShape 7" descr="Akpınar Peynirleri | Beyaz Peynir, Eski Kaşar, Tulum Tava Peyni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77072"/>
            <a:ext cx="2448272" cy="130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02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Resim 1" descr="Açıklama: Çanakkale Onsekiz Mart Üniversi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808" y="40005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Resim 2" descr="Açıklama: Çanakkale Uygulamalı Bilimler Fakülte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86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989961"/>
              </p:ext>
            </p:extLst>
          </p:nvPr>
        </p:nvGraphicFramePr>
        <p:xfrm>
          <a:off x="251520" y="1628800"/>
          <a:ext cx="5521960" cy="147218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63295"/>
                <a:gridCol w="901065"/>
                <a:gridCol w="1800860"/>
                <a:gridCol w="664845"/>
                <a:gridCol w="11918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ATİYE LAÇİN Gıda Turizm San.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Reçel ve çikolata üretimi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Bursa Yolu 7.km.4 Cadde No:9 ÇOSB /Çanakkale /TÜRKİYE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Merkez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 </a:t>
                      </a:r>
                      <a:r>
                        <a:rPr lang="tr-TR" sz="1200" dirty="0" smtClean="0">
                          <a:effectLst/>
                        </a:rPr>
                        <a:t>YEMEK </a:t>
                      </a:r>
                      <a:r>
                        <a:rPr lang="tr-TR" sz="1200" dirty="0">
                          <a:effectLst/>
                        </a:rPr>
                        <a:t>MEVCUT </a:t>
                      </a:r>
                      <a:r>
                        <a:rPr lang="tr-TR" sz="1200" dirty="0" smtClean="0">
                          <a:effectLst/>
                        </a:rPr>
                        <a:t> </a:t>
                      </a:r>
                      <a:r>
                        <a:rPr lang="tr-TR" sz="1200" dirty="0">
                          <a:effectLst/>
                        </a:rPr>
                        <a:t>DEVLET DESTEĞİ </a:t>
                      </a:r>
                      <a:r>
                        <a:rPr lang="tr-TR" sz="1200" dirty="0" smtClean="0">
                          <a:effectLst/>
                        </a:rPr>
                        <a:t>MEVCUT</a:t>
                      </a:r>
                      <a:endParaRPr lang="tr-TR" sz="12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42" name="Picture 2" descr="Atiye LAÇİN Mevlevi Tatlıları – Trakya Gez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2591115" cy="193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412692"/>
              </p:ext>
            </p:extLst>
          </p:nvPr>
        </p:nvGraphicFramePr>
        <p:xfrm>
          <a:off x="107504" y="4437112"/>
          <a:ext cx="6592330" cy="201308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0019"/>
                <a:gridCol w="1075726"/>
                <a:gridCol w="2149936"/>
                <a:gridCol w="938160"/>
                <a:gridCol w="1278489"/>
              </a:tblGrid>
              <a:tr h="2013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TATLAN Gıda </a:t>
                      </a:r>
                      <a:r>
                        <a:rPr lang="tr-TR" sz="1200" dirty="0" smtClean="0">
                          <a:effectLst/>
                        </a:rPr>
                        <a:t>Ürünleri</a:t>
                      </a:r>
                      <a:endParaRPr lang="tr-TR" sz="1200" dirty="0">
                        <a:effectLst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Tahıl (helva) ve Ürünleri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Camicedit Mahallesi,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Kıbrıs Caddesi No: 151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Bayramiç/ÇANAKKALE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Tel: +90 0286 777 00 77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Fax: +90 0286 773 57 58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helva@tatlangida.com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Bayramiç</a:t>
                      </a:r>
                      <a:endParaRPr lang="tr-TR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effectLst/>
                        </a:rPr>
                        <a:t>DEVLET </a:t>
                      </a:r>
                      <a:r>
                        <a:rPr lang="tr-TR" sz="1200" dirty="0">
                          <a:effectLst/>
                        </a:rPr>
                        <a:t>DESTEĞİ YAPILACAKTIR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SERVİS MEVCUTTUR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YEMEK MEVCUTTUR</a:t>
                      </a:r>
                      <a:endParaRPr lang="tr-T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8" marR="64668" marT="0" marB="0"/>
                </a:tc>
              </a:tr>
            </a:tbl>
          </a:graphicData>
        </a:graphic>
      </p:graphicFrame>
      <p:pic>
        <p:nvPicPr>
          <p:cNvPr id="8" name="Picture 5" descr="TATLAN HELVA Marka Bilgileri ve Ürünleri, TATLAN HELVA Kimin? - Yerli Türk  Malı - Yerli Tüke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436" y="4581128"/>
            <a:ext cx="244827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70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401</Words>
  <Application>Microsoft Office PowerPoint</Application>
  <PresentationFormat>Ekran Gösterisi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T.C. Çanakkale On Sekiz Mart Üniversitesi Çanakkale Uygulamalı Bilimler Fakültesi Gıda Teknolojisi Bölümü Kariyer Stajı Öğrenci  Bilgilendirme Sunumu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Çanakkale On Sekiz Mart Üniversitesi Çanakkale Uygulamalı Bilimler Fakültesi Gıda Teknolojisi Bölümü Kariyer Stajı Öğrenci  Bilgilendirme Sunumu  </dc:title>
  <dc:creator>hp</dc:creator>
  <cp:lastModifiedBy>ronaldinho424</cp:lastModifiedBy>
  <cp:revision>13</cp:revision>
  <dcterms:created xsi:type="dcterms:W3CDTF">2022-01-17T07:08:16Z</dcterms:created>
  <dcterms:modified xsi:type="dcterms:W3CDTF">2022-01-21T13:12:52Z</dcterms:modified>
</cp:coreProperties>
</file>