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8" r:id="rId3"/>
    <p:sldId id="277" r:id="rId4"/>
    <p:sldId id="256" r:id="rId5"/>
    <p:sldId id="259" r:id="rId6"/>
    <p:sldId id="325" r:id="rId7"/>
    <p:sldId id="280" r:id="rId8"/>
    <p:sldId id="326"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300" r:id="rId28"/>
    <p:sldId id="310" r:id="rId29"/>
    <p:sldId id="311" r:id="rId30"/>
    <p:sldId id="312" r:id="rId31"/>
    <p:sldId id="313" r:id="rId32"/>
    <p:sldId id="314" r:id="rId33"/>
    <p:sldId id="315" r:id="rId34"/>
    <p:sldId id="316" r:id="rId35"/>
    <p:sldId id="317" r:id="rId36"/>
    <p:sldId id="318" r:id="rId37"/>
    <p:sldId id="319" r:id="rId38"/>
    <p:sldId id="320" r:id="rId39"/>
    <p:sldId id="322" r:id="rId40"/>
    <p:sldId id="323" r:id="rId41"/>
    <p:sldId id="324" r:id="rId42"/>
    <p:sldId id="30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E0B2C2-08B5-443B-8152-79E37B695C32}" v="6" dt="2023-11-08T19:23:24.226"/>
    <p1510:client id="{8BFCFD0F-58C8-9EA2-84C6-FC50D2DE9CEC}" v="459" dt="2023-11-13T18:13:51.941"/>
    <p1510:client id="{FCFC2FE9-3969-A8C9-3419-0D2594FA4661}" v="51" dt="2023-11-13T18:43:17.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Alina Carataș" userId="S::maria.caratas@365.univ-ovidius.ro::e97f8f1e-3f42-4820-bae6-33aa941018d0" providerId="AD" clId="Web-{8BFCFD0F-58C8-9EA2-84C6-FC50D2DE9CEC}"/>
    <pc:docChg chg="addSld delSld modSld sldOrd">
      <pc:chgData name="Maria Alina Carataș" userId="S::maria.caratas@365.univ-ovidius.ro::e97f8f1e-3f42-4820-bae6-33aa941018d0" providerId="AD" clId="Web-{8BFCFD0F-58C8-9EA2-84C6-FC50D2DE9CEC}" dt="2023-11-13T18:13:51.941" v="528" actId="14100"/>
      <pc:docMkLst>
        <pc:docMk/>
      </pc:docMkLst>
      <pc:sldChg chg="addSp modSp">
        <pc:chgData name="Maria Alina Carataș" userId="S::maria.caratas@365.univ-ovidius.ro::e97f8f1e-3f42-4820-bae6-33aa941018d0" providerId="AD" clId="Web-{8BFCFD0F-58C8-9EA2-84C6-FC50D2DE9CEC}" dt="2023-11-11T14:43:56.240" v="466" actId="20577"/>
        <pc:sldMkLst>
          <pc:docMk/>
          <pc:sldMk cId="129590205" sldId="259"/>
        </pc:sldMkLst>
        <pc:spChg chg="add mod">
          <ac:chgData name="Maria Alina Carataș" userId="S::maria.caratas@365.univ-ovidius.ro::e97f8f1e-3f42-4820-bae6-33aa941018d0" providerId="AD" clId="Web-{8BFCFD0F-58C8-9EA2-84C6-FC50D2DE9CEC}" dt="2023-11-10T18:22:22.733" v="55" actId="1076"/>
          <ac:spMkLst>
            <pc:docMk/>
            <pc:sldMk cId="129590205" sldId="259"/>
            <ac:spMk id="2" creationId="{AF99546A-9AFC-B27F-F4A9-B6A4754FB698}"/>
          </ac:spMkLst>
        </pc:spChg>
        <pc:spChg chg="mod">
          <ac:chgData name="Maria Alina Carataș" userId="S::maria.caratas@365.univ-ovidius.ro::e97f8f1e-3f42-4820-bae6-33aa941018d0" providerId="AD" clId="Web-{8BFCFD0F-58C8-9EA2-84C6-FC50D2DE9CEC}" dt="2023-11-11T14:43:56.240" v="466" actId="20577"/>
          <ac:spMkLst>
            <pc:docMk/>
            <pc:sldMk cId="129590205" sldId="259"/>
            <ac:spMk id="3" creationId="{06763DA1-E05A-FDEF-8666-06C01C0730FB}"/>
          </ac:spMkLst>
        </pc:spChg>
        <pc:picChg chg="mod">
          <ac:chgData name="Maria Alina Carataș" userId="S::maria.caratas@365.univ-ovidius.ro::e97f8f1e-3f42-4820-bae6-33aa941018d0" providerId="AD" clId="Web-{8BFCFD0F-58C8-9EA2-84C6-FC50D2DE9CEC}" dt="2023-11-10T18:17:34.393" v="5" actId="1076"/>
          <ac:picMkLst>
            <pc:docMk/>
            <pc:sldMk cId="129590205" sldId="259"/>
            <ac:picMk id="5" creationId="{BA54F81D-97BC-74D3-9FB2-AA381C8EED63}"/>
          </ac:picMkLst>
        </pc:picChg>
      </pc:sldChg>
      <pc:sldChg chg="del">
        <pc:chgData name="Maria Alina Carataș" userId="S::maria.caratas@365.univ-ovidius.ro::e97f8f1e-3f42-4820-bae6-33aa941018d0" providerId="AD" clId="Web-{8BFCFD0F-58C8-9EA2-84C6-FC50D2DE9CEC}" dt="2023-11-11T14:38:52.638" v="429"/>
        <pc:sldMkLst>
          <pc:docMk/>
          <pc:sldMk cId="2624932491" sldId="263"/>
        </pc:sldMkLst>
      </pc:sldChg>
      <pc:sldChg chg="modSp">
        <pc:chgData name="Maria Alina Carataș" userId="S::maria.caratas@365.univ-ovidius.ro::e97f8f1e-3f42-4820-bae6-33aa941018d0" providerId="AD" clId="Web-{8BFCFD0F-58C8-9EA2-84C6-FC50D2DE9CEC}" dt="2023-11-10T18:16:57.548" v="4" actId="20577"/>
        <pc:sldMkLst>
          <pc:docMk/>
          <pc:sldMk cId="3900351550" sldId="278"/>
        </pc:sldMkLst>
        <pc:spChg chg="mod">
          <ac:chgData name="Maria Alina Carataș" userId="S::maria.caratas@365.univ-ovidius.ro::e97f8f1e-3f42-4820-bae6-33aa941018d0" providerId="AD" clId="Web-{8BFCFD0F-58C8-9EA2-84C6-FC50D2DE9CEC}" dt="2023-11-10T18:16:57.548" v="4" actId="20577"/>
          <ac:spMkLst>
            <pc:docMk/>
            <pc:sldMk cId="3900351550" sldId="278"/>
            <ac:spMk id="3" creationId="{00000000-0000-0000-0000-000000000000}"/>
          </ac:spMkLst>
        </pc:spChg>
        <pc:picChg chg="mod">
          <ac:chgData name="Maria Alina Carataș" userId="S::maria.caratas@365.univ-ovidius.ro::e97f8f1e-3f42-4820-bae6-33aa941018d0" providerId="AD" clId="Web-{8BFCFD0F-58C8-9EA2-84C6-FC50D2DE9CEC}" dt="2023-11-10T18:16:26.969" v="2" actId="14100"/>
          <ac:picMkLst>
            <pc:docMk/>
            <pc:sldMk cId="3900351550" sldId="278"/>
            <ac:picMk id="5" creationId="{997E5B5D-D078-4532-A21E-55279ACB208C}"/>
          </ac:picMkLst>
        </pc:picChg>
      </pc:sldChg>
      <pc:sldChg chg="addSp modSp mod setBg">
        <pc:chgData name="Maria Alina Carataș" userId="S::maria.caratas@365.univ-ovidius.ro::e97f8f1e-3f42-4820-bae6-33aa941018d0" providerId="AD" clId="Web-{8BFCFD0F-58C8-9EA2-84C6-FC50D2DE9CEC}" dt="2023-11-10T18:24:52.942" v="89" actId="20577"/>
        <pc:sldMkLst>
          <pc:docMk/>
          <pc:sldMk cId="941075414" sldId="280"/>
        </pc:sldMkLst>
        <pc:spChg chg="mod">
          <ac:chgData name="Maria Alina Carataș" userId="S::maria.caratas@365.univ-ovidius.ro::e97f8f1e-3f42-4820-bae6-33aa941018d0" providerId="AD" clId="Web-{8BFCFD0F-58C8-9EA2-84C6-FC50D2DE9CEC}" dt="2023-11-10T18:24:42.066" v="86"/>
          <ac:spMkLst>
            <pc:docMk/>
            <pc:sldMk cId="941075414" sldId="280"/>
            <ac:spMk id="2" creationId="{56F6C3D8-10AB-53E3-7895-D654D6D053CB}"/>
          </ac:spMkLst>
        </pc:spChg>
        <pc:spChg chg="mod">
          <ac:chgData name="Maria Alina Carataș" userId="S::maria.caratas@365.univ-ovidius.ro::e97f8f1e-3f42-4820-bae6-33aa941018d0" providerId="AD" clId="Web-{8BFCFD0F-58C8-9EA2-84C6-FC50D2DE9CEC}" dt="2023-11-10T18:24:52.942" v="89" actId="20577"/>
          <ac:spMkLst>
            <pc:docMk/>
            <pc:sldMk cId="941075414" sldId="280"/>
            <ac:spMk id="3" creationId="{A8569BD6-A08F-6235-D4F2-596DD607FC6B}"/>
          </ac:spMkLst>
        </pc:spChg>
        <pc:spChg chg="add">
          <ac:chgData name="Maria Alina Carataș" userId="S::maria.caratas@365.univ-ovidius.ro::e97f8f1e-3f42-4820-bae6-33aa941018d0" providerId="AD" clId="Web-{8BFCFD0F-58C8-9EA2-84C6-FC50D2DE9CEC}" dt="2023-11-10T18:24:42.066" v="86"/>
          <ac:spMkLst>
            <pc:docMk/>
            <pc:sldMk cId="941075414" sldId="280"/>
            <ac:spMk id="9" creationId="{C0763A76-9F1C-4FC5-82B7-DD475DA461B2}"/>
          </ac:spMkLst>
        </pc:spChg>
        <pc:spChg chg="add">
          <ac:chgData name="Maria Alina Carataș" userId="S::maria.caratas@365.univ-ovidius.ro::e97f8f1e-3f42-4820-bae6-33aa941018d0" providerId="AD" clId="Web-{8BFCFD0F-58C8-9EA2-84C6-FC50D2DE9CEC}" dt="2023-11-10T18:24:42.066" v="86"/>
          <ac:spMkLst>
            <pc:docMk/>
            <pc:sldMk cId="941075414" sldId="280"/>
            <ac:spMk id="11" creationId="{E81BF4F6-F2CF-4984-9D14-D6966D92F99F}"/>
          </ac:spMkLst>
        </pc:spChg>
        <pc:picChg chg="add">
          <ac:chgData name="Maria Alina Carataș" userId="S::maria.caratas@365.univ-ovidius.ro::e97f8f1e-3f42-4820-bae6-33aa941018d0" providerId="AD" clId="Web-{8BFCFD0F-58C8-9EA2-84C6-FC50D2DE9CEC}" dt="2023-11-10T18:24:42.066" v="86"/>
          <ac:picMkLst>
            <pc:docMk/>
            <pc:sldMk cId="941075414" sldId="280"/>
            <ac:picMk id="5" creationId="{11D52B13-17F8-889A-563B-0E00635073D7}"/>
          </ac:picMkLst>
        </pc:picChg>
      </pc:sldChg>
      <pc:sldChg chg="modSp">
        <pc:chgData name="Maria Alina Carataș" userId="S::maria.caratas@365.univ-ovidius.ro::e97f8f1e-3f42-4820-bae6-33aa941018d0" providerId="AD" clId="Web-{8BFCFD0F-58C8-9EA2-84C6-FC50D2DE9CEC}" dt="2023-11-10T18:25:20.880" v="91" actId="20577"/>
        <pc:sldMkLst>
          <pc:docMk/>
          <pc:sldMk cId="1705088272" sldId="281"/>
        </pc:sldMkLst>
        <pc:spChg chg="mod">
          <ac:chgData name="Maria Alina Carataș" userId="S::maria.caratas@365.univ-ovidius.ro::e97f8f1e-3f42-4820-bae6-33aa941018d0" providerId="AD" clId="Web-{8BFCFD0F-58C8-9EA2-84C6-FC50D2DE9CEC}" dt="2023-11-10T18:25:20.880" v="91" actId="20577"/>
          <ac:spMkLst>
            <pc:docMk/>
            <pc:sldMk cId="1705088272" sldId="281"/>
            <ac:spMk id="2" creationId="{BEDB8DD3-86B9-02CF-6332-36C3FE3A6EC9}"/>
          </ac:spMkLst>
        </pc:spChg>
      </pc:sldChg>
      <pc:sldChg chg="addSp delSp modSp">
        <pc:chgData name="Maria Alina Carataș" userId="S::maria.caratas@365.univ-ovidius.ro::e97f8f1e-3f42-4820-bae6-33aa941018d0" providerId="AD" clId="Web-{8BFCFD0F-58C8-9EA2-84C6-FC50D2DE9CEC}" dt="2023-11-10T18:26:50.290" v="107" actId="14100"/>
        <pc:sldMkLst>
          <pc:docMk/>
          <pc:sldMk cId="3015978444" sldId="282"/>
        </pc:sldMkLst>
        <pc:spChg chg="mod ord">
          <ac:chgData name="Maria Alina Carataș" userId="S::maria.caratas@365.univ-ovidius.ro::e97f8f1e-3f42-4820-bae6-33aa941018d0" providerId="AD" clId="Web-{8BFCFD0F-58C8-9EA2-84C6-FC50D2DE9CEC}" dt="2023-11-10T18:26:50.290" v="107" actId="14100"/>
          <ac:spMkLst>
            <pc:docMk/>
            <pc:sldMk cId="3015978444" sldId="282"/>
            <ac:spMk id="3" creationId="{C04E39ED-B863-856E-7996-8A701CEB3BE3}"/>
          </ac:spMkLst>
        </pc:spChg>
        <pc:spChg chg="add del mod">
          <ac:chgData name="Maria Alina Carataș" userId="S::maria.caratas@365.univ-ovidius.ro::e97f8f1e-3f42-4820-bae6-33aa941018d0" providerId="AD" clId="Web-{8BFCFD0F-58C8-9EA2-84C6-FC50D2DE9CEC}" dt="2023-11-10T18:26:24.867" v="103"/>
          <ac:spMkLst>
            <pc:docMk/>
            <pc:sldMk cId="3015978444" sldId="282"/>
            <ac:spMk id="4" creationId="{7DECD9CF-9240-7A01-0F8B-3ECF34269D3B}"/>
          </ac:spMkLst>
        </pc:spChg>
        <pc:spChg chg="add del">
          <ac:chgData name="Maria Alina Carataș" userId="S::maria.caratas@365.univ-ovidius.ro::e97f8f1e-3f42-4820-bae6-33aa941018d0" providerId="AD" clId="Web-{8BFCFD0F-58C8-9EA2-84C6-FC50D2DE9CEC}" dt="2023-11-10T18:26:14.210" v="101"/>
          <ac:spMkLst>
            <pc:docMk/>
            <pc:sldMk cId="3015978444" sldId="282"/>
            <ac:spMk id="9" creationId="{9F7D5CDA-D291-4307-BF55-1381FED29634}"/>
          </ac:spMkLst>
        </pc:spChg>
        <pc:spChg chg="add del">
          <ac:chgData name="Maria Alina Carataș" userId="S::maria.caratas@365.univ-ovidius.ro::e97f8f1e-3f42-4820-bae6-33aa941018d0" providerId="AD" clId="Web-{8BFCFD0F-58C8-9EA2-84C6-FC50D2DE9CEC}" dt="2023-11-10T18:25:59.491" v="98"/>
          <ac:spMkLst>
            <pc:docMk/>
            <pc:sldMk cId="3015978444" sldId="282"/>
            <ac:spMk id="14" creationId="{201CC55D-ED54-4C5C-95E6-10947BD1103B}"/>
          </ac:spMkLst>
        </pc:spChg>
        <pc:spChg chg="add del">
          <ac:chgData name="Maria Alina Carataș" userId="S::maria.caratas@365.univ-ovidius.ro::e97f8f1e-3f42-4820-bae6-33aa941018d0" providerId="AD" clId="Web-{8BFCFD0F-58C8-9EA2-84C6-FC50D2DE9CEC}" dt="2023-11-10T18:25:59.491" v="98"/>
          <ac:spMkLst>
            <pc:docMk/>
            <pc:sldMk cId="3015978444" sldId="282"/>
            <ac:spMk id="20" creationId="{3873B707-463F-40B0-8227-E8CC6C67EB25}"/>
          </ac:spMkLst>
        </pc:spChg>
        <pc:spChg chg="add del">
          <ac:chgData name="Maria Alina Carataș" userId="S::maria.caratas@365.univ-ovidius.ro::e97f8f1e-3f42-4820-bae6-33aa941018d0" providerId="AD" clId="Web-{8BFCFD0F-58C8-9EA2-84C6-FC50D2DE9CEC}" dt="2023-11-10T18:25:59.491" v="98"/>
          <ac:spMkLst>
            <pc:docMk/>
            <pc:sldMk cId="3015978444" sldId="282"/>
            <ac:spMk id="22" creationId="{C13237C8-E62C-4F0D-A318-BD6FB6C2D138}"/>
          </ac:spMkLst>
        </pc:spChg>
        <pc:spChg chg="add del">
          <ac:chgData name="Maria Alina Carataș" userId="S::maria.caratas@365.univ-ovidius.ro::e97f8f1e-3f42-4820-bae6-33aa941018d0" providerId="AD" clId="Web-{8BFCFD0F-58C8-9EA2-84C6-FC50D2DE9CEC}" dt="2023-11-10T18:25:59.491" v="98"/>
          <ac:spMkLst>
            <pc:docMk/>
            <pc:sldMk cId="3015978444" sldId="282"/>
            <ac:spMk id="24" creationId="{19C9EAEA-39D0-4B0E-A0EB-51E7B26740B1}"/>
          </ac:spMkLst>
        </pc:spChg>
        <pc:spChg chg="add del">
          <ac:chgData name="Maria Alina Carataș" userId="S::maria.caratas@365.univ-ovidius.ro::e97f8f1e-3f42-4820-bae6-33aa941018d0" providerId="AD" clId="Web-{8BFCFD0F-58C8-9EA2-84C6-FC50D2DE9CEC}" dt="2023-11-10T18:26:14.195" v="100"/>
          <ac:spMkLst>
            <pc:docMk/>
            <pc:sldMk cId="3015978444" sldId="282"/>
            <ac:spMk id="26" creationId="{04812C46-200A-4DEB-A05E-3ED6C68C2387}"/>
          </ac:spMkLst>
        </pc:spChg>
        <pc:spChg chg="add del">
          <ac:chgData name="Maria Alina Carataș" userId="S::maria.caratas@365.univ-ovidius.ro::e97f8f1e-3f42-4820-bae6-33aa941018d0" providerId="AD" clId="Web-{8BFCFD0F-58C8-9EA2-84C6-FC50D2DE9CEC}" dt="2023-11-10T18:26:14.195" v="100"/>
          <ac:spMkLst>
            <pc:docMk/>
            <pc:sldMk cId="3015978444" sldId="282"/>
            <ac:spMk id="27" creationId="{D1EA859B-E555-4109-94F3-6700E046E008}"/>
          </ac:spMkLst>
        </pc:spChg>
        <pc:spChg chg="add del">
          <ac:chgData name="Maria Alina Carataș" userId="S::maria.caratas@365.univ-ovidius.ro::e97f8f1e-3f42-4820-bae6-33aa941018d0" providerId="AD" clId="Web-{8BFCFD0F-58C8-9EA2-84C6-FC50D2DE9CEC}" dt="2023-11-10T18:26:34.992" v="104"/>
          <ac:spMkLst>
            <pc:docMk/>
            <pc:sldMk cId="3015978444" sldId="282"/>
            <ac:spMk id="29" creationId="{45D37F4E-DDB4-456B-97E0-9937730A039F}"/>
          </ac:spMkLst>
        </pc:spChg>
        <pc:spChg chg="add del">
          <ac:chgData name="Maria Alina Carataș" userId="S::maria.caratas@365.univ-ovidius.ro::e97f8f1e-3f42-4820-bae6-33aa941018d0" providerId="AD" clId="Web-{8BFCFD0F-58C8-9EA2-84C6-FC50D2DE9CEC}" dt="2023-11-10T18:26:34.992" v="104"/>
          <ac:spMkLst>
            <pc:docMk/>
            <pc:sldMk cId="3015978444" sldId="282"/>
            <ac:spMk id="30" creationId="{B2DD41CD-8F47-4F56-AD12-4E2FF7696987}"/>
          </ac:spMkLst>
        </pc:spChg>
        <pc:grpChg chg="add del">
          <ac:chgData name="Maria Alina Carataș" userId="S::maria.caratas@365.univ-ovidius.ro::e97f8f1e-3f42-4820-bae6-33aa941018d0" providerId="AD" clId="Web-{8BFCFD0F-58C8-9EA2-84C6-FC50D2DE9CEC}" dt="2023-11-10T18:25:59.491" v="98"/>
          <ac:grpSpMkLst>
            <pc:docMk/>
            <pc:sldMk cId="3015978444" sldId="282"/>
            <ac:grpSpMk id="16" creationId="{1DE889C7-FAD6-4397-98E2-05D503484459}"/>
          </ac:grpSpMkLst>
        </pc:grpChg>
        <pc:grpChg chg="add">
          <ac:chgData name="Maria Alina Carataș" userId="S::maria.caratas@365.univ-ovidius.ro::e97f8f1e-3f42-4820-bae6-33aa941018d0" providerId="AD" clId="Web-{8BFCFD0F-58C8-9EA2-84C6-FC50D2DE9CEC}" dt="2023-11-10T18:26:34.992" v="104"/>
          <ac:grpSpMkLst>
            <pc:docMk/>
            <pc:sldMk cId="3015978444" sldId="282"/>
            <ac:grpSpMk id="35" creationId="{1FD67D68-9B83-C338-8342-3348D8F22347}"/>
          </ac:grpSpMkLst>
        </pc:grpChg>
        <pc:picChg chg="add mod">
          <ac:chgData name="Maria Alina Carataș" userId="S::maria.caratas@365.univ-ovidius.ro::e97f8f1e-3f42-4820-bae6-33aa941018d0" providerId="AD" clId="Web-{8BFCFD0F-58C8-9EA2-84C6-FC50D2DE9CEC}" dt="2023-11-10T18:26:34.992" v="104"/>
          <ac:picMkLst>
            <pc:docMk/>
            <pc:sldMk cId="3015978444" sldId="282"/>
            <ac:picMk id="2" creationId="{9B62D1EE-3DC0-48B6-022C-6ED70F4EC0D4}"/>
          </ac:picMkLst>
        </pc:picChg>
        <pc:picChg chg="del">
          <ac:chgData name="Maria Alina Carataș" userId="S::maria.caratas@365.univ-ovidius.ro::e97f8f1e-3f42-4820-bae6-33aa941018d0" providerId="AD" clId="Web-{8BFCFD0F-58C8-9EA2-84C6-FC50D2DE9CEC}" dt="2023-11-10T18:25:38.693" v="96"/>
          <ac:picMkLst>
            <pc:docMk/>
            <pc:sldMk cId="3015978444" sldId="282"/>
            <ac:picMk id="5" creationId="{88E17515-2A1E-172E-5B9E-326F3E54995D}"/>
          </ac:picMkLst>
        </pc:picChg>
      </pc:sldChg>
      <pc:sldChg chg="addSp delSp modSp mod setBg">
        <pc:chgData name="Maria Alina Carataș" userId="S::maria.caratas@365.univ-ovidius.ro::e97f8f1e-3f42-4820-bae6-33aa941018d0" providerId="AD" clId="Web-{8BFCFD0F-58C8-9EA2-84C6-FC50D2DE9CEC}" dt="2023-11-10T18:27:47.604" v="114" actId="14100"/>
        <pc:sldMkLst>
          <pc:docMk/>
          <pc:sldMk cId="2428783835" sldId="284"/>
        </pc:sldMkLst>
        <pc:spChg chg="mod">
          <ac:chgData name="Maria Alina Carataș" userId="S::maria.caratas@365.univ-ovidius.ro::e97f8f1e-3f42-4820-bae6-33aa941018d0" providerId="AD" clId="Web-{8BFCFD0F-58C8-9EA2-84C6-FC50D2DE9CEC}" dt="2023-11-10T18:27:36.932" v="111" actId="14100"/>
          <ac:spMkLst>
            <pc:docMk/>
            <pc:sldMk cId="2428783835" sldId="284"/>
            <ac:spMk id="2" creationId="{238D7583-0D4A-BBEC-9A52-7402899E48AF}"/>
          </ac:spMkLst>
        </pc:spChg>
        <pc:spChg chg="del">
          <ac:chgData name="Maria Alina Carataș" userId="S::maria.caratas@365.univ-ovidius.ro::e97f8f1e-3f42-4820-bae6-33aa941018d0" providerId="AD" clId="Web-{8BFCFD0F-58C8-9EA2-84C6-FC50D2DE9CEC}" dt="2023-11-10T18:27:20.166" v="108"/>
          <ac:spMkLst>
            <pc:docMk/>
            <pc:sldMk cId="2428783835" sldId="284"/>
            <ac:spMk id="3" creationId="{27285B64-25A1-1EE0-1BFF-8A954FD438A3}"/>
          </ac:spMkLst>
        </pc:spChg>
        <pc:spChg chg="add">
          <ac:chgData name="Maria Alina Carataș" userId="S::maria.caratas@365.univ-ovidius.ro::e97f8f1e-3f42-4820-bae6-33aa941018d0" providerId="AD" clId="Web-{8BFCFD0F-58C8-9EA2-84C6-FC50D2DE9CEC}" dt="2023-11-10T18:27:20.166" v="108"/>
          <ac:spMkLst>
            <pc:docMk/>
            <pc:sldMk cId="2428783835" sldId="284"/>
            <ac:spMk id="9" creationId="{56E9B3E6-E277-4D68-BA48-9CB43FFBD6E2}"/>
          </ac:spMkLst>
        </pc:spChg>
        <pc:spChg chg="add">
          <ac:chgData name="Maria Alina Carataș" userId="S::maria.caratas@365.univ-ovidius.ro::e97f8f1e-3f42-4820-bae6-33aa941018d0" providerId="AD" clId="Web-{8BFCFD0F-58C8-9EA2-84C6-FC50D2DE9CEC}" dt="2023-11-10T18:27:20.166" v="108"/>
          <ac:spMkLst>
            <pc:docMk/>
            <pc:sldMk cId="2428783835" sldId="284"/>
            <ac:spMk id="16" creationId="{D5B0017B-2ECA-49AF-B397-DC140825DF8D}"/>
          </ac:spMkLst>
        </pc:spChg>
        <pc:grpChg chg="add">
          <ac:chgData name="Maria Alina Carataș" userId="S::maria.caratas@365.univ-ovidius.ro::e97f8f1e-3f42-4820-bae6-33aa941018d0" providerId="AD" clId="Web-{8BFCFD0F-58C8-9EA2-84C6-FC50D2DE9CEC}" dt="2023-11-10T18:27:20.166" v="108"/>
          <ac:grpSpMkLst>
            <pc:docMk/>
            <pc:sldMk cId="2428783835" sldId="284"/>
            <ac:grpSpMk id="11" creationId="{AE1C45F0-260A-458C-96ED-C1F6D2151219}"/>
          </ac:grpSpMkLst>
        </pc:grpChg>
        <pc:graphicFrameChg chg="add mod">
          <ac:chgData name="Maria Alina Carataș" userId="S::maria.caratas@365.univ-ovidius.ro::e97f8f1e-3f42-4820-bae6-33aa941018d0" providerId="AD" clId="Web-{8BFCFD0F-58C8-9EA2-84C6-FC50D2DE9CEC}" dt="2023-11-10T18:27:47.604" v="114" actId="14100"/>
          <ac:graphicFrameMkLst>
            <pc:docMk/>
            <pc:sldMk cId="2428783835" sldId="284"/>
            <ac:graphicFrameMk id="5" creationId="{723EE5D0-C1E8-4A38-C562-BDBFA5238005}"/>
          </ac:graphicFrameMkLst>
        </pc:graphicFrameChg>
        <pc:cxnChg chg="add">
          <ac:chgData name="Maria Alina Carataș" userId="S::maria.caratas@365.univ-ovidius.ro::e97f8f1e-3f42-4820-bae6-33aa941018d0" providerId="AD" clId="Web-{8BFCFD0F-58C8-9EA2-84C6-FC50D2DE9CEC}" dt="2023-11-10T18:27:20.166" v="108"/>
          <ac:cxnSpMkLst>
            <pc:docMk/>
            <pc:sldMk cId="2428783835" sldId="284"/>
            <ac:cxnSpMk id="18" creationId="{6CF1BAF6-AD41-4082-B212-8A1F9A2E8779}"/>
          </ac:cxnSpMkLst>
        </pc:cxnChg>
      </pc:sldChg>
      <pc:sldChg chg="addSp delSp modSp mod setBg">
        <pc:chgData name="Maria Alina Carataș" userId="S::maria.caratas@365.univ-ovidius.ro::e97f8f1e-3f42-4820-bae6-33aa941018d0" providerId="AD" clId="Web-{8BFCFD0F-58C8-9EA2-84C6-FC50D2DE9CEC}" dt="2023-11-10T18:29:45.515" v="121"/>
        <pc:sldMkLst>
          <pc:docMk/>
          <pc:sldMk cId="749101364" sldId="285"/>
        </pc:sldMkLst>
        <pc:spChg chg="mod">
          <ac:chgData name="Maria Alina Carataș" userId="S::maria.caratas@365.univ-ovidius.ro::e97f8f1e-3f42-4820-bae6-33aa941018d0" providerId="AD" clId="Web-{8BFCFD0F-58C8-9EA2-84C6-FC50D2DE9CEC}" dt="2023-11-10T18:29:45.515" v="121"/>
          <ac:spMkLst>
            <pc:docMk/>
            <pc:sldMk cId="749101364" sldId="285"/>
            <ac:spMk id="2" creationId="{F6A9D028-9755-BAB2-69A5-DE8E0FBD4CC8}"/>
          </ac:spMkLst>
        </pc:spChg>
        <pc:spChg chg="del">
          <ac:chgData name="Maria Alina Carataș" userId="S::maria.caratas@365.univ-ovidius.ro::e97f8f1e-3f42-4820-bae6-33aa941018d0" providerId="AD" clId="Web-{8BFCFD0F-58C8-9EA2-84C6-FC50D2DE9CEC}" dt="2023-11-10T18:29:18.874" v="115"/>
          <ac:spMkLst>
            <pc:docMk/>
            <pc:sldMk cId="749101364" sldId="285"/>
            <ac:spMk id="3" creationId="{447B0274-D1EB-3000-EF34-32804984532D}"/>
          </ac:spMkLst>
        </pc:spChg>
        <pc:spChg chg="add del">
          <ac:chgData name="Maria Alina Carataș" userId="S::maria.caratas@365.univ-ovidius.ro::e97f8f1e-3f42-4820-bae6-33aa941018d0" providerId="AD" clId="Web-{8BFCFD0F-58C8-9EA2-84C6-FC50D2DE9CEC}" dt="2023-11-10T18:29:45.515" v="121"/>
          <ac:spMkLst>
            <pc:docMk/>
            <pc:sldMk cId="749101364" sldId="285"/>
            <ac:spMk id="10" creationId="{2659FDB4-FCBE-4A89-B46D-43D4FA54464D}"/>
          </ac:spMkLst>
        </pc:spChg>
        <pc:spChg chg="add del">
          <ac:chgData name="Maria Alina Carataș" userId="S::maria.caratas@365.univ-ovidius.ro::e97f8f1e-3f42-4820-bae6-33aa941018d0" providerId="AD" clId="Web-{8BFCFD0F-58C8-9EA2-84C6-FC50D2DE9CEC}" dt="2023-11-10T18:29:45.515" v="121"/>
          <ac:spMkLst>
            <pc:docMk/>
            <pc:sldMk cId="749101364" sldId="285"/>
            <ac:spMk id="14" creationId="{58BDB0EE-D238-415B-9ED8-62AA6AB2AAD1}"/>
          </ac:spMkLst>
        </pc:spChg>
        <pc:spChg chg="add del">
          <ac:chgData name="Maria Alina Carataș" userId="S::maria.caratas@365.univ-ovidius.ro::e97f8f1e-3f42-4820-bae6-33aa941018d0" providerId="AD" clId="Web-{8BFCFD0F-58C8-9EA2-84C6-FC50D2DE9CEC}" dt="2023-11-10T18:29:45.515" v="121"/>
          <ac:spMkLst>
            <pc:docMk/>
            <pc:sldMk cId="749101364" sldId="285"/>
            <ac:spMk id="16" creationId="{C5B55FC3-961D-4325-82F1-DE92B0D04E03}"/>
          </ac:spMkLst>
        </pc:spChg>
        <pc:spChg chg="add del">
          <ac:chgData name="Maria Alina Carataș" userId="S::maria.caratas@365.univ-ovidius.ro::e97f8f1e-3f42-4820-bae6-33aa941018d0" providerId="AD" clId="Web-{8BFCFD0F-58C8-9EA2-84C6-FC50D2DE9CEC}" dt="2023-11-10T18:29:45.515" v="121"/>
          <ac:spMkLst>
            <pc:docMk/>
            <pc:sldMk cId="749101364" sldId="285"/>
            <ac:spMk id="18" creationId="{4C8AB332-D09E-4F28-943C-DABDD4716A3C}"/>
          </ac:spMkLst>
        </pc:spChg>
        <pc:graphicFrameChg chg="add mod modGraphic">
          <ac:chgData name="Maria Alina Carataș" userId="S::maria.caratas@365.univ-ovidius.ro::e97f8f1e-3f42-4820-bae6-33aa941018d0" providerId="AD" clId="Web-{8BFCFD0F-58C8-9EA2-84C6-FC50D2DE9CEC}" dt="2023-11-10T18:29:45.515" v="121"/>
          <ac:graphicFrameMkLst>
            <pc:docMk/>
            <pc:sldMk cId="749101364" sldId="285"/>
            <ac:graphicFrameMk id="5" creationId="{6A38BB95-74D8-1654-8D5C-368CB1160067}"/>
          </ac:graphicFrameMkLst>
        </pc:graphicFrameChg>
        <pc:cxnChg chg="add del">
          <ac:chgData name="Maria Alina Carataș" userId="S::maria.caratas@365.univ-ovidius.ro::e97f8f1e-3f42-4820-bae6-33aa941018d0" providerId="AD" clId="Web-{8BFCFD0F-58C8-9EA2-84C6-FC50D2DE9CEC}" dt="2023-11-10T18:29:45.515" v="121"/>
          <ac:cxnSpMkLst>
            <pc:docMk/>
            <pc:sldMk cId="749101364" sldId="285"/>
            <ac:cxnSpMk id="12" creationId="{C8F51B3F-8331-4E4A-AE96-D47B1006EEAD}"/>
          </ac:cxnSpMkLst>
        </pc:cxnChg>
      </pc:sldChg>
      <pc:sldChg chg="addSp modSp mod setBg">
        <pc:chgData name="Maria Alina Carataș" userId="S::maria.caratas@365.univ-ovidius.ro::e97f8f1e-3f42-4820-bae6-33aa941018d0" providerId="AD" clId="Web-{8BFCFD0F-58C8-9EA2-84C6-FC50D2DE9CEC}" dt="2023-11-10T18:30:50.252" v="130" actId="20577"/>
        <pc:sldMkLst>
          <pc:docMk/>
          <pc:sldMk cId="730602629" sldId="286"/>
        </pc:sldMkLst>
        <pc:spChg chg="mod">
          <ac:chgData name="Maria Alina Carataș" userId="S::maria.caratas@365.univ-ovidius.ro::e97f8f1e-3f42-4820-bae6-33aa941018d0" providerId="AD" clId="Web-{8BFCFD0F-58C8-9EA2-84C6-FC50D2DE9CEC}" dt="2023-11-10T18:30:32.736" v="124" actId="14100"/>
          <ac:spMkLst>
            <pc:docMk/>
            <pc:sldMk cId="730602629" sldId="286"/>
            <ac:spMk id="2" creationId="{B2FBC7AB-E881-EECC-290A-FAFC588BE80E}"/>
          </ac:spMkLst>
        </pc:spChg>
        <pc:spChg chg="mod">
          <ac:chgData name="Maria Alina Carataș" userId="S::maria.caratas@365.univ-ovidius.ro::e97f8f1e-3f42-4820-bae6-33aa941018d0" providerId="AD" clId="Web-{8BFCFD0F-58C8-9EA2-84C6-FC50D2DE9CEC}" dt="2023-11-10T18:30:50.252" v="130" actId="20577"/>
          <ac:spMkLst>
            <pc:docMk/>
            <pc:sldMk cId="730602629" sldId="286"/>
            <ac:spMk id="3" creationId="{C22B2339-03A8-231E-E449-58032A4A46C0}"/>
          </ac:spMkLst>
        </pc:spChg>
        <pc:spChg chg="add">
          <ac:chgData name="Maria Alina Carataș" userId="S::maria.caratas@365.univ-ovidius.ro::e97f8f1e-3f42-4820-bae6-33aa941018d0" providerId="AD" clId="Web-{8BFCFD0F-58C8-9EA2-84C6-FC50D2DE9CEC}" dt="2023-11-10T18:30:22.251" v="122"/>
          <ac:spMkLst>
            <pc:docMk/>
            <pc:sldMk cId="730602629" sldId="286"/>
            <ac:spMk id="8" creationId="{B6CDA21F-E7AF-4C75-8395-33F58D5B0E45}"/>
          </ac:spMkLst>
        </pc:spChg>
        <pc:spChg chg="add">
          <ac:chgData name="Maria Alina Carataș" userId="S::maria.caratas@365.univ-ovidius.ro::e97f8f1e-3f42-4820-bae6-33aa941018d0" providerId="AD" clId="Web-{8BFCFD0F-58C8-9EA2-84C6-FC50D2DE9CEC}" dt="2023-11-10T18:30:22.251" v="122"/>
          <ac:spMkLst>
            <pc:docMk/>
            <pc:sldMk cId="730602629" sldId="286"/>
            <ac:spMk id="15" creationId="{D5B0017B-2ECA-49AF-B397-DC140825DF8D}"/>
          </ac:spMkLst>
        </pc:spChg>
        <pc:grpChg chg="add">
          <ac:chgData name="Maria Alina Carataș" userId="S::maria.caratas@365.univ-ovidius.ro::e97f8f1e-3f42-4820-bae6-33aa941018d0" providerId="AD" clId="Web-{8BFCFD0F-58C8-9EA2-84C6-FC50D2DE9CEC}" dt="2023-11-10T18:30:22.251" v="122"/>
          <ac:grpSpMkLst>
            <pc:docMk/>
            <pc:sldMk cId="730602629" sldId="286"/>
            <ac:grpSpMk id="10" creationId="{AE1C45F0-260A-458C-96ED-C1F6D2151219}"/>
          </ac:grpSpMkLst>
        </pc:grpChg>
        <pc:cxnChg chg="add">
          <ac:chgData name="Maria Alina Carataș" userId="S::maria.caratas@365.univ-ovidius.ro::e97f8f1e-3f42-4820-bae6-33aa941018d0" providerId="AD" clId="Web-{8BFCFD0F-58C8-9EA2-84C6-FC50D2DE9CEC}" dt="2023-11-10T18:30:22.251" v="122"/>
          <ac:cxnSpMkLst>
            <pc:docMk/>
            <pc:sldMk cId="730602629" sldId="286"/>
            <ac:cxnSpMk id="17" creationId="{6CF1BAF6-AD41-4082-B212-8A1F9A2E8779}"/>
          </ac:cxnSpMkLst>
        </pc:cxnChg>
      </pc:sldChg>
      <pc:sldChg chg="addSp modSp mod setBg">
        <pc:chgData name="Maria Alina Carataș" userId="S::maria.caratas@365.univ-ovidius.ro::e97f8f1e-3f42-4820-bae6-33aa941018d0" providerId="AD" clId="Web-{8BFCFD0F-58C8-9EA2-84C6-FC50D2DE9CEC}" dt="2023-11-10T18:31:59.489" v="141" actId="20577"/>
        <pc:sldMkLst>
          <pc:docMk/>
          <pc:sldMk cId="3731985353" sldId="287"/>
        </pc:sldMkLst>
        <pc:spChg chg="mod">
          <ac:chgData name="Maria Alina Carataș" userId="S::maria.caratas@365.univ-ovidius.ro::e97f8f1e-3f42-4820-bae6-33aa941018d0" providerId="AD" clId="Web-{8BFCFD0F-58C8-9EA2-84C6-FC50D2DE9CEC}" dt="2023-11-10T18:31:40.473" v="137" actId="14100"/>
          <ac:spMkLst>
            <pc:docMk/>
            <pc:sldMk cId="3731985353" sldId="287"/>
            <ac:spMk id="2" creationId="{B2FBC7AB-E881-EECC-290A-FAFC588BE80E}"/>
          </ac:spMkLst>
        </pc:spChg>
        <pc:spChg chg="mod">
          <ac:chgData name="Maria Alina Carataș" userId="S::maria.caratas@365.univ-ovidius.ro::e97f8f1e-3f42-4820-bae6-33aa941018d0" providerId="AD" clId="Web-{8BFCFD0F-58C8-9EA2-84C6-FC50D2DE9CEC}" dt="2023-11-10T18:31:59.489" v="141" actId="20577"/>
          <ac:spMkLst>
            <pc:docMk/>
            <pc:sldMk cId="3731985353" sldId="287"/>
            <ac:spMk id="3" creationId="{C22B2339-03A8-231E-E449-58032A4A46C0}"/>
          </ac:spMkLst>
        </pc:spChg>
        <pc:picChg chg="add mod">
          <ac:chgData name="Maria Alina Carataș" userId="S::maria.caratas@365.univ-ovidius.ro::e97f8f1e-3f42-4820-bae6-33aa941018d0" providerId="AD" clId="Web-{8BFCFD0F-58C8-9EA2-84C6-FC50D2DE9CEC}" dt="2023-11-10T18:31:28.332" v="134" actId="14100"/>
          <ac:picMkLst>
            <pc:docMk/>
            <pc:sldMk cId="3731985353" sldId="287"/>
            <ac:picMk id="5" creationId="{21482E7B-E386-5B67-B8E5-BF2FE234F0D3}"/>
          </ac:picMkLst>
        </pc:picChg>
        <pc:cxnChg chg="add">
          <ac:chgData name="Maria Alina Carataș" userId="S::maria.caratas@365.univ-ovidius.ro::e97f8f1e-3f42-4820-bae6-33aa941018d0" providerId="AD" clId="Web-{8BFCFD0F-58C8-9EA2-84C6-FC50D2DE9CEC}" dt="2023-11-10T18:31:19.066" v="133"/>
          <ac:cxnSpMkLst>
            <pc:docMk/>
            <pc:sldMk cId="3731985353" sldId="287"/>
            <ac:cxnSpMk id="9" creationId="{1503BFE4-729B-D9D0-C17B-501E6AF1127A}"/>
          </ac:cxnSpMkLst>
        </pc:cxnChg>
      </pc:sldChg>
      <pc:sldChg chg="addSp delSp modSp mod setBg">
        <pc:chgData name="Maria Alina Carataș" userId="S::maria.caratas@365.univ-ovidius.ro::e97f8f1e-3f42-4820-bae6-33aa941018d0" providerId="AD" clId="Web-{8BFCFD0F-58C8-9EA2-84C6-FC50D2DE9CEC}" dt="2023-11-10T18:34:51.308" v="159" actId="20577"/>
        <pc:sldMkLst>
          <pc:docMk/>
          <pc:sldMk cId="1392504387" sldId="289"/>
        </pc:sldMkLst>
        <pc:spChg chg="mod ord">
          <ac:chgData name="Maria Alina Carataș" userId="S::maria.caratas@365.univ-ovidius.ro::e97f8f1e-3f42-4820-bae6-33aa941018d0" providerId="AD" clId="Web-{8BFCFD0F-58C8-9EA2-84C6-FC50D2DE9CEC}" dt="2023-11-10T18:34:30.917" v="155" actId="20577"/>
          <ac:spMkLst>
            <pc:docMk/>
            <pc:sldMk cId="1392504387" sldId="289"/>
            <ac:spMk id="2" creationId="{F424E448-46C6-30AB-2102-1340AB57F289}"/>
          </ac:spMkLst>
        </pc:spChg>
        <pc:spChg chg="mod ord">
          <ac:chgData name="Maria Alina Carataș" userId="S::maria.caratas@365.univ-ovidius.ro::e97f8f1e-3f42-4820-bae6-33aa941018d0" providerId="AD" clId="Web-{8BFCFD0F-58C8-9EA2-84C6-FC50D2DE9CEC}" dt="2023-11-10T18:34:51.308" v="159" actId="20577"/>
          <ac:spMkLst>
            <pc:docMk/>
            <pc:sldMk cId="1392504387" sldId="289"/>
            <ac:spMk id="3" creationId="{6455C90D-E501-46BB-8125-F122F6FD053A}"/>
          </ac:spMkLst>
        </pc:spChg>
        <pc:spChg chg="add mod">
          <ac:chgData name="Maria Alina Carataș" userId="S::maria.caratas@365.univ-ovidius.ro::e97f8f1e-3f42-4820-bae6-33aa941018d0" providerId="AD" clId="Web-{8BFCFD0F-58C8-9EA2-84C6-FC50D2DE9CEC}" dt="2023-11-10T18:34:10.400" v="150"/>
          <ac:spMkLst>
            <pc:docMk/>
            <pc:sldMk cId="1392504387" sldId="289"/>
            <ac:spMk id="5" creationId="{9D3FBB66-B41A-5F54-F4A1-189FC961A519}"/>
          </ac:spMkLst>
        </pc:spChg>
        <pc:spChg chg="add del">
          <ac:chgData name="Maria Alina Carataș" userId="S::maria.caratas@365.univ-ovidius.ro::e97f8f1e-3f42-4820-bae6-33aa941018d0" providerId="AD" clId="Web-{8BFCFD0F-58C8-9EA2-84C6-FC50D2DE9CEC}" dt="2023-11-10T18:34:10.400" v="150"/>
          <ac:spMkLst>
            <pc:docMk/>
            <pc:sldMk cId="1392504387" sldId="289"/>
            <ac:spMk id="10" creationId="{3756B343-807D-456E-AA26-80E96B75D13B}"/>
          </ac:spMkLst>
        </pc:spChg>
        <pc:spChg chg="add del">
          <ac:chgData name="Maria Alina Carataș" userId="S::maria.caratas@365.univ-ovidius.ro::e97f8f1e-3f42-4820-bae6-33aa941018d0" providerId="AD" clId="Web-{8BFCFD0F-58C8-9EA2-84C6-FC50D2DE9CEC}" dt="2023-11-10T18:34:10.400" v="150"/>
          <ac:spMkLst>
            <pc:docMk/>
            <pc:sldMk cId="1392504387" sldId="289"/>
            <ac:spMk id="12" creationId="{08980754-6F4B-43C9-B9BE-127B6BED6586}"/>
          </ac:spMkLst>
        </pc:spChg>
        <pc:spChg chg="add del">
          <ac:chgData name="Maria Alina Carataș" userId="S::maria.caratas@365.univ-ovidius.ro::e97f8f1e-3f42-4820-bae6-33aa941018d0" providerId="AD" clId="Web-{8BFCFD0F-58C8-9EA2-84C6-FC50D2DE9CEC}" dt="2023-11-10T18:34:10.400" v="150"/>
          <ac:spMkLst>
            <pc:docMk/>
            <pc:sldMk cId="1392504387" sldId="289"/>
            <ac:spMk id="14" creationId="{2C1BBA94-3F40-40AA-8BB9-E69E25E537C1}"/>
          </ac:spMkLst>
        </pc:spChg>
        <pc:spChg chg="add del">
          <ac:chgData name="Maria Alina Carataș" userId="S::maria.caratas@365.univ-ovidius.ro::e97f8f1e-3f42-4820-bae6-33aa941018d0" providerId="AD" clId="Web-{8BFCFD0F-58C8-9EA2-84C6-FC50D2DE9CEC}" dt="2023-11-10T18:34:10.400" v="150"/>
          <ac:spMkLst>
            <pc:docMk/>
            <pc:sldMk cId="1392504387" sldId="289"/>
            <ac:spMk id="16" creationId="{169CC832-2974-4E8D-90ED-3E2941BA7336}"/>
          </ac:spMkLst>
        </pc:spChg>
        <pc:spChg chg="add del">
          <ac:chgData name="Maria Alina Carataș" userId="S::maria.caratas@365.univ-ovidius.ro::e97f8f1e-3f42-4820-bae6-33aa941018d0" providerId="AD" clId="Web-{8BFCFD0F-58C8-9EA2-84C6-FC50D2DE9CEC}" dt="2023-11-10T18:34:10.400" v="150"/>
          <ac:spMkLst>
            <pc:docMk/>
            <pc:sldMk cId="1392504387" sldId="289"/>
            <ac:spMk id="18" creationId="{55222F96-971A-4F90-B841-6BAB416C7AC1}"/>
          </ac:spMkLst>
        </pc:spChg>
        <pc:spChg chg="add">
          <ac:chgData name="Maria Alina Carataș" userId="S::maria.caratas@365.univ-ovidius.ro::e97f8f1e-3f42-4820-bae6-33aa941018d0" providerId="AD" clId="Web-{8BFCFD0F-58C8-9EA2-84C6-FC50D2DE9CEC}" dt="2023-11-10T18:34:10.400" v="150"/>
          <ac:spMkLst>
            <pc:docMk/>
            <pc:sldMk cId="1392504387" sldId="289"/>
            <ac:spMk id="23" creationId="{3ECBE1F1-D69B-4AFA-ABD5-8E41720EF6DE}"/>
          </ac:spMkLst>
        </pc:spChg>
        <pc:spChg chg="add">
          <ac:chgData name="Maria Alina Carataș" userId="S::maria.caratas@365.univ-ovidius.ro::e97f8f1e-3f42-4820-bae6-33aa941018d0" providerId="AD" clId="Web-{8BFCFD0F-58C8-9EA2-84C6-FC50D2DE9CEC}" dt="2023-11-10T18:34:10.400" v="150"/>
          <ac:spMkLst>
            <pc:docMk/>
            <pc:sldMk cId="1392504387" sldId="289"/>
            <ac:spMk id="25" creationId="{603A6265-E10C-4B85-9C20-E75FCAF9CC63}"/>
          </ac:spMkLst>
        </pc:spChg>
        <pc:picChg chg="add mod">
          <ac:chgData name="Maria Alina Carataș" userId="S::maria.caratas@365.univ-ovidius.ro::e97f8f1e-3f42-4820-bae6-33aa941018d0" providerId="AD" clId="Web-{8BFCFD0F-58C8-9EA2-84C6-FC50D2DE9CEC}" dt="2023-11-10T18:34:10.400" v="150"/>
          <ac:picMkLst>
            <pc:docMk/>
            <pc:sldMk cId="1392504387" sldId="289"/>
            <ac:picMk id="4" creationId="{E1B219AA-F92E-DF9B-7570-B850DD399811}"/>
          </ac:picMkLst>
        </pc:picChg>
      </pc:sldChg>
      <pc:sldChg chg="addSp delSp modSp mod setBg">
        <pc:chgData name="Maria Alina Carataș" userId="S::maria.caratas@365.univ-ovidius.ro::e97f8f1e-3f42-4820-bae6-33aa941018d0" providerId="AD" clId="Web-{8BFCFD0F-58C8-9EA2-84C6-FC50D2DE9CEC}" dt="2023-11-10T18:37:22.689" v="180" actId="14100"/>
        <pc:sldMkLst>
          <pc:docMk/>
          <pc:sldMk cId="1889363130" sldId="290"/>
        </pc:sldMkLst>
        <pc:spChg chg="mod">
          <ac:chgData name="Maria Alina Carataș" userId="S::maria.caratas@365.univ-ovidius.ro::e97f8f1e-3f42-4820-bae6-33aa941018d0" providerId="AD" clId="Web-{8BFCFD0F-58C8-9EA2-84C6-FC50D2DE9CEC}" dt="2023-11-10T18:36:47.672" v="173" actId="1076"/>
          <ac:spMkLst>
            <pc:docMk/>
            <pc:sldMk cId="1889363130" sldId="290"/>
            <ac:spMk id="2" creationId="{3A054464-54F5-286E-399C-B570DDFAD143}"/>
          </ac:spMkLst>
        </pc:spChg>
        <pc:spChg chg="mod ord">
          <ac:chgData name="Maria Alina Carataș" userId="S::maria.caratas@365.univ-ovidius.ro::e97f8f1e-3f42-4820-bae6-33aa941018d0" providerId="AD" clId="Web-{8BFCFD0F-58C8-9EA2-84C6-FC50D2DE9CEC}" dt="2023-11-10T18:37:22.689" v="180" actId="14100"/>
          <ac:spMkLst>
            <pc:docMk/>
            <pc:sldMk cId="1889363130" sldId="290"/>
            <ac:spMk id="3" creationId="{74DF3783-D9E9-0BF6-447F-6268DFD7F3F1}"/>
          </ac:spMkLst>
        </pc:spChg>
        <pc:spChg chg="add del mod">
          <ac:chgData name="Maria Alina Carataș" userId="S::maria.caratas@365.univ-ovidius.ro::e97f8f1e-3f42-4820-bae6-33aa941018d0" providerId="AD" clId="Web-{8BFCFD0F-58C8-9EA2-84C6-FC50D2DE9CEC}" dt="2023-11-10T18:36:27.921" v="169"/>
          <ac:spMkLst>
            <pc:docMk/>
            <pc:sldMk cId="1889363130" sldId="290"/>
            <ac:spMk id="5" creationId="{54CD2AC0-F4CE-AA92-7882-80C574ECC5E7}"/>
          </ac:spMkLst>
        </pc:spChg>
        <pc:spChg chg="add mod">
          <ac:chgData name="Maria Alina Carataș" userId="S::maria.caratas@365.univ-ovidius.ro::e97f8f1e-3f42-4820-bae6-33aa941018d0" providerId="AD" clId="Web-{8BFCFD0F-58C8-9EA2-84C6-FC50D2DE9CEC}" dt="2023-11-10T18:36:37.375" v="170"/>
          <ac:spMkLst>
            <pc:docMk/>
            <pc:sldMk cId="1889363130" sldId="290"/>
            <ac:spMk id="8" creationId="{58FD3604-76E2-F518-D8D8-15A08C863090}"/>
          </ac:spMkLst>
        </pc:spChg>
        <pc:spChg chg="add del">
          <ac:chgData name="Maria Alina Carataș" userId="S::maria.caratas@365.univ-ovidius.ro::e97f8f1e-3f42-4820-bae6-33aa941018d0" providerId="AD" clId="Web-{8BFCFD0F-58C8-9EA2-84C6-FC50D2DE9CEC}" dt="2023-11-10T18:36:37.375" v="170"/>
          <ac:spMkLst>
            <pc:docMk/>
            <pc:sldMk cId="1889363130" sldId="290"/>
            <ac:spMk id="10" creationId="{FFB60E8C-7224-44A4-87A0-46A1711DD2ED}"/>
          </ac:spMkLst>
        </pc:spChg>
        <pc:spChg chg="add del">
          <ac:chgData name="Maria Alina Carataș" userId="S::maria.caratas@365.univ-ovidius.ro::e97f8f1e-3f42-4820-bae6-33aa941018d0" providerId="AD" clId="Web-{8BFCFD0F-58C8-9EA2-84C6-FC50D2DE9CEC}" dt="2023-11-10T18:36:37.375" v="170"/>
          <ac:spMkLst>
            <pc:docMk/>
            <pc:sldMk cId="1889363130" sldId="290"/>
            <ac:spMk id="12" creationId="{5DA32751-37A2-45C0-BE94-63D375E27003}"/>
          </ac:spMkLst>
        </pc:spChg>
        <pc:spChg chg="add del">
          <ac:chgData name="Maria Alina Carataș" userId="S::maria.caratas@365.univ-ovidius.ro::e97f8f1e-3f42-4820-bae6-33aa941018d0" providerId="AD" clId="Web-{8BFCFD0F-58C8-9EA2-84C6-FC50D2DE9CEC}" dt="2023-11-10T18:36:37.375" v="170"/>
          <ac:spMkLst>
            <pc:docMk/>
            <pc:sldMk cId="1889363130" sldId="290"/>
            <ac:spMk id="14" creationId="{E659831F-0D9A-4C63-9EBB-8435B85A440F}"/>
          </ac:spMkLst>
        </pc:spChg>
        <pc:spChg chg="add del">
          <ac:chgData name="Maria Alina Carataș" userId="S::maria.caratas@365.univ-ovidius.ro::e97f8f1e-3f42-4820-bae6-33aa941018d0" providerId="AD" clId="Web-{8BFCFD0F-58C8-9EA2-84C6-FC50D2DE9CEC}" dt="2023-11-10T18:36:37.375" v="170"/>
          <ac:spMkLst>
            <pc:docMk/>
            <pc:sldMk cId="1889363130" sldId="290"/>
            <ac:spMk id="16" creationId="{5A55FBCD-CD42-40F5-8A1B-3203F9CAEEAA}"/>
          </ac:spMkLst>
        </pc:spChg>
        <pc:spChg chg="add">
          <ac:chgData name="Maria Alina Carataș" userId="S::maria.caratas@365.univ-ovidius.ro::e97f8f1e-3f42-4820-bae6-33aa941018d0" providerId="AD" clId="Web-{8BFCFD0F-58C8-9EA2-84C6-FC50D2DE9CEC}" dt="2023-11-10T18:36:37.375" v="170"/>
          <ac:spMkLst>
            <pc:docMk/>
            <pc:sldMk cId="1889363130" sldId="290"/>
            <ac:spMk id="21" creationId="{7FF47CB7-972F-479F-A36D-9E72D26EC8DA}"/>
          </ac:spMkLst>
        </pc:spChg>
        <pc:spChg chg="add">
          <ac:chgData name="Maria Alina Carataș" userId="S::maria.caratas@365.univ-ovidius.ro::e97f8f1e-3f42-4820-bae6-33aa941018d0" providerId="AD" clId="Web-{8BFCFD0F-58C8-9EA2-84C6-FC50D2DE9CEC}" dt="2023-11-10T18:36:37.375" v="170"/>
          <ac:spMkLst>
            <pc:docMk/>
            <pc:sldMk cId="1889363130" sldId="290"/>
            <ac:spMk id="23" creationId="{0D153B68-5844-490D-8E67-F616D6D721CA}"/>
          </ac:spMkLst>
        </pc:spChg>
        <pc:spChg chg="add">
          <ac:chgData name="Maria Alina Carataș" userId="S::maria.caratas@365.univ-ovidius.ro::e97f8f1e-3f42-4820-bae6-33aa941018d0" providerId="AD" clId="Web-{8BFCFD0F-58C8-9EA2-84C6-FC50D2DE9CEC}" dt="2023-11-10T18:36:37.375" v="170"/>
          <ac:spMkLst>
            <pc:docMk/>
            <pc:sldMk cId="1889363130" sldId="290"/>
            <ac:spMk id="25" creationId="{9A0D773F-7A7D-4DBB-9DEA-86BB8B8F4BC8}"/>
          </ac:spMkLst>
        </pc:spChg>
        <pc:picChg chg="add del mod">
          <ac:chgData name="Maria Alina Carataș" userId="S::maria.caratas@365.univ-ovidius.ro::e97f8f1e-3f42-4820-bae6-33aa941018d0" providerId="AD" clId="Web-{8BFCFD0F-58C8-9EA2-84C6-FC50D2DE9CEC}" dt="2023-11-10T18:36:27.921" v="169"/>
          <ac:picMkLst>
            <pc:docMk/>
            <pc:sldMk cId="1889363130" sldId="290"/>
            <ac:picMk id="4" creationId="{25FD38F0-207B-87FB-89D7-4D22AD692315}"/>
          </ac:picMkLst>
        </pc:picChg>
        <pc:picChg chg="add mod">
          <ac:chgData name="Maria Alina Carataș" userId="S::maria.caratas@365.univ-ovidius.ro::e97f8f1e-3f42-4820-bae6-33aa941018d0" providerId="AD" clId="Web-{8BFCFD0F-58C8-9EA2-84C6-FC50D2DE9CEC}" dt="2023-11-10T18:36:37.375" v="170"/>
          <ac:picMkLst>
            <pc:docMk/>
            <pc:sldMk cId="1889363130" sldId="290"/>
            <ac:picMk id="7" creationId="{75C1BF55-6EE4-F15C-6C0A-DE165E45F70E}"/>
          </ac:picMkLst>
        </pc:picChg>
      </pc:sldChg>
      <pc:sldChg chg="addSp delSp modSp mod setBg">
        <pc:chgData name="Maria Alina Carataș" userId="S::maria.caratas@365.univ-ovidius.ro::e97f8f1e-3f42-4820-bae6-33aa941018d0" providerId="AD" clId="Web-{8BFCFD0F-58C8-9EA2-84C6-FC50D2DE9CEC}" dt="2023-11-10T18:40:01.539" v="193" actId="14100"/>
        <pc:sldMkLst>
          <pc:docMk/>
          <pc:sldMk cId="888484632" sldId="291"/>
        </pc:sldMkLst>
        <pc:spChg chg="mod">
          <ac:chgData name="Maria Alina Carataș" userId="S::maria.caratas@365.univ-ovidius.ro::e97f8f1e-3f42-4820-bae6-33aa941018d0" providerId="AD" clId="Web-{8BFCFD0F-58C8-9EA2-84C6-FC50D2DE9CEC}" dt="2023-11-10T18:40:01.539" v="193" actId="14100"/>
          <ac:spMkLst>
            <pc:docMk/>
            <pc:sldMk cId="888484632" sldId="291"/>
            <ac:spMk id="2" creationId="{5AD12C5A-0141-054C-4B05-C16231AF83A1}"/>
          </ac:spMkLst>
        </pc:spChg>
        <pc:spChg chg="mod">
          <ac:chgData name="Maria Alina Carataș" userId="S::maria.caratas@365.univ-ovidius.ro::e97f8f1e-3f42-4820-bae6-33aa941018d0" providerId="AD" clId="Web-{8BFCFD0F-58C8-9EA2-84C6-FC50D2DE9CEC}" dt="2023-11-10T18:39:57.007" v="191" actId="20577"/>
          <ac:spMkLst>
            <pc:docMk/>
            <pc:sldMk cId="888484632" sldId="291"/>
            <ac:spMk id="3" creationId="{8AFE19FA-ECA5-61D7-42DC-0066A9D13882}"/>
          </ac:spMkLst>
        </pc:spChg>
        <pc:spChg chg="add del mod">
          <ac:chgData name="Maria Alina Carataș" userId="S::maria.caratas@365.univ-ovidius.ro::e97f8f1e-3f42-4820-bae6-33aa941018d0" providerId="AD" clId="Web-{8BFCFD0F-58C8-9EA2-84C6-FC50D2DE9CEC}" dt="2023-11-10T18:39:36.647" v="185"/>
          <ac:spMkLst>
            <pc:docMk/>
            <pc:sldMk cId="888484632" sldId="291"/>
            <ac:spMk id="5" creationId="{F6DB79F1-B946-29EA-38C1-830EE07F2541}"/>
          </ac:spMkLst>
        </pc:spChg>
        <pc:spChg chg="add">
          <ac:chgData name="Maria Alina Carataș" userId="S::maria.caratas@365.univ-ovidius.ro::e97f8f1e-3f42-4820-bae6-33aa941018d0" providerId="AD" clId="Web-{8BFCFD0F-58C8-9EA2-84C6-FC50D2DE9CEC}" dt="2023-11-10T18:39:41.648" v="187"/>
          <ac:spMkLst>
            <pc:docMk/>
            <pc:sldMk cId="888484632" sldId="291"/>
            <ac:spMk id="9" creationId="{C0763A76-9F1C-4FC5-82B7-DD475DA461B2}"/>
          </ac:spMkLst>
        </pc:spChg>
        <pc:spChg chg="add">
          <ac:chgData name="Maria Alina Carataș" userId="S::maria.caratas@365.univ-ovidius.ro::e97f8f1e-3f42-4820-bae6-33aa941018d0" providerId="AD" clId="Web-{8BFCFD0F-58C8-9EA2-84C6-FC50D2DE9CEC}" dt="2023-11-10T18:39:41.648" v="187"/>
          <ac:spMkLst>
            <pc:docMk/>
            <pc:sldMk cId="888484632" sldId="291"/>
            <ac:spMk id="11" creationId="{E81BF4F6-F2CF-4984-9D14-D6966D92F99F}"/>
          </ac:spMkLst>
        </pc:spChg>
        <pc:picChg chg="add del mod">
          <ac:chgData name="Maria Alina Carataș" userId="S::maria.caratas@365.univ-ovidius.ro::e97f8f1e-3f42-4820-bae6-33aa941018d0" providerId="AD" clId="Web-{8BFCFD0F-58C8-9EA2-84C6-FC50D2DE9CEC}" dt="2023-11-10T18:39:36.647" v="186"/>
          <ac:picMkLst>
            <pc:docMk/>
            <pc:sldMk cId="888484632" sldId="291"/>
            <ac:picMk id="4" creationId="{19223D87-AAA2-3E29-EEBB-3AD44BB6FC0C}"/>
          </ac:picMkLst>
        </pc:picChg>
        <pc:picChg chg="add mod">
          <ac:chgData name="Maria Alina Carataș" userId="S::maria.caratas@365.univ-ovidius.ro::e97f8f1e-3f42-4820-bae6-33aa941018d0" providerId="AD" clId="Web-{8BFCFD0F-58C8-9EA2-84C6-FC50D2DE9CEC}" dt="2023-11-10T18:39:47.366" v="188" actId="14100"/>
          <ac:picMkLst>
            <pc:docMk/>
            <pc:sldMk cId="888484632" sldId="291"/>
            <ac:picMk id="6" creationId="{671E3526-938C-D465-8BB4-EDD46EDE4290}"/>
          </ac:picMkLst>
        </pc:picChg>
      </pc:sldChg>
      <pc:sldChg chg="modSp">
        <pc:chgData name="Maria Alina Carataș" userId="S::maria.caratas@365.univ-ovidius.ro::e97f8f1e-3f42-4820-bae6-33aa941018d0" providerId="AD" clId="Web-{8BFCFD0F-58C8-9EA2-84C6-FC50D2DE9CEC}" dt="2023-11-10T18:40:25.509" v="194" actId="20577"/>
        <pc:sldMkLst>
          <pc:docMk/>
          <pc:sldMk cId="2677798146" sldId="293"/>
        </pc:sldMkLst>
        <pc:spChg chg="mod">
          <ac:chgData name="Maria Alina Carataș" userId="S::maria.caratas@365.univ-ovidius.ro::e97f8f1e-3f42-4820-bae6-33aa941018d0" providerId="AD" clId="Web-{8BFCFD0F-58C8-9EA2-84C6-FC50D2DE9CEC}" dt="2023-11-10T18:40:25.509" v="194" actId="20577"/>
          <ac:spMkLst>
            <pc:docMk/>
            <pc:sldMk cId="2677798146" sldId="293"/>
            <ac:spMk id="3" creationId="{93F439A8-958F-2535-FDF5-117DCD3E0D7A}"/>
          </ac:spMkLst>
        </pc:spChg>
      </pc:sldChg>
      <pc:sldChg chg="addSp delSp modSp">
        <pc:chgData name="Maria Alina Carataș" userId="S::maria.caratas@365.univ-ovidius.ro::e97f8f1e-3f42-4820-bae6-33aa941018d0" providerId="AD" clId="Web-{8BFCFD0F-58C8-9EA2-84C6-FC50D2DE9CEC}" dt="2023-11-10T18:40:54.588" v="202" actId="20577"/>
        <pc:sldMkLst>
          <pc:docMk/>
          <pc:sldMk cId="2654956270" sldId="294"/>
        </pc:sldMkLst>
        <pc:spChg chg="add del mod">
          <ac:chgData name="Maria Alina Carataș" userId="S::maria.caratas@365.univ-ovidius.ro::e97f8f1e-3f42-4820-bae6-33aa941018d0" providerId="AD" clId="Web-{8BFCFD0F-58C8-9EA2-84C6-FC50D2DE9CEC}" dt="2023-11-10T18:40:54.588" v="202" actId="20577"/>
          <ac:spMkLst>
            <pc:docMk/>
            <pc:sldMk cId="2654956270" sldId="294"/>
            <ac:spMk id="3" creationId="{660FA3AF-9BBC-20A3-9F6C-089D99BB1689}"/>
          </ac:spMkLst>
        </pc:spChg>
        <pc:spChg chg="add del mod">
          <ac:chgData name="Maria Alina Carataș" userId="S::maria.caratas@365.univ-ovidius.ro::e97f8f1e-3f42-4820-bae6-33aa941018d0" providerId="AD" clId="Web-{8BFCFD0F-58C8-9EA2-84C6-FC50D2DE9CEC}" dt="2023-11-10T18:40:40.947" v="196"/>
          <ac:spMkLst>
            <pc:docMk/>
            <pc:sldMk cId="2654956270" sldId="294"/>
            <ac:spMk id="4" creationId="{DBB0E153-4D38-A37D-54AE-38728E7C3A89}"/>
          </ac:spMkLst>
        </pc:spChg>
      </pc:sldChg>
      <pc:sldChg chg="addSp delSp modSp mod setBg">
        <pc:chgData name="Maria Alina Carataș" userId="S::maria.caratas@365.univ-ovidius.ro::e97f8f1e-3f42-4820-bae6-33aa941018d0" providerId="AD" clId="Web-{8BFCFD0F-58C8-9EA2-84C6-FC50D2DE9CEC}" dt="2023-11-10T18:43:24.594" v="220" actId="14100"/>
        <pc:sldMkLst>
          <pc:docMk/>
          <pc:sldMk cId="1961862101" sldId="298"/>
        </pc:sldMkLst>
        <pc:spChg chg="mod">
          <ac:chgData name="Maria Alina Carataș" userId="S::maria.caratas@365.univ-ovidius.ro::e97f8f1e-3f42-4820-bae6-33aa941018d0" providerId="AD" clId="Web-{8BFCFD0F-58C8-9EA2-84C6-FC50D2DE9CEC}" dt="2023-11-10T18:43:12.687" v="216" actId="14100"/>
          <ac:spMkLst>
            <pc:docMk/>
            <pc:sldMk cId="1961862101" sldId="298"/>
            <ac:spMk id="2" creationId="{276E62BE-D5CF-0C70-8F9E-69700875D7F6}"/>
          </ac:spMkLst>
        </pc:spChg>
        <pc:spChg chg="mod">
          <ac:chgData name="Maria Alina Carataș" userId="S::maria.caratas@365.univ-ovidius.ro::e97f8f1e-3f42-4820-bae6-33aa941018d0" providerId="AD" clId="Web-{8BFCFD0F-58C8-9EA2-84C6-FC50D2DE9CEC}" dt="2023-11-10T18:43:24.594" v="220" actId="14100"/>
          <ac:spMkLst>
            <pc:docMk/>
            <pc:sldMk cId="1961862101" sldId="298"/>
            <ac:spMk id="3" creationId="{58A1B9EE-9BC7-6DBB-9098-662EBB3C4556}"/>
          </ac:spMkLst>
        </pc:spChg>
        <pc:grpChg chg="add">
          <ac:chgData name="Maria Alina Carataș" userId="S::maria.caratas@365.univ-ovidius.ro::e97f8f1e-3f42-4820-bae6-33aa941018d0" providerId="AD" clId="Web-{8BFCFD0F-58C8-9EA2-84C6-FC50D2DE9CEC}" dt="2023-11-10T18:42:51.967" v="210"/>
          <ac:grpSpMkLst>
            <pc:docMk/>
            <pc:sldMk cId="1961862101" sldId="298"/>
            <ac:grpSpMk id="13" creationId="{1FD67D68-9B83-C338-8342-3348D8F22347}"/>
          </ac:grpSpMkLst>
        </pc:grpChg>
        <pc:picChg chg="add mod">
          <ac:chgData name="Maria Alina Carataș" userId="S::maria.caratas@365.univ-ovidius.ro::e97f8f1e-3f42-4820-bae6-33aa941018d0" providerId="AD" clId="Web-{8BFCFD0F-58C8-9EA2-84C6-FC50D2DE9CEC}" dt="2023-11-10T18:42:56.717" v="211" actId="1076"/>
          <ac:picMkLst>
            <pc:docMk/>
            <pc:sldMk cId="1961862101" sldId="298"/>
            <ac:picMk id="4" creationId="{E416E576-CCA5-4B44-FF26-6BC0A1FA6A5F}"/>
          </ac:picMkLst>
        </pc:picChg>
        <pc:cxnChg chg="add del">
          <ac:chgData name="Maria Alina Carataș" userId="S::maria.caratas@365.univ-ovidius.ro::e97f8f1e-3f42-4820-bae6-33aa941018d0" providerId="AD" clId="Web-{8BFCFD0F-58C8-9EA2-84C6-FC50D2DE9CEC}" dt="2023-11-10T18:42:51.967" v="210"/>
          <ac:cxnSpMkLst>
            <pc:docMk/>
            <pc:sldMk cId="1961862101" sldId="298"/>
            <ac:cxnSpMk id="8" creationId="{D2C4353C-C927-1758-0BEF-21E9E0D81614}"/>
          </ac:cxnSpMkLst>
        </pc:cxnChg>
      </pc:sldChg>
      <pc:sldChg chg="del ord">
        <pc:chgData name="Maria Alina Carataș" userId="S::maria.caratas@365.univ-ovidius.ro::e97f8f1e-3f42-4820-bae6-33aa941018d0" providerId="AD" clId="Web-{8BFCFD0F-58C8-9EA2-84C6-FC50D2DE9CEC}" dt="2023-11-11T14:39:00.091" v="433"/>
        <pc:sldMkLst>
          <pc:docMk/>
          <pc:sldMk cId="2212085190" sldId="299"/>
        </pc:sldMkLst>
      </pc:sldChg>
      <pc:sldChg chg="addSp modSp mod setBg">
        <pc:chgData name="Maria Alina Carataș" userId="S::maria.caratas@365.univ-ovidius.ro::e97f8f1e-3f42-4820-bae6-33aa941018d0" providerId="AD" clId="Web-{8BFCFD0F-58C8-9EA2-84C6-FC50D2DE9CEC}" dt="2023-11-10T18:43:56.063" v="227" actId="20577"/>
        <pc:sldMkLst>
          <pc:docMk/>
          <pc:sldMk cId="1339591334" sldId="300"/>
        </pc:sldMkLst>
        <pc:spChg chg="mod">
          <ac:chgData name="Maria Alina Carataș" userId="S::maria.caratas@365.univ-ovidius.ro::e97f8f1e-3f42-4820-bae6-33aa941018d0" providerId="AD" clId="Web-{8BFCFD0F-58C8-9EA2-84C6-FC50D2DE9CEC}" dt="2023-11-10T18:43:56.063" v="227" actId="20577"/>
          <ac:spMkLst>
            <pc:docMk/>
            <pc:sldMk cId="1339591334" sldId="300"/>
            <ac:spMk id="3" creationId="{174BDD8A-0921-1DAB-AABF-1FAD4B028433}"/>
          </ac:spMkLst>
        </pc:spChg>
        <pc:cxnChg chg="add">
          <ac:chgData name="Maria Alina Carataș" userId="S::maria.caratas@365.univ-ovidius.ro::e97f8f1e-3f42-4820-bae6-33aa941018d0" providerId="AD" clId="Web-{8BFCFD0F-58C8-9EA2-84C6-FC50D2DE9CEC}" dt="2023-11-10T18:43:34.375" v="221"/>
          <ac:cxnSpMkLst>
            <pc:docMk/>
            <pc:sldMk cId="1339591334" sldId="300"/>
            <ac:cxnSpMk id="8" creationId="{D2C4353C-C927-1758-0BEF-21E9E0D81614}"/>
          </ac:cxnSpMkLst>
        </pc:cxnChg>
      </pc:sldChg>
      <pc:sldChg chg="del">
        <pc:chgData name="Maria Alina Carataș" userId="S::maria.caratas@365.univ-ovidius.ro::e97f8f1e-3f42-4820-bae6-33aa941018d0" providerId="AD" clId="Web-{8BFCFD0F-58C8-9EA2-84C6-FC50D2DE9CEC}" dt="2023-11-11T14:38:52.638" v="431"/>
        <pc:sldMkLst>
          <pc:docMk/>
          <pc:sldMk cId="1137385875" sldId="301"/>
        </pc:sldMkLst>
      </pc:sldChg>
      <pc:sldChg chg="del">
        <pc:chgData name="Maria Alina Carataș" userId="S::maria.caratas@365.univ-ovidius.ro::e97f8f1e-3f42-4820-bae6-33aa941018d0" providerId="AD" clId="Web-{8BFCFD0F-58C8-9EA2-84C6-FC50D2DE9CEC}" dt="2023-11-11T14:38:52.638" v="430"/>
        <pc:sldMkLst>
          <pc:docMk/>
          <pc:sldMk cId="3651344249" sldId="302"/>
        </pc:sldMkLst>
      </pc:sldChg>
      <pc:sldChg chg="del">
        <pc:chgData name="Maria Alina Carataș" userId="S::maria.caratas@365.univ-ovidius.ro::e97f8f1e-3f42-4820-bae6-33aa941018d0" providerId="AD" clId="Web-{8BFCFD0F-58C8-9EA2-84C6-FC50D2DE9CEC}" dt="2023-11-11T14:38:52.622" v="423"/>
        <pc:sldMkLst>
          <pc:docMk/>
          <pc:sldMk cId="3376447168" sldId="303"/>
        </pc:sldMkLst>
      </pc:sldChg>
      <pc:sldChg chg="del">
        <pc:chgData name="Maria Alina Carataș" userId="S::maria.caratas@365.univ-ovidius.ro::e97f8f1e-3f42-4820-bae6-33aa941018d0" providerId="AD" clId="Web-{8BFCFD0F-58C8-9EA2-84C6-FC50D2DE9CEC}" dt="2023-11-11T14:38:52.638" v="427"/>
        <pc:sldMkLst>
          <pc:docMk/>
          <pc:sldMk cId="824813687" sldId="304"/>
        </pc:sldMkLst>
      </pc:sldChg>
      <pc:sldChg chg="del">
        <pc:chgData name="Maria Alina Carataș" userId="S::maria.caratas@365.univ-ovidius.ro::e97f8f1e-3f42-4820-bae6-33aa941018d0" providerId="AD" clId="Web-{8BFCFD0F-58C8-9EA2-84C6-FC50D2DE9CEC}" dt="2023-11-11T14:38:52.638" v="428"/>
        <pc:sldMkLst>
          <pc:docMk/>
          <pc:sldMk cId="1266693929" sldId="305"/>
        </pc:sldMkLst>
      </pc:sldChg>
      <pc:sldChg chg="del">
        <pc:chgData name="Maria Alina Carataș" userId="S::maria.caratas@365.univ-ovidius.ro::e97f8f1e-3f42-4820-bae6-33aa941018d0" providerId="AD" clId="Web-{8BFCFD0F-58C8-9EA2-84C6-FC50D2DE9CEC}" dt="2023-11-11T14:38:52.638" v="426"/>
        <pc:sldMkLst>
          <pc:docMk/>
          <pc:sldMk cId="490151853" sldId="306"/>
        </pc:sldMkLst>
      </pc:sldChg>
      <pc:sldChg chg="del">
        <pc:chgData name="Maria Alina Carataș" userId="S::maria.caratas@365.univ-ovidius.ro::e97f8f1e-3f42-4820-bae6-33aa941018d0" providerId="AD" clId="Web-{8BFCFD0F-58C8-9EA2-84C6-FC50D2DE9CEC}" dt="2023-11-11T14:38:52.638" v="425"/>
        <pc:sldMkLst>
          <pc:docMk/>
          <pc:sldMk cId="314235223" sldId="307"/>
        </pc:sldMkLst>
      </pc:sldChg>
      <pc:sldChg chg="del">
        <pc:chgData name="Maria Alina Carataș" userId="S::maria.caratas@365.univ-ovidius.ro::e97f8f1e-3f42-4820-bae6-33aa941018d0" providerId="AD" clId="Web-{8BFCFD0F-58C8-9EA2-84C6-FC50D2DE9CEC}" dt="2023-11-11T14:38:52.638" v="424"/>
        <pc:sldMkLst>
          <pc:docMk/>
          <pc:sldMk cId="3515249230" sldId="308"/>
        </pc:sldMkLst>
      </pc:sldChg>
      <pc:sldChg chg="addSp delSp modSp mod setBg">
        <pc:chgData name="Maria Alina Carataș" userId="S::maria.caratas@365.univ-ovidius.ro::e97f8f1e-3f42-4820-bae6-33aa941018d0" providerId="AD" clId="Web-{8BFCFD0F-58C8-9EA2-84C6-FC50D2DE9CEC}" dt="2023-11-13T18:13:51.941" v="528" actId="14100"/>
        <pc:sldMkLst>
          <pc:docMk/>
          <pc:sldMk cId="2709818683" sldId="309"/>
        </pc:sldMkLst>
        <pc:spChg chg="mod">
          <ac:chgData name="Maria Alina Carataș" userId="S::maria.caratas@365.univ-ovidius.ro::e97f8f1e-3f42-4820-bae6-33aa941018d0" providerId="AD" clId="Web-{8BFCFD0F-58C8-9EA2-84C6-FC50D2DE9CEC}" dt="2023-11-13T18:13:20.456" v="524" actId="1076"/>
          <ac:spMkLst>
            <pc:docMk/>
            <pc:sldMk cId="2709818683" sldId="309"/>
            <ac:spMk id="2" creationId="{975AA071-C7B5-AE1C-618D-59B332CDB5A0}"/>
          </ac:spMkLst>
        </pc:spChg>
        <pc:spChg chg="del">
          <ac:chgData name="Maria Alina Carataș" userId="S::maria.caratas@365.univ-ovidius.ro::e97f8f1e-3f42-4820-bae6-33aa941018d0" providerId="AD" clId="Web-{8BFCFD0F-58C8-9EA2-84C6-FC50D2DE9CEC}" dt="2023-11-11T14:43:31.567" v="464"/>
          <ac:spMkLst>
            <pc:docMk/>
            <pc:sldMk cId="2709818683" sldId="309"/>
            <ac:spMk id="3" creationId="{BE00D9F7-5673-5CC6-AB59-B081FF1EE493}"/>
          </ac:spMkLst>
        </pc:spChg>
        <pc:spChg chg="add del">
          <ac:chgData name="Maria Alina Carataș" userId="S::maria.caratas@365.univ-ovidius.ro::e97f8f1e-3f42-4820-bae6-33aa941018d0" providerId="AD" clId="Web-{8BFCFD0F-58C8-9EA2-84C6-FC50D2DE9CEC}" dt="2023-11-11T14:44:31.210" v="467"/>
          <ac:spMkLst>
            <pc:docMk/>
            <pc:sldMk cId="2709818683" sldId="309"/>
            <ac:spMk id="9" creationId="{AE2B703B-46F9-481A-A605-82E2A828C4FA}"/>
          </ac:spMkLst>
        </pc:spChg>
        <pc:spChg chg="add del">
          <ac:chgData name="Maria Alina Carataș" userId="S::maria.caratas@365.univ-ovidius.ro::e97f8f1e-3f42-4820-bae6-33aa941018d0" providerId="AD" clId="Web-{8BFCFD0F-58C8-9EA2-84C6-FC50D2DE9CEC}" dt="2023-11-11T14:44:31.210" v="467"/>
          <ac:spMkLst>
            <pc:docMk/>
            <pc:sldMk cId="2709818683" sldId="309"/>
            <ac:spMk id="11" creationId="{F13BE4D7-0C3D-4906-B230-A1C5B4665CCF}"/>
          </ac:spMkLst>
        </pc:spChg>
        <pc:spChg chg="add">
          <ac:chgData name="Maria Alina Carataș" userId="S::maria.caratas@365.univ-ovidius.ro::e97f8f1e-3f42-4820-bae6-33aa941018d0" providerId="AD" clId="Web-{8BFCFD0F-58C8-9EA2-84C6-FC50D2DE9CEC}" dt="2023-11-11T14:44:31.210" v="467"/>
          <ac:spMkLst>
            <pc:docMk/>
            <pc:sldMk cId="2709818683" sldId="309"/>
            <ac:spMk id="16" creationId="{BACC6370-2D7E-4714-9D71-7542949D7D5D}"/>
          </ac:spMkLst>
        </pc:spChg>
        <pc:spChg chg="add">
          <ac:chgData name="Maria Alina Carataș" userId="S::maria.caratas@365.univ-ovidius.ro::e97f8f1e-3f42-4820-bae6-33aa941018d0" providerId="AD" clId="Web-{8BFCFD0F-58C8-9EA2-84C6-FC50D2DE9CEC}" dt="2023-11-11T14:44:31.210" v="467"/>
          <ac:spMkLst>
            <pc:docMk/>
            <pc:sldMk cId="2709818683" sldId="309"/>
            <ac:spMk id="18" creationId="{F68B3F68-107C-434F-AA38-110D5EA91B85}"/>
          </ac:spMkLst>
        </pc:spChg>
        <pc:spChg chg="add">
          <ac:chgData name="Maria Alina Carataș" userId="S::maria.caratas@365.univ-ovidius.ro::e97f8f1e-3f42-4820-bae6-33aa941018d0" providerId="AD" clId="Web-{8BFCFD0F-58C8-9EA2-84C6-FC50D2DE9CEC}" dt="2023-11-11T14:44:31.210" v="467"/>
          <ac:spMkLst>
            <pc:docMk/>
            <pc:sldMk cId="2709818683" sldId="309"/>
            <ac:spMk id="20" creationId="{AAD0DBB9-1A4B-4391-81D4-CB19F9AB918A}"/>
          </ac:spMkLst>
        </pc:spChg>
        <pc:spChg chg="add">
          <ac:chgData name="Maria Alina Carataș" userId="S::maria.caratas@365.univ-ovidius.ro::e97f8f1e-3f42-4820-bae6-33aa941018d0" providerId="AD" clId="Web-{8BFCFD0F-58C8-9EA2-84C6-FC50D2DE9CEC}" dt="2023-11-11T14:44:31.210" v="467"/>
          <ac:spMkLst>
            <pc:docMk/>
            <pc:sldMk cId="2709818683" sldId="309"/>
            <ac:spMk id="22" creationId="{063BBA22-50EA-4C4D-BE05-F1CE4E63AA56}"/>
          </ac:spMkLst>
        </pc:spChg>
        <pc:spChg chg="add del mod">
          <ac:chgData name="Maria Alina Carataș" userId="S::maria.caratas@365.univ-ovidius.ro::e97f8f1e-3f42-4820-bae6-33aa941018d0" providerId="AD" clId="Web-{8BFCFD0F-58C8-9EA2-84C6-FC50D2DE9CEC}" dt="2023-11-13T18:13:10.003" v="523"/>
          <ac:spMkLst>
            <pc:docMk/>
            <pc:sldMk cId="2709818683" sldId="309"/>
            <ac:spMk id="35" creationId="{AE1A8AA9-E0F1-9DA0-82F0-778E2AD7DAF5}"/>
          </ac:spMkLst>
        </pc:spChg>
        <pc:graphicFrameChg chg="add del mod modGraphic">
          <ac:chgData name="Maria Alina Carataș" userId="S::maria.caratas@365.univ-ovidius.ro::e97f8f1e-3f42-4820-bae6-33aa941018d0" providerId="AD" clId="Web-{8BFCFD0F-58C8-9EA2-84C6-FC50D2DE9CEC}" dt="2023-11-13T18:13:10.003" v="523"/>
          <ac:graphicFrameMkLst>
            <pc:docMk/>
            <pc:sldMk cId="2709818683" sldId="309"/>
            <ac:graphicFrameMk id="6" creationId="{E38D93FA-6D28-07C1-A8B1-D7FF193480B9}"/>
          </ac:graphicFrameMkLst>
        </pc:graphicFrameChg>
        <pc:picChg chg="add mod">
          <ac:chgData name="Maria Alina Carataș" userId="S::maria.caratas@365.univ-ovidius.ro::e97f8f1e-3f42-4820-bae6-33aa941018d0" providerId="AD" clId="Web-{8BFCFD0F-58C8-9EA2-84C6-FC50D2DE9CEC}" dt="2023-11-13T18:13:51.941" v="528" actId="14100"/>
          <ac:picMkLst>
            <pc:docMk/>
            <pc:sldMk cId="2709818683" sldId="309"/>
            <ac:picMk id="62" creationId="{035D3B0E-4011-6AB9-F582-8F45D4FA89C3}"/>
          </ac:picMkLst>
        </pc:picChg>
      </pc:sldChg>
      <pc:sldChg chg="addSp delSp modSp mod setBg">
        <pc:chgData name="Maria Alina Carataș" userId="S::maria.caratas@365.univ-ovidius.ro::e97f8f1e-3f42-4820-bae6-33aa941018d0" providerId="AD" clId="Web-{8BFCFD0F-58C8-9EA2-84C6-FC50D2DE9CEC}" dt="2023-11-10T18:44:56.066" v="244" actId="20577"/>
        <pc:sldMkLst>
          <pc:docMk/>
          <pc:sldMk cId="1095889314" sldId="310"/>
        </pc:sldMkLst>
        <pc:spChg chg="mod">
          <ac:chgData name="Maria Alina Carataș" userId="S::maria.caratas@365.univ-ovidius.ro::e97f8f1e-3f42-4820-bae6-33aa941018d0" providerId="AD" clId="Web-{8BFCFD0F-58C8-9EA2-84C6-FC50D2DE9CEC}" dt="2023-11-10T18:44:31.127" v="237" actId="14100"/>
          <ac:spMkLst>
            <pc:docMk/>
            <pc:sldMk cId="1095889314" sldId="310"/>
            <ac:spMk id="2" creationId="{462BBFE9-F22E-7241-6CA1-3BAEB4C5827E}"/>
          </ac:spMkLst>
        </pc:spChg>
        <pc:spChg chg="mod ord">
          <ac:chgData name="Maria Alina Carataș" userId="S::maria.caratas@365.univ-ovidius.ro::e97f8f1e-3f42-4820-bae6-33aa941018d0" providerId="AD" clId="Web-{8BFCFD0F-58C8-9EA2-84C6-FC50D2DE9CEC}" dt="2023-11-10T18:44:56.066" v="244" actId="20577"/>
          <ac:spMkLst>
            <pc:docMk/>
            <pc:sldMk cId="1095889314" sldId="310"/>
            <ac:spMk id="3" creationId="{3A5BB9AE-CE73-105D-CA35-51196DFA975F}"/>
          </ac:spMkLst>
        </pc:spChg>
        <pc:spChg chg="add del mod">
          <ac:chgData name="Maria Alina Carataș" userId="S::maria.caratas@365.univ-ovidius.ro::e97f8f1e-3f42-4820-bae6-33aa941018d0" providerId="AD" clId="Web-{8BFCFD0F-58C8-9EA2-84C6-FC50D2DE9CEC}" dt="2023-11-10T18:44:40.831" v="240"/>
          <ac:spMkLst>
            <pc:docMk/>
            <pc:sldMk cId="1095889314" sldId="310"/>
            <ac:spMk id="5" creationId="{D0D357F2-2A3D-D828-55DC-5055FBA5D434}"/>
          </ac:spMkLst>
        </pc:spChg>
        <pc:spChg chg="add del">
          <ac:chgData name="Maria Alina Carataș" userId="S::maria.caratas@365.univ-ovidius.ro::e97f8f1e-3f42-4820-bae6-33aa941018d0" providerId="AD" clId="Web-{8BFCFD0F-58C8-9EA2-84C6-FC50D2DE9CEC}" dt="2023-11-10T18:44:17.642" v="233"/>
          <ac:spMkLst>
            <pc:docMk/>
            <pc:sldMk cId="1095889314" sldId="310"/>
            <ac:spMk id="10" creationId="{45D37F4E-DDB4-456B-97E0-9937730A039F}"/>
          </ac:spMkLst>
        </pc:spChg>
        <pc:spChg chg="add del">
          <ac:chgData name="Maria Alina Carataș" userId="S::maria.caratas@365.univ-ovidius.ro::e97f8f1e-3f42-4820-bae6-33aa941018d0" providerId="AD" clId="Web-{8BFCFD0F-58C8-9EA2-84C6-FC50D2DE9CEC}" dt="2023-11-10T18:44:17.642" v="233"/>
          <ac:spMkLst>
            <pc:docMk/>
            <pc:sldMk cId="1095889314" sldId="310"/>
            <ac:spMk id="12" creationId="{B2DD41CD-8F47-4F56-AD12-4E2FF7696987}"/>
          </ac:spMkLst>
        </pc:spChg>
        <pc:spChg chg="add">
          <ac:chgData name="Maria Alina Carataș" userId="S::maria.caratas@365.univ-ovidius.ro::e97f8f1e-3f42-4820-bae6-33aa941018d0" providerId="AD" clId="Web-{8BFCFD0F-58C8-9EA2-84C6-FC50D2DE9CEC}" dt="2023-11-10T18:44:17.658" v="234"/>
          <ac:spMkLst>
            <pc:docMk/>
            <pc:sldMk cId="1095889314" sldId="310"/>
            <ac:spMk id="14" creationId="{79BB35BC-D5C2-4C8B-A22A-A71E6191913B}"/>
          </ac:spMkLst>
        </pc:spChg>
        <pc:picChg chg="add mod">
          <ac:chgData name="Maria Alina Carataș" userId="S::maria.caratas@365.univ-ovidius.ro::e97f8f1e-3f42-4820-bae6-33aa941018d0" providerId="AD" clId="Web-{8BFCFD0F-58C8-9EA2-84C6-FC50D2DE9CEC}" dt="2023-11-10T18:44:17.658" v="234"/>
          <ac:picMkLst>
            <pc:docMk/>
            <pc:sldMk cId="1095889314" sldId="310"/>
            <ac:picMk id="4" creationId="{DB2C002F-0B0B-6E48-3BB2-98D9E27CCF1E}"/>
          </ac:picMkLst>
        </pc:picChg>
      </pc:sldChg>
      <pc:sldChg chg="addSp modSp mod setBg">
        <pc:chgData name="Maria Alina Carataș" userId="S::maria.caratas@365.univ-ovidius.ro::e97f8f1e-3f42-4820-bae6-33aa941018d0" providerId="AD" clId="Web-{8BFCFD0F-58C8-9EA2-84C6-FC50D2DE9CEC}" dt="2023-11-10T18:45:46.021" v="254" actId="20577"/>
        <pc:sldMkLst>
          <pc:docMk/>
          <pc:sldMk cId="2257616565" sldId="311"/>
        </pc:sldMkLst>
        <pc:spChg chg="mod">
          <ac:chgData name="Maria Alina Carataș" userId="S::maria.caratas@365.univ-ovidius.ro::e97f8f1e-3f42-4820-bae6-33aa941018d0" providerId="AD" clId="Web-{8BFCFD0F-58C8-9EA2-84C6-FC50D2DE9CEC}" dt="2023-11-10T18:45:19.410" v="249"/>
          <ac:spMkLst>
            <pc:docMk/>
            <pc:sldMk cId="2257616565" sldId="311"/>
            <ac:spMk id="2" creationId="{8B42552E-6BCF-785F-59EA-0885667EC82C}"/>
          </ac:spMkLst>
        </pc:spChg>
        <pc:spChg chg="mod">
          <ac:chgData name="Maria Alina Carataș" userId="S::maria.caratas@365.univ-ovidius.ro::e97f8f1e-3f42-4820-bae6-33aa941018d0" providerId="AD" clId="Web-{8BFCFD0F-58C8-9EA2-84C6-FC50D2DE9CEC}" dt="2023-11-10T18:45:46.021" v="254" actId="20577"/>
          <ac:spMkLst>
            <pc:docMk/>
            <pc:sldMk cId="2257616565" sldId="311"/>
            <ac:spMk id="3" creationId="{AE424F48-991D-4F3F-AE77-8E5BE601FF76}"/>
          </ac:spMkLst>
        </pc:spChg>
        <pc:spChg chg="add mod">
          <ac:chgData name="Maria Alina Carataș" userId="S::maria.caratas@365.univ-ovidius.ro::e97f8f1e-3f42-4820-bae6-33aa941018d0" providerId="AD" clId="Web-{8BFCFD0F-58C8-9EA2-84C6-FC50D2DE9CEC}" dt="2023-11-10T18:45:19.410" v="249"/>
          <ac:spMkLst>
            <pc:docMk/>
            <pc:sldMk cId="2257616565" sldId="311"/>
            <ac:spMk id="5" creationId="{B25989F7-A05F-F76A-F6D9-93A9C3666052}"/>
          </ac:spMkLst>
        </pc:spChg>
        <pc:spChg chg="add">
          <ac:chgData name="Maria Alina Carataș" userId="S::maria.caratas@365.univ-ovidius.ro::e97f8f1e-3f42-4820-bae6-33aa941018d0" providerId="AD" clId="Web-{8BFCFD0F-58C8-9EA2-84C6-FC50D2DE9CEC}" dt="2023-11-10T18:45:19.410" v="249"/>
          <ac:spMkLst>
            <pc:docMk/>
            <pc:sldMk cId="2257616565" sldId="311"/>
            <ac:spMk id="10" creationId="{28D31E1B-0407-4223-9642-0B642CBF57D9}"/>
          </ac:spMkLst>
        </pc:spChg>
        <pc:spChg chg="add">
          <ac:chgData name="Maria Alina Carataș" userId="S::maria.caratas@365.univ-ovidius.ro::e97f8f1e-3f42-4820-bae6-33aa941018d0" providerId="AD" clId="Web-{8BFCFD0F-58C8-9EA2-84C6-FC50D2DE9CEC}" dt="2023-11-10T18:45:19.410" v="249"/>
          <ac:spMkLst>
            <pc:docMk/>
            <pc:sldMk cId="2257616565" sldId="311"/>
            <ac:spMk id="17" creationId="{D5B0017B-2ECA-49AF-B397-DC140825DF8D}"/>
          </ac:spMkLst>
        </pc:spChg>
        <pc:spChg chg="add">
          <ac:chgData name="Maria Alina Carataș" userId="S::maria.caratas@365.univ-ovidius.ro::e97f8f1e-3f42-4820-bae6-33aa941018d0" providerId="AD" clId="Web-{8BFCFD0F-58C8-9EA2-84C6-FC50D2DE9CEC}" dt="2023-11-10T18:45:19.410" v="249"/>
          <ac:spMkLst>
            <pc:docMk/>
            <pc:sldMk cId="2257616565" sldId="311"/>
            <ac:spMk id="19" creationId="{70E96339-907C-46C3-99AC-31179B6F0EBD}"/>
          </ac:spMkLst>
        </pc:spChg>
        <pc:grpChg chg="add">
          <ac:chgData name="Maria Alina Carataș" userId="S::maria.caratas@365.univ-ovidius.ro::e97f8f1e-3f42-4820-bae6-33aa941018d0" providerId="AD" clId="Web-{8BFCFD0F-58C8-9EA2-84C6-FC50D2DE9CEC}" dt="2023-11-10T18:45:19.410" v="249"/>
          <ac:grpSpMkLst>
            <pc:docMk/>
            <pc:sldMk cId="2257616565" sldId="311"/>
            <ac:grpSpMk id="12" creationId="{AE1C45F0-260A-458C-96ED-C1F6D2151219}"/>
          </ac:grpSpMkLst>
        </pc:grpChg>
        <pc:picChg chg="add mod">
          <ac:chgData name="Maria Alina Carataș" userId="S::maria.caratas@365.univ-ovidius.ro::e97f8f1e-3f42-4820-bae6-33aa941018d0" providerId="AD" clId="Web-{8BFCFD0F-58C8-9EA2-84C6-FC50D2DE9CEC}" dt="2023-11-10T18:45:19.410" v="249"/>
          <ac:picMkLst>
            <pc:docMk/>
            <pc:sldMk cId="2257616565" sldId="311"/>
            <ac:picMk id="4" creationId="{B623D182-1BFE-2C97-F8D8-D64D13FDA0EE}"/>
          </ac:picMkLst>
        </pc:picChg>
        <pc:cxnChg chg="add">
          <ac:chgData name="Maria Alina Carataș" userId="S::maria.caratas@365.univ-ovidius.ro::e97f8f1e-3f42-4820-bae6-33aa941018d0" providerId="AD" clId="Web-{8BFCFD0F-58C8-9EA2-84C6-FC50D2DE9CEC}" dt="2023-11-10T18:45:19.410" v="249"/>
          <ac:cxnSpMkLst>
            <pc:docMk/>
            <pc:sldMk cId="2257616565" sldId="311"/>
            <ac:cxnSpMk id="21" creationId="{6CF1BAF6-AD41-4082-B212-8A1F9A2E8779}"/>
          </ac:cxnSpMkLst>
        </pc:cxnChg>
      </pc:sldChg>
      <pc:sldChg chg="addSp modSp mod setBg">
        <pc:chgData name="Maria Alina Carataș" userId="S::maria.caratas@365.univ-ovidius.ro::e97f8f1e-3f42-4820-bae6-33aa941018d0" providerId="AD" clId="Web-{8BFCFD0F-58C8-9EA2-84C6-FC50D2DE9CEC}" dt="2023-11-10T18:47:03.118" v="265" actId="20577"/>
        <pc:sldMkLst>
          <pc:docMk/>
          <pc:sldMk cId="3819640123" sldId="312"/>
        </pc:sldMkLst>
        <pc:spChg chg="mod">
          <ac:chgData name="Maria Alina Carataș" userId="S::maria.caratas@365.univ-ovidius.ro::e97f8f1e-3f42-4820-bae6-33aa941018d0" providerId="AD" clId="Web-{8BFCFD0F-58C8-9EA2-84C6-FC50D2DE9CEC}" dt="2023-11-10T18:46:41.695" v="260" actId="14100"/>
          <ac:spMkLst>
            <pc:docMk/>
            <pc:sldMk cId="3819640123" sldId="312"/>
            <ac:spMk id="2" creationId="{3C279DE1-A3CD-098F-60D1-FD14F087DC0A}"/>
          </ac:spMkLst>
        </pc:spChg>
        <pc:spChg chg="mod">
          <ac:chgData name="Maria Alina Carataș" userId="S::maria.caratas@365.univ-ovidius.ro::e97f8f1e-3f42-4820-bae6-33aa941018d0" providerId="AD" clId="Web-{8BFCFD0F-58C8-9EA2-84C6-FC50D2DE9CEC}" dt="2023-11-10T18:47:03.118" v="265" actId="20577"/>
          <ac:spMkLst>
            <pc:docMk/>
            <pc:sldMk cId="3819640123" sldId="312"/>
            <ac:spMk id="3" creationId="{60E4B5EF-BE6C-E860-4844-AAD89FD8D51C}"/>
          </ac:spMkLst>
        </pc:spChg>
        <pc:grpChg chg="add">
          <ac:chgData name="Maria Alina Carataș" userId="S::maria.caratas@365.univ-ovidius.ro::e97f8f1e-3f42-4820-bae6-33aa941018d0" providerId="AD" clId="Web-{8BFCFD0F-58C8-9EA2-84C6-FC50D2DE9CEC}" dt="2023-11-10T18:46:27.647" v="256"/>
          <ac:grpSpMkLst>
            <pc:docMk/>
            <pc:sldMk cId="3819640123" sldId="312"/>
            <ac:grpSpMk id="9" creationId="{59D47941-986F-4A15-FC41-7527D904BDD5}"/>
          </ac:grpSpMkLst>
        </pc:grpChg>
        <pc:picChg chg="add mod">
          <ac:chgData name="Maria Alina Carataș" userId="S::maria.caratas@365.univ-ovidius.ro::e97f8f1e-3f42-4820-bae6-33aa941018d0" providerId="AD" clId="Web-{8BFCFD0F-58C8-9EA2-84C6-FC50D2DE9CEC}" dt="2023-11-10T18:46:27.647" v="256"/>
          <ac:picMkLst>
            <pc:docMk/>
            <pc:sldMk cId="3819640123" sldId="312"/>
            <ac:picMk id="4" creationId="{10B8DC35-CB81-D705-0C4A-9816A1262FBD}"/>
          </ac:picMkLst>
        </pc:picChg>
      </pc:sldChg>
      <pc:sldChg chg="addSp delSp modSp mod setBg">
        <pc:chgData name="Maria Alina Carataș" userId="S::maria.caratas@365.univ-ovidius.ro::e97f8f1e-3f42-4820-bae6-33aa941018d0" providerId="AD" clId="Web-{8BFCFD0F-58C8-9EA2-84C6-FC50D2DE9CEC}" dt="2023-11-11T14:20:20.262" v="275" actId="1076"/>
        <pc:sldMkLst>
          <pc:docMk/>
          <pc:sldMk cId="3949922396" sldId="313"/>
        </pc:sldMkLst>
        <pc:spChg chg="mod">
          <ac:chgData name="Maria Alina Carataș" userId="S::maria.caratas@365.univ-ovidius.ro::e97f8f1e-3f42-4820-bae6-33aa941018d0" providerId="AD" clId="Web-{8BFCFD0F-58C8-9EA2-84C6-FC50D2DE9CEC}" dt="2023-11-11T14:20:20.262" v="275" actId="1076"/>
          <ac:spMkLst>
            <pc:docMk/>
            <pc:sldMk cId="3949922396" sldId="313"/>
            <ac:spMk id="2" creationId="{C0A041FE-F2FB-2E7A-F2F8-9BB3DB061B74}"/>
          </ac:spMkLst>
        </pc:spChg>
        <pc:spChg chg="mod">
          <ac:chgData name="Maria Alina Carataș" userId="S::maria.caratas@365.univ-ovidius.ro::e97f8f1e-3f42-4820-bae6-33aa941018d0" providerId="AD" clId="Web-{8BFCFD0F-58C8-9EA2-84C6-FC50D2DE9CEC}" dt="2023-11-11T14:20:02.746" v="270" actId="20577"/>
          <ac:spMkLst>
            <pc:docMk/>
            <pc:sldMk cId="3949922396" sldId="313"/>
            <ac:spMk id="3" creationId="{CFB6FB96-C18D-4B9B-DC59-C7E08FC723CF}"/>
          </ac:spMkLst>
        </pc:spChg>
        <pc:spChg chg="add del">
          <ac:chgData name="Maria Alina Carataș" userId="S::maria.caratas@365.univ-ovidius.ro::e97f8f1e-3f42-4820-bae6-33aa941018d0" providerId="AD" clId="Web-{8BFCFD0F-58C8-9EA2-84C6-FC50D2DE9CEC}" dt="2023-11-11T14:19:53.824" v="268"/>
          <ac:spMkLst>
            <pc:docMk/>
            <pc:sldMk cId="3949922396" sldId="313"/>
            <ac:spMk id="9" creationId="{45D37F4E-DDB4-456B-97E0-9937730A039F}"/>
          </ac:spMkLst>
        </pc:spChg>
        <pc:spChg chg="add del">
          <ac:chgData name="Maria Alina Carataș" userId="S::maria.caratas@365.univ-ovidius.ro::e97f8f1e-3f42-4820-bae6-33aa941018d0" providerId="AD" clId="Web-{8BFCFD0F-58C8-9EA2-84C6-FC50D2DE9CEC}" dt="2023-11-11T14:19:53.824" v="268"/>
          <ac:spMkLst>
            <pc:docMk/>
            <pc:sldMk cId="3949922396" sldId="313"/>
            <ac:spMk id="11" creationId="{B2DD41CD-8F47-4F56-AD12-4E2FF7696987}"/>
          </ac:spMkLst>
        </pc:spChg>
        <pc:spChg chg="add">
          <ac:chgData name="Maria Alina Carataș" userId="S::maria.caratas@365.univ-ovidius.ro::e97f8f1e-3f42-4820-bae6-33aa941018d0" providerId="AD" clId="Web-{8BFCFD0F-58C8-9EA2-84C6-FC50D2DE9CEC}" dt="2023-11-11T14:19:53.840" v="269"/>
          <ac:spMkLst>
            <pc:docMk/>
            <pc:sldMk cId="3949922396" sldId="313"/>
            <ac:spMk id="13" creationId="{04812C46-200A-4DEB-A05E-3ED6C68C2387}"/>
          </ac:spMkLst>
        </pc:spChg>
        <pc:spChg chg="add">
          <ac:chgData name="Maria Alina Carataș" userId="S::maria.caratas@365.univ-ovidius.ro::e97f8f1e-3f42-4820-bae6-33aa941018d0" providerId="AD" clId="Web-{8BFCFD0F-58C8-9EA2-84C6-FC50D2DE9CEC}" dt="2023-11-11T14:19:53.840" v="269"/>
          <ac:spMkLst>
            <pc:docMk/>
            <pc:sldMk cId="3949922396" sldId="313"/>
            <ac:spMk id="14" creationId="{D1EA859B-E555-4109-94F3-6700E046E008}"/>
          </ac:spMkLst>
        </pc:spChg>
        <pc:picChg chg="add mod ord">
          <ac:chgData name="Maria Alina Carataș" userId="S::maria.caratas@365.univ-ovidius.ro::e97f8f1e-3f42-4820-bae6-33aa941018d0" providerId="AD" clId="Web-{8BFCFD0F-58C8-9EA2-84C6-FC50D2DE9CEC}" dt="2023-11-11T14:19:53.840" v="269"/>
          <ac:picMkLst>
            <pc:docMk/>
            <pc:sldMk cId="3949922396" sldId="313"/>
            <ac:picMk id="4" creationId="{BEA9E2EF-1EBD-F149-E24E-38D6A1D521ED}"/>
          </ac:picMkLst>
        </pc:picChg>
      </pc:sldChg>
      <pc:sldChg chg="addSp modSp mod setBg">
        <pc:chgData name="Maria Alina Carataș" userId="S::maria.caratas@365.univ-ovidius.ro::e97f8f1e-3f42-4820-bae6-33aa941018d0" providerId="AD" clId="Web-{8BFCFD0F-58C8-9EA2-84C6-FC50D2DE9CEC}" dt="2023-11-11T14:22:07.422" v="293" actId="20577"/>
        <pc:sldMkLst>
          <pc:docMk/>
          <pc:sldMk cId="1027803009" sldId="314"/>
        </pc:sldMkLst>
        <pc:spChg chg="mod">
          <ac:chgData name="Maria Alina Carataș" userId="S::maria.caratas@365.univ-ovidius.ro::e97f8f1e-3f42-4820-bae6-33aa941018d0" providerId="AD" clId="Web-{8BFCFD0F-58C8-9EA2-84C6-FC50D2DE9CEC}" dt="2023-11-11T14:21:41.483" v="289" actId="1076"/>
          <ac:spMkLst>
            <pc:docMk/>
            <pc:sldMk cId="1027803009" sldId="314"/>
            <ac:spMk id="2" creationId="{E4ABB969-588C-51B2-9F5A-0751D91E877F}"/>
          </ac:spMkLst>
        </pc:spChg>
        <pc:spChg chg="mod">
          <ac:chgData name="Maria Alina Carataș" userId="S::maria.caratas@365.univ-ovidius.ro::e97f8f1e-3f42-4820-bae6-33aa941018d0" providerId="AD" clId="Web-{8BFCFD0F-58C8-9EA2-84C6-FC50D2DE9CEC}" dt="2023-11-11T14:22:07.422" v="293" actId="20577"/>
          <ac:spMkLst>
            <pc:docMk/>
            <pc:sldMk cId="1027803009" sldId="314"/>
            <ac:spMk id="3" creationId="{35148C14-F15D-2A5C-6845-F50A86E13055}"/>
          </ac:spMkLst>
        </pc:spChg>
        <pc:spChg chg="add">
          <ac:chgData name="Maria Alina Carataș" userId="S::maria.caratas@365.univ-ovidius.ro::e97f8f1e-3f42-4820-bae6-33aa941018d0" providerId="AD" clId="Web-{8BFCFD0F-58C8-9EA2-84C6-FC50D2DE9CEC}" dt="2023-11-11T14:20:45.982" v="276"/>
          <ac:spMkLst>
            <pc:docMk/>
            <pc:sldMk cId="1027803009" sldId="314"/>
            <ac:spMk id="9" creationId="{9F7D5CDA-D291-4307-BF55-1381FED29634}"/>
          </ac:spMkLst>
        </pc:spChg>
        <pc:picChg chg="add">
          <ac:chgData name="Maria Alina Carataș" userId="S::maria.caratas@365.univ-ovidius.ro::e97f8f1e-3f42-4820-bae6-33aa941018d0" providerId="AD" clId="Web-{8BFCFD0F-58C8-9EA2-84C6-FC50D2DE9CEC}" dt="2023-11-11T14:20:45.982" v="276"/>
          <ac:picMkLst>
            <pc:docMk/>
            <pc:sldMk cId="1027803009" sldId="314"/>
            <ac:picMk id="5" creationId="{4AAFADCF-7BF9-5DF0-36F8-37E522B69FED}"/>
          </ac:picMkLst>
        </pc:picChg>
      </pc:sldChg>
      <pc:sldChg chg="addSp delSp modSp mod setBg">
        <pc:chgData name="Maria Alina Carataș" userId="S::maria.caratas@365.univ-ovidius.ro::e97f8f1e-3f42-4820-bae6-33aa941018d0" providerId="AD" clId="Web-{8BFCFD0F-58C8-9EA2-84C6-FC50D2DE9CEC}" dt="2023-11-11T14:25:13.052" v="313" actId="20577"/>
        <pc:sldMkLst>
          <pc:docMk/>
          <pc:sldMk cId="1267694364" sldId="315"/>
        </pc:sldMkLst>
        <pc:spChg chg="mod">
          <ac:chgData name="Maria Alina Carataș" userId="S::maria.caratas@365.univ-ovidius.ro::e97f8f1e-3f42-4820-bae6-33aa941018d0" providerId="AD" clId="Web-{8BFCFD0F-58C8-9EA2-84C6-FC50D2DE9CEC}" dt="2023-11-11T14:23:59.378" v="301"/>
          <ac:spMkLst>
            <pc:docMk/>
            <pc:sldMk cId="1267694364" sldId="315"/>
            <ac:spMk id="2" creationId="{B6BBC7E8-0277-363A-4D19-4F0363660B4B}"/>
          </ac:spMkLst>
        </pc:spChg>
        <pc:spChg chg="mod">
          <ac:chgData name="Maria Alina Carataș" userId="S::maria.caratas@365.univ-ovidius.ro::e97f8f1e-3f42-4820-bae6-33aa941018d0" providerId="AD" clId="Web-{8BFCFD0F-58C8-9EA2-84C6-FC50D2DE9CEC}" dt="2023-11-11T14:25:13.052" v="313" actId="20577"/>
          <ac:spMkLst>
            <pc:docMk/>
            <pc:sldMk cId="1267694364" sldId="315"/>
            <ac:spMk id="3" creationId="{7DF79791-13EB-4844-D8A8-8BBC09A65767}"/>
          </ac:spMkLst>
        </pc:spChg>
        <pc:spChg chg="add mod">
          <ac:chgData name="Maria Alina Carataș" userId="S::maria.caratas@365.univ-ovidius.ro::e97f8f1e-3f42-4820-bae6-33aa941018d0" providerId="AD" clId="Web-{8BFCFD0F-58C8-9EA2-84C6-FC50D2DE9CEC}" dt="2023-11-11T14:24:36.988" v="307"/>
          <ac:spMkLst>
            <pc:docMk/>
            <pc:sldMk cId="1267694364" sldId="315"/>
            <ac:spMk id="6" creationId="{6D6D67D9-9335-6182-4AAC-C2C96361A750}"/>
          </ac:spMkLst>
        </pc:spChg>
        <pc:spChg chg="add del">
          <ac:chgData name="Maria Alina Carataș" userId="S::maria.caratas@365.univ-ovidius.ro::e97f8f1e-3f42-4820-bae6-33aa941018d0" providerId="AD" clId="Web-{8BFCFD0F-58C8-9EA2-84C6-FC50D2DE9CEC}" dt="2023-11-11T14:24:36.988" v="307"/>
          <ac:spMkLst>
            <pc:docMk/>
            <pc:sldMk cId="1267694364" sldId="315"/>
            <ac:spMk id="9" creationId="{45D37F4E-DDB4-456B-97E0-9937730A039F}"/>
          </ac:spMkLst>
        </pc:spChg>
        <pc:spChg chg="add del">
          <ac:chgData name="Maria Alina Carataș" userId="S::maria.caratas@365.univ-ovidius.ro::e97f8f1e-3f42-4820-bae6-33aa941018d0" providerId="AD" clId="Web-{8BFCFD0F-58C8-9EA2-84C6-FC50D2DE9CEC}" dt="2023-11-11T14:24:36.988" v="307"/>
          <ac:spMkLst>
            <pc:docMk/>
            <pc:sldMk cId="1267694364" sldId="315"/>
            <ac:spMk id="11" creationId="{B2DD41CD-8F47-4F56-AD12-4E2FF7696987}"/>
          </ac:spMkLst>
        </pc:spChg>
        <pc:spChg chg="add">
          <ac:chgData name="Maria Alina Carataș" userId="S::maria.caratas@365.univ-ovidius.ro::e97f8f1e-3f42-4820-bae6-33aa941018d0" providerId="AD" clId="Web-{8BFCFD0F-58C8-9EA2-84C6-FC50D2DE9CEC}" dt="2023-11-11T14:24:36.988" v="307"/>
          <ac:spMkLst>
            <pc:docMk/>
            <pc:sldMk cId="1267694364" sldId="315"/>
            <ac:spMk id="16" creationId="{45D37F4E-DDB4-456B-97E0-9937730A039F}"/>
          </ac:spMkLst>
        </pc:spChg>
        <pc:spChg chg="add">
          <ac:chgData name="Maria Alina Carataș" userId="S::maria.caratas@365.univ-ovidius.ro::e97f8f1e-3f42-4820-bae6-33aa941018d0" providerId="AD" clId="Web-{8BFCFD0F-58C8-9EA2-84C6-FC50D2DE9CEC}" dt="2023-11-11T14:24:36.988" v="307"/>
          <ac:spMkLst>
            <pc:docMk/>
            <pc:sldMk cId="1267694364" sldId="315"/>
            <ac:spMk id="18" creationId="{B2DD41CD-8F47-4F56-AD12-4E2FF7696987}"/>
          </ac:spMkLst>
        </pc:spChg>
        <pc:picChg chg="add del mod">
          <ac:chgData name="Maria Alina Carataș" userId="S::maria.caratas@365.univ-ovidius.ro::e97f8f1e-3f42-4820-bae6-33aa941018d0" providerId="AD" clId="Web-{8BFCFD0F-58C8-9EA2-84C6-FC50D2DE9CEC}" dt="2023-11-11T14:24:25.957" v="306"/>
          <ac:picMkLst>
            <pc:docMk/>
            <pc:sldMk cId="1267694364" sldId="315"/>
            <ac:picMk id="4" creationId="{9FB1B31D-E038-5190-6C61-134D29A55829}"/>
          </ac:picMkLst>
        </pc:picChg>
        <pc:picChg chg="add mod">
          <ac:chgData name="Maria Alina Carataș" userId="S::maria.caratas@365.univ-ovidius.ro::e97f8f1e-3f42-4820-bae6-33aa941018d0" providerId="AD" clId="Web-{8BFCFD0F-58C8-9EA2-84C6-FC50D2DE9CEC}" dt="2023-11-11T14:24:36.988" v="307"/>
          <ac:picMkLst>
            <pc:docMk/>
            <pc:sldMk cId="1267694364" sldId="315"/>
            <ac:picMk id="5" creationId="{890BD59F-9D8D-A7EE-9805-E5E16C562092}"/>
          </ac:picMkLst>
        </pc:picChg>
      </pc:sldChg>
      <pc:sldChg chg="addSp delSp modSp mod setBg">
        <pc:chgData name="Maria Alina Carataș" userId="S::maria.caratas@365.univ-ovidius.ro::e97f8f1e-3f42-4820-bae6-33aa941018d0" providerId="AD" clId="Web-{8BFCFD0F-58C8-9EA2-84C6-FC50D2DE9CEC}" dt="2023-11-11T14:28:41.058" v="335" actId="14100"/>
        <pc:sldMkLst>
          <pc:docMk/>
          <pc:sldMk cId="958912178" sldId="316"/>
        </pc:sldMkLst>
        <pc:spChg chg="mod">
          <ac:chgData name="Maria Alina Carataș" userId="S::maria.caratas@365.univ-ovidius.ro::e97f8f1e-3f42-4820-bae6-33aa941018d0" providerId="AD" clId="Web-{8BFCFD0F-58C8-9EA2-84C6-FC50D2DE9CEC}" dt="2023-11-11T14:27:36.368" v="324" actId="1076"/>
          <ac:spMkLst>
            <pc:docMk/>
            <pc:sldMk cId="958912178" sldId="316"/>
            <ac:spMk id="2" creationId="{7FD6821C-D748-4F7F-7A15-8E60D3BAE2DE}"/>
          </ac:spMkLst>
        </pc:spChg>
        <pc:spChg chg="mod">
          <ac:chgData name="Maria Alina Carataș" userId="S::maria.caratas@365.univ-ovidius.ro::e97f8f1e-3f42-4820-bae6-33aa941018d0" providerId="AD" clId="Web-{8BFCFD0F-58C8-9EA2-84C6-FC50D2DE9CEC}" dt="2023-11-11T14:28:41.058" v="335" actId="14100"/>
          <ac:spMkLst>
            <pc:docMk/>
            <pc:sldMk cId="958912178" sldId="316"/>
            <ac:spMk id="3" creationId="{F71B1ED8-8209-D148-CCE3-FE7B168BC717}"/>
          </ac:spMkLst>
        </pc:spChg>
        <pc:spChg chg="add">
          <ac:chgData name="Maria Alina Carataș" userId="S::maria.caratas@365.univ-ovidius.ro::e97f8f1e-3f42-4820-bae6-33aa941018d0" providerId="AD" clId="Web-{8BFCFD0F-58C8-9EA2-84C6-FC50D2DE9CEC}" dt="2023-11-11T14:27:12.165" v="319"/>
          <ac:spMkLst>
            <pc:docMk/>
            <pc:sldMk cId="958912178" sldId="316"/>
            <ac:spMk id="10" creationId="{7FF47CB7-972F-479F-A36D-9E72D26EC8DA}"/>
          </ac:spMkLst>
        </pc:spChg>
        <pc:spChg chg="add">
          <ac:chgData name="Maria Alina Carataș" userId="S::maria.caratas@365.univ-ovidius.ro::e97f8f1e-3f42-4820-bae6-33aa941018d0" providerId="AD" clId="Web-{8BFCFD0F-58C8-9EA2-84C6-FC50D2DE9CEC}" dt="2023-11-11T14:27:12.165" v="319"/>
          <ac:spMkLst>
            <pc:docMk/>
            <pc:sldMk cId="958912178" sldId="316"/>
            <ac:spMk id="12" creationId="{0D153B68-5844-490D-8E67-F616D6D721CA}"/>
          </ac:spMkLst>
        </pc:spChg>
        <pc:spChg chg="add">
          <ac:chgData name="Maria Alina Carataș" userId="S::maria.caratas@365.univ-ovidius.ro::e97f8f1e-3f42-4820-bae6-33aa941018d0" providerId="AD" clId="Web-{8BFCFD0F-58C8-9EA2-84C6-FC50D2DE9CEC}" dt="2023-11-11T14:27:12.165" v="319"/>
          <ac:spMkLst>
            <pc:docMk/>
            <pc:sldMk cId="958912178" sldId="316"/>
            <ac:spMk id="14" creationId="{9A0D773F-7A7D-4DBB-9DEA-86BB8B8F4BC8}"/>
          </ac:spMkLst>
        </pc:spChg>
        <pc:picChg chg="add del mod">
          <ac:chgData name="Maria Alina Carataș" userId="S::maria.caratas@365.univ-ovidius.ro::e97f8f1e-3f42-4820-bae6-33aa941018d0" providerId="AD" clId="Web-{8BFCFD0F-58C8-9EA2-84C6-FC50D2DE9CEC}" dt="2023-11-11T14:26:19.116" v="317"/>
          <ac:picMkLst>
            <pc:docMk/>
            <pc:sldMk cId="958912178" sldId="316"/>
            <ac:picMk id="4" creationId="{D60D3C9A-79AB-280D-2659-1A2D52756FD2}"/>
          </ac:picMkLst>
        </pc:picChg>
        <pc:picChg chg="add mod">
          <ac:chgData name="Maria Alina Carataș" userId="S::maria.caratas@365.univ-ovidius.ro::e97f8f1e-3f42-4820-bae6-33aa941018d0" providerId="AD" clId="Web-{8BFCFD0F-58C8-9EA2-84C6-FC50D2DE9CEC}" dt="2023-11-11T14:28:26.604" v="333" actId="1076"/>
          <ac:picMkLst>
            <pc:docMk/>
            <pc:sldMk cId="958912178" sldId="316"/>
            <ac:picMk id="5" creationId="{2F32D159-19B2-3ADA-6B2E-2FC62DF8C3B3}"/>
          </ac:picMkLst>
        </pc:picChg>
      </pc:sldChg>
      <pc:sldChg chg="addSp delSp modSp mod setBg">
        <pc:chgData name="Maria Alina Carataș" userId="S::maria.caratas@365.univ-ovidius.ro::e97f8f1e-3f42-4820-bae6-33aa941018d0" providerId="AD" clId="Web-{8BFCFD0F-58C8-9EA2-84C6-FC50D2DE9CEC}" dt="2023-11-11T14:31:44.922" v="357" actId="20577"/>
        <pc:sldMkLst>
          <pc:docMk/>
          <pc:sldMk cId="2309087449" sldId="317"/>
        </pc:sldMkLst>
        <pc:spChg chg="mod">
          <ac:chgData name="Maria Alina Carataș" userId="S::maria.caratas@365.univ-ovidius.ro::e97f8f1e-3f42-4820-bae6-33aa941018d0" providerId="AD" clId="Web-{8BFCFD0F-58C8-9EA2-84C6-FC50D2DE9CEC}" dt="2023-11-11T14:31:16.906" v="349" actId="14100"/>
          <ac:spMkLst>
            <pc:docMk/>
            <pc:sldMk cId="2309087449" sldId="317"/>
            <ac:spMk id="2" creationId="{93B6C610-2E84-7634-BD34-3DFEF35A56AC}"/>
          </ac:spMkLst>
        </pc:spChg>
        <pc:spChg chg="mod">
          <ac:chgData name="Maria Alina Carataș" userId="S::maria.caratas@365.univ-ovidius.ro::e97f8f1e-3f42-4820-bae6-33aa941018d0" providerId="AD" clId="Web-{8BFCFD0F-58C8-9EA2-84C6-FC50D2DE9CEC}" dt="2023-11-11T14:31:44.922" v="357" actId="20577"/>
          <ac:spMkLst>
            <pc:docMk/>
            <pc:sldMk cId="2309087449" sldId="317"/>
            <ac:spMk id="3" creationId="{C6ADF002-8696-1059-57D7-98D8A5EF44B8}"/>
          </ac:spMkLst>
        </pc:spChg>
        <pc:spChg chg="add del mod">
          <ac:chgData name="Maria Alina Carataș" userId="S::maria.caratas@365.univ-ovidius.ro::e97f8f1e-3f42-4820-bae6-33aa941018d0" providerId="AD" clId="Web-{8BFCFD0F-58C8-9EA2-84C6-FC50D2DE9CEC}" dt="2023-11-11T14:29:31.200" v="340"/>
          <ac:spMkLst>
            <pc:docMk/>
            <pc:sldMk cId="2309087449" sldId="317"/>
            <ac:spMk id="5" creationId="{024C1BF7-C698-1C48-ACBC-F277E42F63AF}"/>
          </ac:spMkLst>
        </pc:spChg>
        <pc:spChg chg="add">
          <ac:chgData name="Maria Alina Carataș" userId="S::maria.caratas@365.univ-ovidius.ro::e97f8f1e-3f42-4820-bae6-33aa941018d0" providerId="AD" clId="Web-{8BFCFD0F-58C8-9EA2-84C6-FC50D2DE9CEC}" dt="2023-11-11T14:31:00.937" v="343"/>
          <ac:spMkLst>
            <pc:docMk/>
            <pc:sldMk cId="2309087449" sldId="317"/>
            <ac:spMk id="12" creationId="{7FF47CB7-972F-479F-A36D-9E72D26EC8DA}"/>
          </ac:spMkLst>
        </pc:spChg>
        <pc:spChg chg="add">
          <ac:chgData name="Maria Alina Carataș" userId="S::maria.caratas@365.univ-ovidius.ro::e97f8f1e-3f42-4820-bae6-33aa941018d0" providerId="AD" clId="Web-{8BFCFD0F-58C8-9EA2-84C6-FC50D2DE9CEC}" dt="2023-11-11T14:31:00.937" v="343"/>
          <ac:spMkLst>
            <pc:docMk/>
            <pc:sldMk cId="2309087449" sldId="317"/>
            <ac:spMk id="14" creationId="{0D153B68-5844-490D-8E67-F616D6D721CA}"/>
          </ac:spMkLst>
        </pc:spChg>
        <pc:spChg chg="add">
          <ac:chgData name="Maria Alina Carataș" userId="S::maria.caratas@365.univ-ovidius.ro::e97f8f1e-3f42-4820-bae6-33aa941018d0" providerId="AD" clId="Web-{8BFCFD0F-58C8-9EA2-84C6-FC50D2DE9CEC}" dt="2023-11-11T14:31:00.937" v="343"/>
          <ac:spMkLst>
            <pc:docMk/>
            <pc:sldMk cId="2309087449" sldId="317"/>
            <ac:spMk id="16" creationId="{9A0D773F-7A7D-4DBB-9DEA-86BB8B8F4BC8}"/>
          </ac:spMkLst>
        </pc:spChg>
        <pc:picChg chg="add del mod">
          <ac:chgData name="Maria Alina Carataș" userId="S::maria.caratas@365.univ-ovidius.ro::e97f8f1e-3f42-4820-bae6-33aa941018d0" providerId="AD" clId="Web-{8BFCFD0F-58C8-9EA2-84C6-FC50D2DE9CEC}" dt="2023-11-11T14:29:31.200" v="341"/>
          <ac:picMkLst>
            <pc:docMk/>
            <pc:sldMk cId="2309087449" sldId="317"/>
            <ac:picMk id="4" creationId="{415A4B04-45A2-3C24-D7EA-8E24DA3102F8}"/>
          </ac:picMkLst>
        </pc:picChg>
        <pc:picChg chg="add mod">
          <ac:chgData name="Maria Alina Carataș" userId="S::maria.caratas@365.univ-ovidius.ro::e97f8f1e-3f42-4820-bae6-33aa941018d0" providerId="AD" clId="Web-{8BFCFD0F-58C8-9EA2-84C6-FC50D2DE9CEC}" dt="2023-11-11T14:31:04.437" v="344" actId="1076"/>
          <ac:picMkLst>
            <pc:docMk/>
            <pc:sldMk cId="2309087449" sldId="317"/>
            <ac:picMk id="7" creationId="{65BCE84F-8676-0FE2-6C2E-53C4F54046BA}"/>
          </ac:picMkLst>
        </pc:picChg>
      </pc:sldChg>
      <pc:sldChg chg="addSp modSp mod setBg">
        <pc:chgData name="Maria Alina Carataș" userId="S::maria.caratas@365.univ-ovidius.ro::e97f8f1e-3f42-4820-bae6-33aa941018d0" providerId="AD" clId="Web-{8BFCFD0F-58C8-9EA2-84C6-FC50D2DE9CEC}" dt="2023-11-11T14:33:27.785" v="376" actId="20577"/>
        <pc:sldMkLst>
          <pc:docMk/>
          <pc:sldMk cId="3276384232" sldId="318"/>
        </pc:sldMkLst>
        <pc:spChg chg="mod">
          <ac:chgData name="Maria Alina Carataș" userId="S::maria.caratas@365.univ-ovidius.ro::e97f8f1e-3f42-4820-bae6-33aa941018d0" providerId="AD" clId="Web-{8BFCFD0F-58C8-9EA2-84C6-FC50D2DE9CEC}" dt="2023-11-11T14:32:56.096" v="366" actId="20577"/>
          <ac:spMkLst>
            <pc:docMk/>
            <pc:sldMk cId="3276384232" sldId="318"/>
            <ac:spMk id="2" creationId="{378702D3-5A2D-CA00-F97B-A9A7A565ABF3}"/>
          </ac:spMkLst>
        </pc:spChg>
        <pc:spChg chg="mod">
          <ac:chgData name="Maria Alina Carataș" userId="S::maria.caratas@365.univ-ovidius.ro::e97f8f1e-3f42-4820-bae6-33aa941018d0" providerId="AD" clId="Web-{8BFCFD0F-58C8-9EA2-84C6-FC50D2DE9CEC}" dt="2023-11-11T14:33:27.785" v="376" actId="20577"/>
          <ac:spMkLst>
            <pc:docMk/>
            <pc:sldMk cId="3276384232" sldId="318"/>
            <ac:spMk id="3" creationId="{F0A100CB-1A5C-FF80-1CD2-928490F6D17D}"/>
          </ac:spMkLst>
        </pc:spChg>
        <pc:spChg chg="add">
          <ac:chgData name="Maria Alina Carataș" userId="S::maria.caratas@365.univ-ovidius.ro::e97f8f1e-3f42-4820-bae6-33aa941018d0" providerId="AD" clId="Web-{8BFCFD0F-58C8-9EA2-84C6-FC50D2DE9CEC}" dt="2023-11-11T14:32:27.158" v="359"/>
          <ac:spMkLst>
            <pc:docMk/>
            <pc:sldMk cId="3276384232" sldId="318"/>
            <ac:spMk id="9" creationId="{9F7D5CDA-D291-4307-BF55-1381FED29634}"/>
          </ac:spMkLst>
        </pc:spChg>
        <pc:picChg chg="add mod">
          <ac:chgData name="Maria Alina Carataș" userId="S::maria.caratas@365.univ-ovidius.ro::e97f8f1e-3f42-4820-bae6-33aa941018d0" providerId="AD" clId="Web-{8BFCFD0F-58C8-9EA2-84C6-FC50D2DE9CEC}" dt="2023-11-11T14:32:34.986" v="360" actId="14100"/>
          <ac:picMkLst>
            <pc:docMk/>
            <pc:sldMk cId="3276384232" sldId="318"/>
            <ac:picMk id="4" creationId="{70C2991D-62F4-4AC5-693C-97D546875110}"/>
          </ac:picMkLst>
        </pc:picChg>
      </pc:sldChg>
      <pc:sldChg chg="addSp modSp mod setBg">
        <pc:chgData name="Maria Alina Carataș" userId="S::maria.caratas@365.univ-ovidius.ro::e97f8f1e-3f42-4820-bae6-33aa941018d0" providerId="AD" clId="Web-{8BFCFD0F-58C8-9EA2-84C6-FC50D2DE9CEC}" dt="2023-11-11T14:34:31.802" v="388" actId="20577"/>
        <pc:sldMkLst>
          <pc:docMk/>
          <pc:sldMk cId="2955770948" sldId="319"/>
        </pc:sldMkLst>
        <pc:spChg chg="mod">
          <ac:chgData name="Maria Alina Carataș" userId="S::maria.caratas@365.univ-ovidius.ro::e97f8f1e-3f42-4820-bae6-33aa941018d0" providerId="AD" clId="Web-{8BFCFD0F-58C8-9EA2-84C6-FC50D2DE9CEC}" dt="2023-11-11T14:34:11.161" v="381" actId="14100"/>
          <ac:spMkLst>
            <pc:docMk/>
            <pc:sldMk cId="2955770948" sldId="319"/>
            <ac:spMk id="2" creationId="{A257D301-3B76-3ED9-3755-2A5FA0FB2114}"/>
          </ac:spMkLst>
        </pc:spChg>
        <pc:spChg chg="mod">
          <ac:chgData name="Maria Alina Carataș" userId="S::maria.caratas@365.univ-ovidius.ro::e97f8f1e-3f42-4820-bae6-33aa941018d0" providerId="AD" clId="Web-{8BFCFD0F-58C8-9EA2-84C6-FC50D2DE9CEC}" dt="2023-11-11T14:34:31.802" v="388" actId="20577"/>
          <ac:spMkLst>
            <pc:docMk/>
            <pc:sldMk cId="2955770948" sldId="319"/>
            <ac:spMk id="3" creationId="{3F4BCCB6-21BE-1850-A14A-A8DD7CCDB499}"/>
          </ac:spMkLst>
        </pc:spChg>
        <pc:spChg chg="add">
          <ac:chgData name="Maria Alina Carataș" userId="S::maria.caratas@365.univ-ovidius.ro::e97f8f1e-3f42-4820-bae6-33aa941018d0" providerId="AD" clId="Web-{8BFCFD0F-58C8-9EA2-84C6-FC50D2DE9CEC}" dt="2023-11-11T14:34:00.817" v="378"/>
          <ac:spMkLst>
            <pc:docMk/>
            <pc:sldMk cId="2955770948" sldId="319"/>
            <ac:spMk id="9" creationId="{45D37F4E-DDB4-456B-97E0-9937730A039F}"/>
          </ac:spMkLst>
        </pc:spChg>
        <pc:spChg chg="add">
          <ac:chgData name="Maria Alina Carataș" userId="S::maria.caratas@365.univ-ovidius.ro::e97f8f1e-3f42-4820-bae6-33aa941018d0" providerId="AD" clId="Web-{8BFCFD0F-58C8-9EA2-84C6-FC50D2DE9CEC}" dt="2023-11-11T14:34:00.817" v="378"/>
          <ac:spMkLst>
            <pc:docMk/>
            <pc:sldMk cId="2955770948" sldId="319"/>
            <ac:spMk id="11" creationId="{B2DD41CD-8F47-4F56-AD12-4E2FF7696987}"/>
          </ac:spMkLst>
        </pc:spChg>
        <pc:picChg chg="add mod">
          <ac:chgData name="Maria Alina Carataș" userId="S::maria.caratas@365.univ-ovidius.ro::e97f8f1e-3f42-4820-bae6-33aa941018d0" providerId="AD" clId="Web-{8BFCFD0F-58C8-9EA2-84C6-FC50D2DE9CEC}" dt="2023-11-11T14:34:00.817" v="378"/>
          <ac:picMkLst>
            <pc:docMk/>
            <pc:sldMk cId="2955770948" sldId="319"/>
            <ac:picMk id="4" creationId="{B7A442AE-267E-7306-3CA1-A23C0235B972}"/>
          </ac:picMkLst>
        </pc:picChg>
      </pc:sldChg>
      <pc:sldChg chg="addSp delSp modSp mod setBg">
        <pc:chgData name="Maria Alina Carataș" userId="S::maria.caratas@365.univ-ovidius.ro::e97f8f1e-3f42-4820-bae6-33aa941018d0" providerId="AD" clId="Web-{8BFCFD0F-58C8-9EA2-84C6-FC50D2DE9CEC}" dt="2023-11-11T14:38:18.090" v="421" actId="20577"/>
        <pc:sldMkLst>
          <pc:docMk/>
          <pc:sldMk cId="1770044518" sldId="320"/>
        </pc:sldMkLst>
        <pc:spChg chg="mod">
          <ac:chgData name="Maria Alina Carataș" userId="S::maria.caratas@365.univ-ovidius.ro::e97f8f1e-3f42-4820-bae6-33aa941018d0" providerId="AD" clId="Web-{8BFCFD0F-58C8-9EA2-84C6-FC50D2DE9CEC}" dt="2023-11-11T14:37:57.605" v="417" actId="14100"/>
          <ac:spMkLst>
            <pc:docMk/>
            <pc:sldMk cId="1770044518" sldId="320"/>
            <ac:spMk id="2" creationId="{0E15D644-BDC6-7B4D-0D12-3D0E63C1BA56}"/>
          </ac:spMkLst>
        </pc:spChg>
        <pc:spChg chg="mod">
          <ac:chgData name="Maria Alina Carataș" userId="S::maria.caratas@365.univ-ovidius.ro::e97f8f1e-3f42-4820-bae6-33aa941018d0" providerId="AD" clId="Web-{8BFCFD0F-58C8-9EA2-84C6-FC50D2DE9CEC}" dt="2023-11-11T14:38:18.090" v="421" actId="20577"/>
          <ac:spMkLst>
            <pc:docMk/>
            <pc:sldMk cId="1770044518" sldId="320"/>
            <ac:spMk id="3" creationId="{FC3AFD3A-511E-7FF3-A390-D282A40A2CDA}"/>
          </ac:spMkLst>
        </pc:spChg>
        <pc:spChg chg="add del">
          <ac:chgData name="Maria Alina Carataș" userId="S::maria.caratas@365.univ-ovidius.ro::e97f8f1e-3f42-4820-bae6-33aa941018d0" providerId="AD" clId="Web-{8BFCFD0F-58C8-9EA2-84C6-FC50D2DE9CEC}" dt="2023-11-11T14:36:59.134" v="400"/>
          <ac:spMkLst>
            <pc:docMk/>
            <pc:sldMk cId="1770044518" sldId="320"/>
            <ac:spMk id="9" creationId="{45D37F4E-DDB4-456B-97E0-9937730A039F}"/>
          </ac:spMkLst>
        </pc:spChg>
        <pc:spChg chg="add del">
          <ac:chgData name="Maria Alina Carataș" userId="S::maria.caratas@365.univ-ovidius.ro::e97f8f1e-3f42-4820-bae6-33aa941018d0" providerId="AD" clId="Web-{8BFCFD0F-58C8-9EA2-84C6-FC50D2DE9CEC}" dt="2023-11-11T14:36:59.134" v="400"/>
          <ac:spMkLst>
            <pc:docMk/>
            <pc:sldMk cId="1770044518" sldId="320"/>
            <ac:spMk id="11" creationId="{B2DD41CD-8F47-4F56-AD12-4E2FF7696987}"/>
          </ac:spMkLst>
        </pc:spChg>
        <pc:picChg chg="add mod">
          <ac:chgData name="Maria Alina Carataș" userId="S::maria.caratas@365.univ-ovidius.ro::e97f8f1e-3f42-4820-bae6-33aa941018d0" providerId="AD" clId="Web-{8BFCFD0F-58C8-9EA2-84C6-FC50D2DE9CEC}" dt="2023-11-11T14:37:47.745" v="415" actId="1076"/>
          <ac:picMkLst>
            <pc:docMk/>
            <pc:sldMk cId="1770044518" sldId="320"/>
            <ac:picMk id="4" creationId="{B9D94E87-71A0-8E42-44A3-1EC811402AD9}"/>
          </ac:picMkLst>
        </pc:picChg>
        <pc:cxnChg chg="add del">
          <ac:chgData name="Maria Alina Carataș" userId="S::maria.caratas@365.univ-ovidius.ro::e97f8f1e-3f42-4820-bae6-33aa941018d0" providerId="AD" clId="Web-{8BFCFD0F-58C8-9EA2-84C6-FC50D2DE9CEC}" dt="2023-11-11T14:36:59.119" v="399"/>
          <ac:cxnSpMkLst>
            <pc:docMk/>
            <pc:sldMk cId="1770044518" sldId="320"/>
            <ac:cxnSpMk id="16" creationId="{FC23E3B9-5ABF-58B3-E2B0-E9A5DAA90037}"/>
          </ac:cxnSpMkLst>
        </pc:cxnChg>
      </pc:sldChg>
      <pc:sldChg chg="del">
        <pc:chgData name="Maria Alina Carataș" userId="S::maria.caratas@365.univ-ovidius.ro::e97f8f1e-3f42-4820-bae6-33aa941018d0" providerId="AD" clId="Web-{8BFCFD0F-58C8-9EA2-84C6-FC50D2DE9CEC}" dt="2023-11-11T14:38:34.059" v="422"/>
        <pc:sldMkLst>
          <pc:docMk/>
          <pc:sldMk cId="90006706" sldId="321"/>
        </pc:sldMkLst>
      </pc:sldChg>
      <pc:sldChg chg="addSp delSp modSp mod setBg">
        <pc:chgData name="Maria Alina Carataș" userId="S::maria.caratas@365.univ-ovidius.ro::e97f8f1e-3f42-4820-bae6-33aa941018d0" providerId="AD" clId="Web-{8BFCFD0F-58C8-9EA2-84C6-FC50D2DE9CEC}" dt="2023-11-11T14:39:28.342" v="436"/>
        <pc:sldMkLst>
          <pc:docMk/>
          <pc:sldMk cId="2645016545" sldId="322"/>
        </pc:sldMkLst>
        <pc:spChg chg="mod">
          <ac:chgData name="Maria Alina Carataș" userId="S::maria.caratas@365.univ-ovidius.ro::e97f8f1e-3f42-4820-bae6-33aa941018d0" providerId="AD" clId="Web-{8BFCFD0F-58C8-9EA2-84C6-FC50D2DE9CEC}" dt="2023-11-11T14:39:28.342" v="436"/>
          <ac:spMkLst>
            <pc:docMk/>
            <pc:sldMk cId="2645016545" sldId="322"/>
            <ac:spMk id="2" creationId="{595F6EC0-6D84-472C-40B6-404211E9A903}"/>
          </ac:spMkLst>
        </pc:spChg>
        <pc:spChg chg="mod">
          <ac:chgData name="Maria Alina Carataș" userId="S::maria.caratas@365.univ-ovidius.ro::e97f8f1e-3f42-4820-bae6-33aa941018d0" providerId="AD" clId="Web-{8BFCFD0F-58C8-9EA2-84C6-FC50D2DE9CEC}" dt="2023-11-11T14:39:28.342" v="436"/>
          <ac:spMkLst>
            <pc:docMk/>
            <pc:sldMk cId="2645016545" sldId="322"/>
            <ac:spMk id="3" creationId="{48EB6F3E-8DC4-0B00-CF69-29FE488FDFEE}"/>
          </ac:spMkLst>
        </pc:spChg>
        <pc:spChg chg="add del">
          <ac:chgData name="Maria Alina Carataș" userId="S::maria.caratas@365.univ-ovidius.ro::e97f8f1e-3f42-4820-bae6-33aa941018d0" providerId="AD" clId="Web-{8BFCFD0F-58C8-9EA2-84C6-FC50D2DE9CEC}" dt="2023-11-11T14:39:28.326" v="435"/>
          <ac:spMkLst>
            <pc:docMk/>
            <pc:sldMk cId="2645016545" sldId="322"/>
            <ac:spMk id="9" creationId="{EB0222B5-B739-82A9-5CCC-C5585AE12A69}"/>
          </ac:spMkLst>
        </pc:spChg>
        <pc:spChg chg="add">
          <ac:chgData name="Maria Alina Carataș" userId="S::maria.caratas@365.univ-ovidius.ro::e97f8f1e-3f42-4820-bae6-33aa941018d0" providerId="AD" clId="Web-{8BFCFD0F-58C8-9EA2-84C6-FC50D2DE9CEC}" dt="2023-11-11T14:39:28.342" v="436"/>
          <ac:spMkLst>
            <pc:docMk/>
            <pc:sldMk cId="2645016545" sldId="322"/>
            <ac:spMk id="10" creationId="{8A94871E-96FC-4ADE-815B-41A636E34F1A}"/>
          </ac:spMkLst>
        </pc:spChg>
        <pc:spChg chg="add del">
          <ac:chgData name="Maria Alina Carataș" userId="S::maria.caratas@365.univ-ovidius.ro::e97f8f1e-3f42-4820-bae6-33aa941018d0" providerId="AD" clId="Web-{8BFCFD0F-58C8-9EA2-84C6-FC50D2DE9CEC}" dt="2023-11-11T14:39:28.326" v="435"/>
          <ac:spMkLst>
            <pc:docMk/>
            <pc:sldMk cId="2645016545" sldId="322"/>
            <ac:spMk id="11" creationId="{5BE23E75-E7E9-4D9F-6D25-5512363F8621}"/>
          </ac:spMkLst>
        </pc:spChg>
        <pc:spChg chg="add">
          <ac:chgData name="Maria Alina Carataș" userId="S::maria.caratas@365.univ-ovidius.ro::e97f8f1e-3f42-4820-bae6-33aa941018d0" providerId="AD" clId="Web-{8BFCFD0F-58C8-9EA2-84C6-FC50D2DE9CEC}" dt="2023-11-11T14:39:28.342" v="436"/>
          <ac:spMkLst>
            <pc:docMk/>
            <pc:sldMk cId="2645016545" sldId="322"/>
            <ac:spMk id="12" creationId="{3FCFB1DE-0B7E-48CC-BA90-B2AB0889F9D6}"/>
          </ac:spMkLst>
        </pc:spChg>
        <pc:picChg chg="add del">
          <ac:chgData name="Maria Alina Carataș" userId="S::maria.caratas@365.univ-ovidius.ro::e97f8f1e-3f42-4820-bae6-33aa941018d0" providerId="AD" clId="Web-{8BFCFD0F-58C8-9EA2-84C6-FC50D2DE9CEC}" dt="2023-11-11T14:39:28.326" v="435"/>
          <ac:picMkLst>
            <pc:docMk/>
            <pc:sldMk cId="2645016545" sldId="322"/>
            <ac:picMk id="5" creationId="{432453E3-F2E5-0207-FC9B-105FE6E1A107}"/>
          </ac:picMkLst>
        </pc:picChg>
        <pc:picChg chg="add">
          <ac:chgData name="Maria Alina Carataș" userId="S::maria.caratas@365.univ-ovidius.ro::e97f8f1e-3f42-4820-bae6-33aa941018d0" providerId="AD" clId="Web-{8BFCFD0F-58C8-9EA2-84C6-FC50D2DE9CEC}" dt="2023-11-11T14:39:28.342" v="436"/>
          <ac:picMkLst>
            <pc:docMk/>
            <pc:sldMk cId="2645016545" sldId="322"/>
            <ac:picMk id="7" creationId="{CBD4D67B-0434-EC3D-6E67-F2652F8523DB}"/>
          </ac:picMkLst>
        </pc:picChg>
        <pc:cxnChg chg="add del">
          <ac:chgData name="Maria Alina Carataș" userId="S::maria.caratas@365.univ-ovidius.ro::e97f8f1e-3f42-4820-bae6-33aa941018d0" providerId="AD" clId="Web-{8BFCFD0F-58C8-9EA2-84C6-FC50D2DE9CEC}" dt="2023-11-11T14:39:28.326" v="435"/>
          <ac:cxnSpMkLst>
            <pc:docMk/>
            <pc:sldMk cId="2645016545" sldId="322"/>
            <ac:cxnSpMk id="13" creationId="{AAD8FE22-3C2B-14C8-0911-42395B05E054}"/>
          </ac:cxnSpMkLst>
        </pc:cxnChg>
      </pc:sldChg>
      <pc:sldChg chg="addSp delSp modSp mod setBg">
        <pc:chgData name="Maria Alina Carataș" userId="S::maria.caratas@365.univ-ovidius.ro::e97f8f1e-3f42-4820-bae6-33aa941018d0" providerId="AD" clId="Web-{8BFCFD0F-58C8-9EA2-84C6-FC50D2DE9CEC}" dt="2023-11-11T14:41:28.892" v="448" actId="20577"/>
        <pc:sldMkLst>
          <pc:docMk/>
          <pc:sldMk cId="168605275" sldId="323"/>
        </pc:sldMkLst>
        <pc:spChg chg="mod ord">
          <ac:chgData name="Maria Alina Carataș" userId="S::maria.caratas@365.univ-ovidius.ro::e97f8f1e-3f42-4820-bae6-33aa941018d0" providerId="AD" clId="Web-{8BFCFD0F-58C8-9EA2-84C6-FC50D2DE9CEC}" dt="2023-11-11T14:41:28.892" v="448" actId="20577"/>
          <ac:spMkLst>
            <pc:docMk/>
            <pc:sldMk cId="168605275" sldId="323"/>
            <ac:spMk id="3" creationId="{6BA348DD-1947-1177-539F-6D43B6C0BEBF}"/>
          </ac:spMkLst>
        </pc:spChg>
        <pc:grpChg chg="add del">
          <ac:chgData name="Maria Alina Carataș" userId="S::maria.caratas@365.univ-ovidius.ro::e97f8f1e-3f42-4820-bae6-33aa941018d0" providerId="AD" clId="Web-{8BFCFD0F-58C8-9EA2-84C6-FC50D2DE9CEC}" dt="2023-11-11T14:40:54.422" v="440"/>
          <ac:grpSpMkLst>
            <pc:docMk/>
            <pc:sldMk cId="168605275" sldId="323"/>
            <ac:grpSpMk id="8" creationId="{BE589684-54CA-64D8-C963-5F19FF75BF72}"/>
          </ac:grpSpMkLst>
        </pc:grpChg>
        <pc:grpChg chg="add">
          <ac:chgData name="Maria Alina Carataș" userId="S::maria.caratas@365.univ-ovidius.ro::e97f8f1e-3f42-4820-bae6-33aa941018d0" providerId="AD" clId="Web-{8BFCFD0F-58C8-9EA2-84C6-FC50D2DE9CEC}" dt="2023-11-11T14:40:54.422" v="440"/>
          <ac:grpSpMkLst>
            <pc:docMk/>
            <pc:sldMk cId="168605275" sldId="323"/>
            <ac:grpSpMk id="15" creationId="{59D47941-986F-4A15-FC41-7527D904BDD5}"/>
          </ac:grpSpMkLst>
        </pc:grpChg>
        <pc:picChg chg="add mod ord">
          <ac:chgData name="Maria Alina Carataș" userId="S::maria.caratas@365.univ-ovidius.ro::e97f8f1e-3f42-4820-bae6-33aa941018d0" providerId="AD" clId="Web-{8BFCFD0F-58C8-9EA2-84C6-FC50D2DE9CEC}" dt="2023-11-11T14:41:06.126" v="443" actId="1076"/>
          <ac:picMkLst>
            <pc:docMk/>
            <pc:sldMk cId="168605275" sldId="323"/>
            <ac:picMk id="2" creationId="{F0A50EDA-42A1-4657-2A96-C369577C9033}"/>
          </ac:picMkLst>
        </pc:picChg>
      </pc:sldChg>
      <pc:sldChg chg="addSp modSp mod setBg">
        <pc:chgData name="Maria Alina Carataș" userId="S::maria.caratas@365.univ-ovidius.ro::e97f8f1e-3f42-4820-bae6-33aa941018d0" providerId="AD" clId="Web-{8BFCFD0F-58C8-9EA2-84C6-FC50D2DE9CEC}" dt="2023-11-11T14:43:24.051" v="463" actId="20577"/>
        <pc:sldMkLst>
          <pc:docMk/>
          <pc:sldMk cId="2299238549" sldId="324"/>
        </pc:sldMkLst>
        <pc:spChg chg="mod">
          <ac:chgData name="Maria Alina Carataș" userId="S::maria.caratas@365.univ-ovidius.ro::e97f8f1e-3f42-4820-bae6-33aa941018d0" providerId="AD" clId="Web-{8BFCFD0F-58C8-9EA2-84C6-FC50D2DE9CEC}" dt="2023-11-11T14:43:24.051" v="463" actId="20577"/>
          <ac:spMkLst>
            <pc:docMk/>
            <pc:sldMk cId="2299238549" sldId="324"/>
            <ac:spMk id="3" creationId="{48808BC9-EDF1-6F6A-FADB-7D8528C8F1C2}"/>
          </ac:spMkLst>
        </pc:spChg>
        <pc:spChg chg="add">
          <ac:chgData name="Maria Alina Carataș" userId="S::maria.caratas@365.univ-ovidius.ro::e97f8f1e-3f42-4820-bae6-33aa941018d0" providerId="AD" clId="Web-{8BFCFD0F-58C8-9EA2-84C6-FC50D2DE9CEC}" dt="2023-11-11T14:41:59.862" v="449"/>
          <ac:spMkLst>
            <pc:docMk/>
            <pc:sldMk cId="2299238549" sldId="324"/>
            <ac:spMk id="9" creationId="{9F7D5CDA-D291-4307-BF55-1381FED29634}"/>
          </ac:spMkLst>
        </pc:spChg>
        <pc:picChg chg="add mod">
          <ac:chgData name="Maria Alina Carataș" userId="S::maria.caratas@365.univ-ovidius.ro::e97f8f1e-3f42-4820-bae6-33aa941018d0" providerId="AD" clId="Web-{8BFCFD0F-58C8-9EA2-84C6-FC50D2DE9CEC}" dt="2023-11-11T14:43:14.379" v="459" actId="1076"/>
          <ac:picMkLst>
            <pc:docMk/>
            <pc:sldMk cId="2299238549" sldId="324"/>
            <ac:picMk id="5" creationId="{36389DD4-B31D-692F-DFA5-F0490F97A04E}"/>
          </ac:picMkLst>
        </pc:picChg>
      </pc:sldChg>
      <pc:sldChg chg="addSp delSp modSp new mod setBg">
        <pc:chgData name="Maria Alina Carataș" userId="S::maria.caratas@365.univ-ovidius.ro::e97f8f1e-3f42-4820-bae6-33aa941018d0" providerId="AD" clId="Web-{8BFCFD0F-58C8-9EA2-84C6-FC50D2DE9CEC}" dt="2023-11-10T18:23:05.516" v="68"/>
        <pc:sldMkLst>
          <pc:docMk/>
          <pc:sldMk cId="3696829037" sldId="325"/>
        </pc:sldMkLst>
        <pc:spChg chg="mod">
          <ac:chgData name="Maria Alina Carataș" userId="S::maria.caratas@365.univ-ovidius.ro::e97f8f1e-3f42-4820-bae6-33aa941018d0" providerId="AD" clId="Web-{8BFCFD0F-58C8-9EA2-84C6-FC50D2DE9CEC}" dt="2023-11-10T18:23:05.516" v="68"/>
          <ac:spMkLst>
            <pc:docMk/>
            <pc:sldMk cId="3696829037" sldId="325"/>
            <ac:spMk id="2" creationId="{F17E3B09-8D54-4C00-AE0C-FE1D5C3C94B9}"/>
          </ac:spMkLst>
        </pc:spChg>
        <pc:spChg chg="add del mod">
          <ac:chgData name="Maria Alina Carataș" userId="S::maria.caratas@365.univ-ovidius.ro::e97f8f1e-3f42-4820-bae6-33aa941018d0" providerId="AD" clId="Web-{8BFCFD0F-58C8-9EA2-84C6-FC50D2DE9CEC}" dt="2023-11-10T18:23:05.516" v="68"/>
          <ac:spMkLst>
            <pc:docMk/>
            <pc:sldMk cId="3696829037" sldId="325"/>
            <ac:spMk id="3" creationId="{219A34B1-063B-B3CC-4DC4-439E917A4376}"/>
          </ac:spMkLst>
        </pc:spChg>
        <pc:spChg chg="add del">
          <ac:chgData name="Maria Alina Carataș" userId="S::maria.caratas@365.univ-ovidius.ro::e97f8f1e-3f42-4820-bae6-33aa941018d0" providerId="AD" clId="Web-{8BFCFD0F-58C8-9EA2-84C6-FC50D2DE9CEC}" dt="2023-11-10T18:23:02.625" v="65"/>
          <ac:spMkLst>
            <pc:docMk/>
            <pc:sldMk cId="3696829037" sldId="325"/>
            <ac:spMk id="9" creationId="{C0763A76-9F1C-4FC5-82B7-DD475DA461B2}"/>
          </ac:spMkLst>
        </pc:spChg>
        <pc:spChg chg="add del">
          <ac:chgData name="Maria Alina Carataș" userId="S::maria.caratas@365.univ-ovidius.ro::e97f8f1e-3f42-4820-bae6-33aa941018d0" providerId="AD" clId="Web-{8BFCFD0F-58C8-9EA2-84C6-FC50D2DE9CEC}" dt="2023-11-10T18:23:02.625" v="65"/>
          <ac:spMkLst>
            <pc:docMk/>
            <pc:sldMk cId="3696829037" sldId="325"/>
            <ac:spMk id="11" creationId="{E81BF4F6-F2CF-4984-9D14-D6966D92F99F}"/>
          </ac:spMkLst>
        </pc:spChg>
        <pc:spChg chg="add del">
          <ac:chgData name="Maria Alina Carataș" userId="S::maria.caratas@365.univ-ovidius.ro::e97f8f1e-3f42-4820-bae6-33aa941018d0" providerId="AD" clId="Web-{8BFCFD0F-58C8-9EA2-84C6-FC50D2DE9CEC}" dt="2023-11-10T18:23:05.484" v="67"/>
          <ac:spMkLst>
            <pc:docMk/>
            <pc:sldMk cId="3696829037" sldId="325"/>
            <ac:spMk id="13" creationId="{AAD0DBB9-1A4B-4391-81D4-CB19F9AB918A}"/>
          </ac:spMkLst>
        </pc:spChg>
        <pc:spChg chg="add del">
          <ac:chgData name="Maria Alina Carataș" userId="S::maria.caratas@365.univ-ovidius.ro::e97f8f1e-3f42-4820-bae6-33aa941018d0" providerId="AD" clId="Web-{8BFCFD0F-58C8-9EA2-84C6-FC50D2DE9CEC}" dt="2023-11-10T18:23:05.484" v="67"/>
          <ac:spMkLst>
            <pc:docMk/>
            <pc:sldMk cId="3696829037" sldId="325"/>
            <ac:spMk id="14" creationId="{BACC6370-2D7E-4714-9D71-7542949D7D5D}"/>
          </ac:spMkLst>
        </pc:spChg>
        <pc:spChg chg="add del">
          <ac:chgData name="Maria Alina Carataș" userId="S::maria.caratas@365.univ-ovidius.ro::e97f8f1e-3f42-4820-bae6-33aa941018d0" providerId="AD" clId="Web-{8BFCFD0F-58C8-9EA2-84C6-FC50D2DE9CEC}" dt="2023-11-10T18:23:05.484" v="67"/>
          <ac:spMkLst>
            <pc:docMk/>
            <pc:sldMk cId="3696829037" sldId="325"/>
            <ac:spMk id="15" creationId="{063BBA22-50EA-4C4D-BE05-F1CE4E63AA56}"/>
          </ac:spMkLst>
        </pc:spChg>
        <pc:spChg chg="add del">
          <ac:chgData name="Maria Alina Carataș" userId="S::maria.caratas@365.univ-ovidius.ro::e97f8f1e-3f42-4820-bae6-33aa941018d0" providerId="AD" clId="Web-{8BFCFD0F-58C8-9EA2-84C6-FC50D2DE9CEC}" dt="2023-11-10T18:23:05.484" v="67"/>
          <ac:spMkLst>
            <pc:docMk/>
            <pc:sldMk cId="3696829037" sldId="325"/>
            <ac:spMk id="16" creationId="{F68B3F68-107C-434F-AA38-110D5EA91B85}"/>
          </ac:spMkLst>
        </pc:spChg>
        <pc:spChg chg="add">
          <ac:chgData name="Maria Alina Carataș" userId="S::maria.caratas@365.univ-ovidius.ro::e97f8f1e-3f42-4820-bae6-33aa941018d0" providerId="AD" clId="Web-{8BFCFD0F-58C8-9EA2-84C6-FC50D2DE9CEC}" dt="2023-11-10T18:23:05.516" v="68"/>
          <ac:spMkLst>
            <pc:docMk/>
            <pc:sldMk cId="3696829037" sldId="325"/>
            <ac:spMk id="19" creationId="{56E9B3E6-E277-4D68-BA48-9CB43FFBD6E2}"/>
          </ac:spMkLst>
        </pc:spChg>
        <pc:spChg chg="add">
          <ac:chgData name="Maria Alina Carataș" userId="S::maria.caratas@365.univ-ovidius.ro::e97f8f1e-3f42-4820-bae6-33aa941018d0" providerId="AD" clId="Web-{8BFCFD0F-58C8-9EA2-84C6-FC50D2DE9CEC}" dt="2023-11-10T18:23:05.516" v="68"/>
          <ac:spMkLst>
            <pc:docMk/>
            <pc:sldMk cId="3696829037" sldId="325"/>
            <ac:spMk id="23" creationId="{D5B0017B-2ECA-49AF-B397-DC140825DF8D}"/>
          </ac:spMkLst>
        </pc:spChg>
        <pc:grpChg chg="add">
          <ac:chgData name="Maria Alina Carataș" userId="S::maria.caratas@365.univ-ovidius.ro::e97f8f1e-3f42-4820-bae6-33aa941018d0" providerId="AD" clId="Web-{8BFCFD0F-58C8-9EA2-84C6-FC50D2DE9CEC}" dt="2023-11-10T18:23:05.516" v="68"/>
          <ac:grpSpMkLst>
            <pc:docMk/>
            <pc:sldMk cId="3696829037" sldId="325"/>
            <ac:grpSpMk id="20" creationId="{AE1C45F0-260A-458C-96ED-C1F6D2151219}"/>
          </ac:grpSpMkLst>
        </pc:grpChg>
        <pc:graphicFrameChg chg="add del">
          <ac:chgData name="Maria Alina Carataș" userId="S::maria.caratas@365.univ-ovidius.ro::e97f8f1e-3f42-4820-bae6-33aa941018d0" providerId="AD" clId="Web-{8BFCFD0F-58C8-9EA2-84C6-FC50D2DE9CEC}" dt="2023-11-10T18:23:05.484" v="67"/>
          <ac:graphicFrameMkLst>
            <pc:docMk/>
            <pc:sldMk cId="3696829037" sldId="325"/>
            <ac:graphicFrameMk id="17" creationId="{CBE90437-3DC1-A5D3-4F9A-9A9821D4E595}"/>
          </ac:graphicFrameMkLst>
        </pc:graphicFrameChg>
        <pc:graphicFrameChg chg="add">
          <ac:chgData name="Maria Alina Carataș" userId="S::maria.caratas@365.univ-ovidius.ro::e97f8f1e-3f42-4820-bae6-33aa941018d0" providerId="AD" clId="Web-{8BFCFD0F-58C8-9EA2-84C6-FC50D2DE9CEC}" dt="2023-11-10T18:23:05.516" v="68"/>
          <ac:graphicFrameMkLst>
            <pc:docMk/>
            <pc:sldMk cId="3696829037" sldId="325"/>
            <ac:graphicFrameMk id="24" creationId="{CFC945A1-BC46-DE1A-D16B-4958B356A4B0}"/>
          </ac:graphicFrameMkLst>
        </pc:graphicFrameChg>
        <pc:picChg chg="add del">
          <ac:chgData name="Maria Alina Carataș" userId="S::maria.caratas@365.univ-ovidius.ro::e97f8f1e-3f42-4820-bae6-33aa941018d0" providerId="AD" clId="Web-{8BFCFD0F-58C8-9EA2-84C6-FC50D2DE9CEC}" dt="2023-11-10T18:23:02.625" v="65"/>
          <ac:picMkLst>
            <pc:docMk/>
            <pc:sldMk cId="3696829037" sldId="325"/>
            <ac:picMk id="5" creationId="{48AA849D-BA95-C922-F453-7F656C297FC1}"/>
          </ac:picMkLst>
        </pc:picChg>
        <pc:cxnChg chg="add">
          <ac:chgData name="Maria Alina Carataș" userId="S::maria.caratas@365.univ-ovidius.ro::e97f8f1e-3f42-4820-bae6-33aa941018d0" providerId="AD" clId="Web-{8BFCFD0F-58C8-9EA2-84C6-FC50D2DE9CEC}" dt="2023-11-10T18:23:05.516" v="68"/>
          <ac:cxnSpMkLst>
            <pc:docMk/>
            <pc:sldMk cId="3696829037" sldId="325"/>
            <ac:cxnSpMk id="18" creationId="{6CF1BAF6-AD41-4082-B212-8A1F9A2E8779}"/>
          </ac:cxnSpMkLst>
        </pc:cxnChg>
      </pc:sldChg>
      <pc:sldChg chg="addSp modSp new mod setBg">
        <pc:chgData name="Maria Alina Carataș" userId="S::maria.caratas@365.univ-ovidius.ro::e97f8f1e-3f42-4820-bae6-33aa941018d0" providerId="AD" clId="Web-{8BFCFD0F-58C8-9EA2-84C6-FC50D2DE9CEC}" dt="2023-11-10T18:24:13.549" v="83" actId="20577"/>
        <pc:sldMkLst>
          <pc:docMk/>
          <pc:sldMk cId="947237864" sldId="326"/>
        </pc:sldMkLst>
        <pc:spChg chg="mod">
          <ac:chgData name="Maria Alina Carataș" userId="S::maria.caratas@365.univ-ovidius.ro::e97f8f1e-3f42-4820-bae6-33aa941018d0" providerId="AD" clId="Web-{8BFCFD0F-58C8-9EA2-84C6-FC50D2DE9CEC}" dt="2023-11-10T18:24:03.987" v="81" actId="1076"/>
          <ac:spMkLst>
            <pc:docMk/>
            <pc:sldMk cId="947237864" sldId="326"/>
            <ac:spMk id="2" creationId="{3949B6FE-CE45-2F2B-B0A6-65CCA405E294}"/>
          </ac:spMkLst>
        </pc:spChg>
        <pc:spChg chg="mod">
          <ac:chgData name="Maria Alina Carataș" userId="S::maria.caratas@365.univ-ovidius.ro::e97f8f1e-3f42-4820-bae6-33aa941018d0" providerId="AD" clId="Web-{8BFCFD0F-58C8-9EA2-84C6-FC50D2DE9CEC}" dt="2023-11-10T18:24:13.549" v="83" actId="20577"/>
          <ac:spMkLst>
            <pc:docMk/>
            <pc:sldMk cId="947237864" sldId="326"/>
            <ac:spMk id="3" creationId="{71867982-19A5-41D9-2EC4-AA7EFF8C257E}"/>
          </ac:spMkLst>
        </pc:spChg>
        <pc:spChg chg="add">
          <ac:chgData name="Maria Alina Carataș" userId="S::maria.caratas@365.univ-ovidius.ro::e97f8f1e-3f42-4820-bae6-33aa941018d0" providerId="AD" clId="Web-{8BFCFD0F-58C8-9EA2-84C6-FC50D2DE9CEC}" dt="2023-11-10T18:23:50.361" v="78"/>
          <ac:spMkLst>
            <pc:docMk/>
            <pc:sldMk cId="947237864" sldId="326"/>
            <ac:spMk id="9" creationId="{04C21BAE-6866-4C7A-A7EC-C1B2E572D5BE}"/>
          </ac:spMkLst>
        </pc:spChg>
        <pc:spChg chg="add">
          <ac:chgData name="Maria Alina Carataș" userId="S::maria.caratas@365.univ-ovidius.ro::e97f8f1e-3f42-4820-bae6-33aa941018d0" providerId="AD" clId="Web-{8BFCFD0F-58C8-9EA2-84C6-FC50D2DE9CEC}" dt="2023-11-10T18:23:50.361" v="78"/>
          <ac:spMkLst>
            <pc:docMk/>
            <pc:sldMk cId="947237864" sldId="326"/>
            <ac:spMk id="11" creationId="{7E7D0C94-08B4-48AE-8813-CC4D60294F42}"/>
          </ac:spMkLst>
        </pc:spChg>
        <pc:spChg chg="add">
          <ac:chgData name="Maria Alina Carataș" userId="S::maria.caratas@365.univ-ovidius.ro::e97f8f1e-3f42-4820-bae6-33aa941018d0" providerId="AD" clId="Web-{8BFCFD0F-58C8-9EA2-84C6-FC50D2DE9CEC}" dt="2023-11-10T18:23:50.361" v="78"/>
          <ac:spMkLst>
            <pc:docMk/>
            <pc:sldMk cId="947237864" sldId="326"/>
            <ac:spMk id="13" creationId="{F0C518C2-0AA4-470C-87B9-9CBF428FBA25}"/>
          </ac:spMkLst>
        </pc:spChg>
        <pc:picChg chg="add">
          <ac:chgData name="Maria Alina Carataș" userId="S::maria.caratas@365.univ-ovidius.ro::e97f8f1e-3f42-4820-bae6-33aa941018d0" providerId="AD" clId="Web-{8BFCFD0F-58C8-9EA2-84C6-FC50D2DE9CEC}" dt="2023-11-10T18:23:50.361" v="78"/>
          <ac:picMkLst>
            <pc:docMk/>
            <pc:sldMk cId="947237864" sldId="326"/>
            <ac:picMk id="5" creationId="{34DE869D-C3E4-FDDD-A25C-BC7BA0004D18}"/>
          </ac:picMkLst>
        </pc:picChg>
      </pc:sldChg>
    </pc:docChg>
  </pc:docChgLst>
  <pc:docChgLst>
    <pc:chgData name="Maria Alina Carataș" userId="e97f8f1e-3f42-4820-bae6-33aa941018d0" providerId="ADAL" clId="{13E0B2C2-08B5-443B-8152-79E37B695C32}"/>
    <pc:docChg chg="undo custSel addSld delSld modSld">
      <pc:chgData name="Maria Alina Carataș" userId="e97f8f1e-3f42-4820-bae6-33aa941018d0" providerId="ADAL" clId="{13E0B2C2-08B5-443B-8152-79E37B695C32}" dt="2023-11-08T19:26:56.182" v="271" actId="108"/>
      <pc:docMkLst>
        <pc:docMk/>
      </pc:docMkLst>
      <pc:sldChg chg="modSp mod">
        <pc:chgData name="Maria Alina Carataș" userId="e97f8f1e-3f42-4820-bae6-33aa941018d0" providerId="ADAL" clId="{13E0B2C2-08B5-443B-8152-79E37B695C32}" dt="2023-11-08T19:26:56.182" v="271" actId="108"/>
        <pc:sldMkLst>
          <pc:docMk/>
          <pc:sldMk cId="2624932491" sldId="263"/>
        </pc:sldMkLst>
        <pc:spChg chg="mod">
          <ac:chgData name="Maria Alina Carataș" userId="e97f8f1e-3f42-4820-bae6-33aa941018d0" providerId="ADAL" clId="{13E0B2C2-08B5-443B-8152-79E37B695C32}" dt="2023-11-08T19:26:56.182" v="271" actId="108"/>
          <ac:spMkLst>
            <pc:docMk/>
            <pc:sldMk cId="2624932491" sldId="263"/>
            <ac:spMk id="3" creationId="{D1433397-9172-7AAD-80E8-6B15A7927433}"/>
          </ac:spMkLst>
        </pc:spChg>
      </pc:sldChg>
      <pc:sldChg chg="addSp delSp modSp new mod setBg modClrScheme setClrOvrMap chgLayout">
        <pc:chgData name="Maria Alina Carataș" userId="e97f8f1e-3f42-4820-bae6-33aa941018d0" providerId="ADAL" clId="{13E0B2C2-08B5-443B-8152-79E37B695C32}" dt="2023-11-08T18:52:37.393" v="11" actId="26606"/>
        <pc:sldMkLst>
          <pc:docMk/>
          <pc:sldMk cId="1137385875" sldId="301"/>
        </pc:sldMkLst>
        <pc:spChg chg="del mod ord">
          <ac:chgData name="Maria Alina Carataș" userId="e97f8f1e-3f42-4820-bae6-33aa941018d0" providerId="ADAL" clId="{13E0B2C2-08B5-443B-8152-79E37B695C32}" dt="2023-11-08T18:52:06.784" v="1" actId="700"/>
          <ac:spMkLst>
            <pc:docMk/>
            <pc:sldMk cId="1137385875" sldId="301"/>
            <ac:spMk id="2" creationId="{C99A4DBD-6B1E-D824-14CA-88433E74E71F}"/>
          </ac:spMkLst>
        </pc:spChg>
        <pc:spChg chg="del mod ord">
          <ac:chgData name="Maria Alina Carataș" userId="e97f8f1e-3f42-4820-bae6-33aa941018d0" providerId="ADAL" clId="{13E0B2C2-08B5-443B-8152-79E37B695C32}" dt="2023-11-08T18:52:06.784" v="1" actId="700"/>
          <ac:spMkLst>
            <pc:docMk/>
            <pc:sldMk cId="1137385875" sldId="301"/>
            <ac:spMk id="3" creationId="{2B5C0122-0C53-F8E8-2DBF-2D7523DABB3C}"/>
          </ac:spMkLst>
        </pc:spChg>
        <pc:spChg chg="add mod ord">
          <ac:chgData name="Maria Alina Carataș" userId="e97f8f1e-3f42-4820-bae6-33aa941018d0" providerId="ADAL" clId="{13E0B2C2-08B5-443B-8152-79E37B695C32}" dt="2023-11-08T18:52:37.393" v="11" actId="26606"/>
          <ac:spMkLst>
            <pc:docMk/>
            <pc:sldMk cId="1137385875" sldId="301"/>
            <ac:spMk id="4" creationId="{AB071F1A-A6E6-6EB4-DE98-B8B9502FAC27}"/>
          </ac:spMkLst>
        </pc:spChg>
        <pc:spChg chg="add mod ord">
          <ac:chgData name="Maria Alina Carataș" userId="e97f8f1e-3f42-4820-bae6-33aa941018d0" providerId="ADAL" clId="{13E0B2C2-08B5-443B-8152-79E37B695C32}" dt="2023-11-08T18:52:37.393" v="11" actId="26606"/>
          <ac:spMkLst>
            <pc:docMk/>
            <pc:sldMk cId="1137385875" sldId="301"/>
            <ac:spMk id="5" creationId="{DEAFDA51-77C9-F994-AC71-08C3F6765AE3}"/>
          </ac:spMkLst>
        </pc:spChg>
        <pc:spChg chg="add">
          <ac:chgData name="Maria Alina Carataș" userId="e97f8f1e-3f42-4820-bae6-33aa941018d0" providerId="ADAL" clId="{13E0B2C2-08B5-443B-8152-79E37B695C32}" dt="2023-11-08T18:52:37.393" v="11" actId="26606"/>
          <ac:spMkLst>
            <pc:docMk/>
            <pc:sldMk cId="1137385875" sldId="301"/>
            <ac:spMk id="10" creationId="{4522B21E-B2B9-4C72-9A71-C87EFD137480}"/>
          </ac:spMkLst>
        </pc:spChg>
        <pc:spChg chg="add">
          <ac:chgData name="Maria Alina Carataș" userId="e97f8f1e-3f42-4820-bae6-33aa941018d0" providerId="ADAL" clId="{13E0B2C2-08B5-443B-8152-79E37B695C32}" dt="2023-11-08T18:52:37.393" v="11" actId="26606"/>
          <ac:spMkLst>
            <pc:docMk/>
            <pc:sldMk cId="1137385875" sldId="301"/>
            <ac:spMk id="12" creationId="{5EB7D2A2-F448-44D4-938C-DC84CBCB3B1E}"/>
          </ac:spMkLst>
        </pc:spChg>
        <pc:spChg chg="add">
          <ac:chgData name="Maria Alina Carataș" userId="e97f8f1e-3f42-4820-bae6-33aa941018d0" providerId="ADAL" clId="{13E0B2C2-08B5-443B-8152-79E37B695C32}" dt="2023-11-08T18:52:37.393" v="11" actId="26606"/>
          <ac:spMkLst>
            <pc:docMk/>
            <pc:sldMk cId="1137385875" sldId="301"/>
            <ac:spMk id="14" creationId="{871AEA07-1E14-44B4-8E55-64EF049CD66F}"/>
          </ac:spMkLst>
        </pc:spChg>
        <pc:cxnChg chg="add">
          <ac:chgData name="Maria Alina Carataș" userId="e97f8f1e-3f42-4820-bae6-33aa941018d0" providerId="ADAL" clId="{13E0B2C2-08B5-443B-8152-79E37B695C32}" dt="2023-11-08T18:52:37.393" v="11" actId="26606"/>
          <ac:cxnSpMkLst>
            <pc:docMk/>
            <pc:sldMk cId="1137385875" sldId="301"/>
            <ac:cxnSpMk id="16" creationId="{F7C8EA93-3210-4C62-99E9-153C275E3A87}"/>
          </ac:cxnSpMkLst>
        </pc:cxnChg>
      </pc:sldChg>
      <pc:sldChg chg="addSp delSp modSp new mod">
        <pc:chgData name="Maria Alina Carataș" userId="e97f8f1e-3f42-4820-bae6-33aa941018d0" providerId="ADAL" clId="{13E0B2C2-08B5-443B-8152-79E37B695C32}" dt="2023-11-08T19:26:48.537" v="270" actId="1076"/>
        <pc:sldMkLst>
          <pc:docMk/>
          <pc:sldMk cId="3651344249" sldId="302"/>
        </pc:sldMkLst>
        <pc:spChg chg="del mod">
          <ac:chgData name="Maria Alina Carataș" userId="e97f8f1e-3f42-4820-bae6-33aa941018d0" providerId="ADAL" clId="{13E0B2C2-08B5-443B-8152-79E37B695C32}" dt="2023-11-08T19:26:31.327" v="268" actId="478"/>
          <ac:spMkLst>
            <pc:docMk/>
            <pc:sldMk cId="3651344249" sldId="302"/>
            <ac:spMk id="2" creationId="{3E72744D-1691-A26E-11B7-F3F7C5B97FC3}"/>
          </ac:spMkLst>
        </pc:spChg>
        <pc:spChg chg="mod">
          <ac:chgData name="Maria Alina Carataș" userId="e97f8f1e-3f42-4820-bae6-33aa941018d0" providerId="ADAL" clId="{13E0B2C2-08B5-443B-8152-79E37B695C32}" dt="2023-11-08T19:26:48.537" v="270" actId="1076"/>
          <ac:spMkLst>
            <pc:docMk/>
            <pc:sldMk cId="3651344249" sldId="302"/>
            <ac:spMk id="3" creationId="{CC8CBB9C-1C90-26B2-44EC-59846CE430FA}"/>
          </ac:spMkLst>
        </pc:spChg>
        <pc:spChg chg="add del mod">
          <ac:chgData name="Maria Alina Carataș" userId="e97f8f1e-3f42-4820-bae6-33aa941018d0" providerId="ADAL" clId="{13E0B2C2-08B5-443B-8152-79E37B695C32}" dt="2023-11-08T19:26:34.265" v="269" actId="478"/>
          <ac:spMkLst>
            <pc:docMk/>
            <pc:sldMk cId="3651344249" sldId="302"/>
            <ac:spMk id="5" creationId="{FF1269A4-E006-BBEB-D489-645233EF38CE}"/>
          </ac:spMkLst>
        </pc:spChg>
      </pc:sldChg>
      <pc:sldChg chg="modSp new mod">
        <pc:chgData name="Maria Alina Carataș" userId="e97f8f1e-3f42-4820-bae6-33aa941018d0" providerId="ADAL" clId="{13E0B2C2-08B5-443B-8152-79E37B695C32}" dt="2023-11-08T19:01:43.143" v="16"/>
        <pc:sldMkLst>
          <pc:docMk/>
          <pc:sldMk cId="3376447168" sldId="303"/>
        </pc:sldMkLst>
        <pc:spChg chg="mod">
          <ac:chgData name="Maria Alina Carataș" userId="e97f8f1e-3f42-4820-bae6-33aa941018d0" providerId="ADAL" clId="{13E0B2C2-08B5-443B-8152-79E37B695C32}" dt="2023-11-08T19:01:43.143" v="16"/>
          <ac:spMkLst>
            <pc:docMk/>
            <pc:sldMk cId="3376447168" sldId="303"/>
            <ac:spMk id="2" creationId="{7C9E1E37-1FBC-4FEF-A4DE-C6C919CDE623}"/>
          </ac:spMkLst>
        </pc:spChg>
      </pc:sldChg>
      <pc:sldChg chg="modSp new mod">
        <pc:chgData name="Maria Alina Carataș" userId="e97f8f1e-3f42-4820-bae6-33aa941018d0" providerId="ADAL" clId="{13E0B2C2-08B5-443B-8152-79E37B695C32}" dt="2023-11-08T19:12:17.048" v="59"/>
        <pc:sldMkLst>
          <pc:docMk/>
          <pc:sldMk cId="824813687" sldId="304"/>
        </pc:sldMkLst>
        <pc:spChg chg="mod">
          <ac:chgData name="Maria Alina Carataș" userId="e97f8f1e-3f42-4820-bae6-33aa941018d0" providerId="ADAL" clId="{13E0B2C2-08B5-443B-8152-79E37B695C32}" dt="2023-11-08T19:12:08.332" v="58" actId="255"/>
          <ac:spMkLst>
            <pc:docMk/>
            <pc:sldMk cId="824813687" sldId="304"/>
            <ac:spMk id="2" creationId="{FF8F2244-31C3-3DE3-4637-03131BFF0C2F}"/>
          </ac:spMkLst>
        </pc:spChg>
        <pc:spChg chg="mod">
          <ac:chgData name="Maria Alina Carataș" userId="e97f8f1e-3f42-4820-bae6-33aa941018d0" providerId="ADAL" clId="{13E0B2C2-08B5-443B-8152-79E37B695C32}" dt="2023-11-08T19:12:17.048" v="59"/>
          <ac:spMkLst>
            <pc:docMk/>
            <pc:sldMk cId="824813687" sldId="304"/>
            <ac:spMk id="3" creationId="{1C3BD463-D0A1-8408-1BC3-9F0AB424A537}"/>
          </ac:spMkLst>
        </pc:spChg>
      </pc:sldChg>
      <pc:sldChg chg="modSp new mod">
        <pc:chgData name="Maria Alina Carataș" userId="e97f8f1e-3f42-4820-bae6-33aa941018d0" providerId="ADAL" clId="{13E0B2C2-08B5-443B-8152-79E37B695C32}" dt="2023-11-08T19:11:48.448" v="55" actId="20577"/>
        <pc:sldMkLst>
          <pc:docMk/>
          <pc:sldMk cId="1266693929" sldId="305"/>
        </pc:sldMkLst>
        <pc:spChg chg="mod">
          <ac:chgData name="Maria Alina Carataș" userId="e97f8f1e-3f42-4820-bae6-33aa941018d0" providerId="ADAL" clId="{13E0B2C2-08B5-443B-8152-79E37B695C32}" dt="2023-11-08T19:11:17.324" v="44"/>
          <ac:spMkLst>
            <pc:docMk/>
            <pc:sldMk cId="1266693929" sldId="305"/>
            <ac:spMk id="2" creationId="{921EB95F-030B-D176-D7B4-566DD723DF4B}"/>
          </ac:spMkLst>
        </pc:spChg>
        <pc:spChg chg="mod">
          <ac:chgData name="Maria Alina Carataș" userId="e97f8f1e-3f42-4820-bae6-33aa941018d0" providerId="ADAL" clId="{13E0B2C2-08B5-443B-8152-79E37B695C32}" dt="2023-11-08T19:11:48.448" v="55" actId="20577"/>
          <ac:spMkLst>
            <pc:docMk/>
            <pc:sldMk cId="1266693929" sldId="305"/>
            <ac:spMk id="3" creationId="{B6A75B1D-0624-B8E1-4587-74D79CD335DC}"/>
          </ac:spMkLst>
        </pc:spChg>
      </pc:sldChg>
      <pc:sldChg chg="modSp new mod">
        <pc:chgData name="Maria Alina Carataș" userId="e97f8f1e-3f42-4820-bae6-33aa941018d0" providerId="ADAL" clId="{13E0B2C2-08B5-443B-8152-79E37B695C32}" dt="2023-11-08T19:12:56.417" v="71" actId="20577"/>
        <pc:sldMkLst>
          <pc:docMk/>
          <pc:sldMk cId="490151853" sldId="306"/>
        </pc:sldMkLst>
        <pc:spChg chg="mod">
          <ac:chgData name="Maria Alina Carataș" userId="e97f8f1e-3f42-4820-bae6-33aa941018d0" providerId="ADAL" clId="{13E0B2C2-08B5-443B-8152-79E37B695C32}" dt="2023-11-08T19:12:28.862" v="61"/>
          <ac:spMkLst>
            <pc:docMk/>
            <pc:sldMk cId="490151853" sldId="306"/>
            <ac:spMk id="2" creationId="{D0F4C3BA-70FE-F176-9551-DB56357A2A60}"/>
          </ac:spMkLst>
        </pc:spChg>
        <pc:spChg chg="mod">
          <ac:chgData name="Maria Alina Carataș" userId="e97f8f1e-3f42-4820-bae6-33aa941018d0" providerId="ADAL" clId="{13E0B2C2-08B5-443B-8152-79E37B695C32}" dt="2023-11-08T19:12:56.417" v="71" actId="20577"/>
          <ac:spMkLst>
            <pc:docMk/>
            <pc:sldMk cId="490151853" sldId="306"/>
            <ac:spMk id="3" creationId="{7D4B4103-A667-36AA-5108-93935FFEB620}"/>
          </ac:spMkLst>
        </pc:spChg>
      </pc:sldChg>
      <pc:sldChg chg="modSp new mod">
        <pc:chgData name="Maria Alina Carataș" userId="e97f8f1e-3f42-4820-bae6-33aa941018d0" providerId="ADAL" clId="{13E0B2C2-08B5-443B-8152-79E37B695C32}" dt="2023-11-08T19:13:58.694" v="81" actId="21"/>
        <pc:sldMkLst>
          <pc:docMk/>
          <pc:sldMk cId="314235223" sldId="307"/>
        </pc:sldMkLst>
        <pc:spChg chg="mod">
          <ac:chgData name="Maria Alina Carataș" userId="e97f8f1e-3f42-4820-bae6-33aa941018d0" providerId="ADAL" clId="{13E0B2C2-08B5-443B-8152-79E37B695C32}" dt="2023-11-08T19:13:14.996" v="75" actId="255"/>
          <ac:spMkLst>
            <pc:docMk/>
            <pc:sldMk cId="314235223" sldId="307"/>
            <ac:spMk id="2" creationId="{D2F6FC58-3F94-8EE9-FA4B-19019EF96F73}"/>
          </ac:spMkLst>
        </pc:spChg>
        <pc:spChg chg="mod">
          <ac:chgData name="Maria Alina Carataș" userId="e97f8f1e-3f42-4820-bae6-33aa941018d0" providerId="ADAL" clId="{13E0B2C2-08B5-443B-8152-79E37B695C32}" dt="2023-11-08T19:13:58.694" v="81" actId="21"/>
          <ac:spMkLst>
            <pc:docMk/>
            <pc:sldMk cId="314235223" sldId="307"/>
            <ac:spMk id="3" creationId="{DE9BB2E5-2400-3CF1-D860-AE9E1B102AC6}"/>
          </ac:spMkLst>
        </pc:spChg>
      </pc:sldChg>
      <pc:sldChg chg="modSp new mod">
        <pc:chgData name="Maria Alina Carataș" userId="e97f8f1e-3f42-4820-bae6-33aa941018d0" providerId="ADAL" clId="{13E0B2C2-08B5-443B-8152-79E37B695C32}" dt="2023-11-08T19:15:44.779" v="93" actId="20577"/>
        <pc:sldMkLst>
          <pc:docMk/>
          <pc:sldMk cId="3515249230" sldId="308"/>
        </pc:sldMkLst>
        <pc:spChg chg="mod">
          <ac:chgData name="Maria Alina Carataș" userId="e97f8f1e-3f42-4820-bae6-33aa941018d0" providerId="ADAL" clId="{13E0B2C2-08B5-443B-8152-79E37B695C32}" dt="2023-11-08T19:15:44.779" v="93" actId="20577"/>
          <ac:spMkLst>
            <pc:docMk/>
            <pc:sldMk cId="3515249230" sldId="308"/>
            <ac:spMk id="3" creationId="{34DCCA45-C9CC-C38A-9698-06B5D41B032A}"/>
          </ac:spMkLst>
        </pc:spChg>
      </pc:sldChg>
      <pc:sldChg chg="addSp delSp modSp new mod">
        <pc:chgData name="Maria Alina Carataș" userId="e97f8f1e-3f42-4820-bae6-33aa941018d0" providerId="ADAL" clId="{13E0B2C2-08B5-443B-8152-79E37B695C32}" dt="2023-11-08T19:17:02.762" v="111" actId="478"/>
        <pc:sldMkLst>
          <pc:docMk/>
          <pc:sldMk cId="2709818683" sldId="309"/>
        </pc:sldMkLst>
        <pc:spChg chg="add del mod">
          <ac:chgData name="Maria Alina Carataș" userId="e97f8f1e-3f42-4820-bae6-33aa941018d0" providerId="ADAL" clId="{13E0B2C2-08B5-443B-8152-79E37B695C32}" dt="2023-11-08T19:17:02.762" v="111" actId="478"/>
          <ac:spMkLst>
            <pc:docMk/>
            <pc:sldMk cId="2709818683" sldId="309"/>
            <ac:spMk id="2" creationId="{975AA071-C7B5-AE1C-618D-59B332CDB5A0}"/>
          </ac:spMkLst>
        </pc:spChg>
        <pc:spChg chg="mod">
          <ac:chgData name="Maria Alina Carataș" userId="e97f8f1e-3f42-4820-bae6-33aa941018d0" providerId="ADAL" clId="{13E0B2C2-08B5-443B-8152-79E37B695C32}" dt="2023-11-08T19:16:49.376" v="98" actId="21"/>
          <ac:spMkLst>
            <pc:docMk/>
            <pc:sldMk cId="2709818683" sldId="309"/>
            <ac:spMk id="3" creationId="{BE00D9F7-5673-5CC6-AB59-B081FF1EE493}"/>
          </ac:spMkLst>
        </pc:spChg>
        <pc:spChg chg="add del mod">
          <ac:chgData name="Maria Alina Carataș" userId="e97f8f1e-3f42-4820-bae6-33aa941018d0" providerId="ADAL" clId="{13E0B2C2-08B5-443B-8152-79E37B695C32}" dt="2023-11-08T19:17:02.762" v="111" actId="478"/>
          <ac:spMkLst>
            <pc:docMk/>
            <pc:sldMk cId="2709818683" sldId="309"/>
            <ac:spMk id="5" creationId="{AF72D69D-63FF-67B7-9321-B5CF9ADAFBC7}"/>
          </ac:spMkLst>
        </pc:spChg>
      </pc:sldChg>
      <pc:sldChg chg="modSp new mod">
        <pc:chgData name="Maria Alina Carataș" userId="e97f8f1e-3f42-4820-bae6-33aa941018d0" providerId="ADAL" clId="{13E0B2C2-08B5-443B-8152-79E37B695C32}" dt="2023-11-08T19:18:25.112" v="121" actId="14100"/>
        <pc:sldMkLst>
          <pc:docMk/>
          <pc:sldMk cId="1095889314" sldId="310"/>
        </pc:sldMkLst>
        <pc:spChg chg="mod">
          <ac:chgData name="Maria Alina Carataș" userId="e97f8f1e-3f42-4820-bae6-33aa941018d0" providerId="ADAL" clId="{13E0B2C2-08B5-443B-8152-79E37B695C32}" dt="2023-11-08T19:18:25.112" v="121" actId="14100"/>
          <ac:spMkLst>
            <pc:docMk/>
            <pc:sldMk cId="1095889314" sldId="310"/>
            <ac:spMk id="2" creationId="{462BBFE9-F22E-7241-6CA1-3BAEB4C5827E}"/>
          </ac:spMkLst>
        </pc:spChg>
        <pc:spChg chg="mod">
          <ac:chgData name="Maria Alina Carataș" userId="e97f8f1e-3f42-4820-bae6-33aa941018d0" providerId="ADAL" clId="{13E0B2C2-08B5-443B-8152-79E37B695C32}" dt="2023-11-08T19:18:15.827" v="116" actId="21"/>
          <ac:spMkLst>
            <pc:docMk/>
            <pc:sldMk cId="1095889314" sldId="310"/>
            <ac:spMk id="3" creationId="{3A5BB9AE-CE73-105D-CA35-51196DFA975F}"/>
          </ac:spMkLst>
        </pc:spChg>
      </pc:sldChg>
      <pc:sldChg chg="modSp new mod">
        <pc:chgData name="Maria Alina Carataș" userId="e97f8f1e-3f42-4820-bae6-33aa941018d0" providerId="ADAL" clId="{13E0B2C2-08B5-443B-8152-79E37B695C32}" dt="2023-11-08T19:18:51.224" v="130" actId="20577"/>
        <pc:sldMkLst>
          <pc:docMk/>
          <pc:sldMk cId="2257616565" sldId="311"/>
        </pc:sldMkLst>
        <pc:spChg chg="mod">
          <ac:chgData name="Maria Alina Carataș" userId="e97f8f1e-3f42-4820-bae6-33aa941018d0" providerId="ADAL" clId="{13E0B2C2-08B5-443B-8152-79E37B695C32}" dt="2023-11-08T19:18:51.224" v="130" actId="20577"/>
          <ac:spMkLst>
            <pc:docMk/>
            <pc:sldMk cId="2257616565" sldId="311"/>
            <ac:spMk id="2" creationId="{8B42552E-6BCF-785F-59EA-0885667EC82C}"/>
          </ac:spMkLst>
        </pc:spChg>
        <pc:spChg chg="mod">
          <ac:chgData name="Maria Alina Carataș" userId="e97f8f1e-3f42-4820-bae6-33aa941018d0" providerId="ADAL" clId="{13E0B2C2-08B5-443B-8152-79E37B695C32}" dt="2023-11-08T19:18:44.532" v="126" actId="21"/>
          <ac:spMkLst>
            <pc:docMk/>
            <pc:sldMk cId="2257616565" sldId="311"/>
            <ac:spMk id="3" creationId="{AE424F48-991D-4F3F-AE77-8E5BE601FF76}"/>
          </ac:spMkLst>
        </pc:spChg>
      </pc:sldChg>
      <pc:sldChg chg="modSp new mod">
        <pc:chgData name="Maria Alina Carataș" userId="e97f8f1e-3f42-4820-bae6-33aa941018d0" providerId="ADAL" clId="{13E0B2C2-08B5-443B-8152-79E37B695C32}" dt="2023-11-08T19:19:14.819" v="139" actId="20577"/>
        <pc:sldMkLst>
          <pc:docMk/>
          <pc:sldMk cId="3819640123" sldId="312"/>
        </pc:sldMkLst>
        <pc:spChg chg="mod">
          <ac:chgData name="Maria Alina Carataș" userId="e97f8f1e-3f42-4820-bae6-33aa941018d0" providerId="ADAL" clId="{13E0B2C2-08B5-443B-8152-79E37B695C32}" dt="2023-11-08T19:19:14.819" v="139" actId="20577"/>
          <ac:spMkLst>
            <pc:docMk/>
            <pc:sldMk cId="3819640123" sldId="312"/>
            <ac:spMk id="2" creationId="{3C279DE1-A3CD-098F-60D1-FD14F087DC0A}"/>
          </ac:spMkLst>
        </pc:spChg>
        <pc:spChg chg="mod">
          <ac:chgData name="Maria Alina Carataș" userId="e97f8f1e-3f42-4820-bae6-33aa941018d0" providerId="ADAL" clId="{13E0B2C2-08B5-443B-8152-79E37B695C32}" dt="2023-11-08T19:19:08.226" v="135" actId="21"/>
          <ac:spMkLst>
            <pc:docMk/>
            <pc:sldMk cId="3819640123" sldId="312"/>
            <ac:spMk id="3" creationId="{60E4B5EF-BE6C-E860-4844-AAD89FD8D51C}"/>
          </ac:spMkLst>
        </pc:spChg>
      </pc:sldChg>
      <pc:sldChg chg="modSp new mod">
        <pc:chgData name="Maria Alina Carataș" userId="e97f8f1e-3f42-4820-bae6-33aa941018d0" providerId="ADAL" clId="{13E0B2C2-08B5-443B-8152-79E37B695C32}" dt="2023-11-08T19:19:38.924" v="148" actId="20577"/>
        <pc:sldMkLst>
          <pc:docMk/>
          <pc:sldMk cId="3949922396" sldId="313"/>
        </pc:sldMkLst>
        <pc:spChg chg="mod">
          <ac:chgData name="Maria Alina Carataș" userId="e97f8f1e-3f42-4820-bae6-33aa941018d0" providerId="ADAL" clId="{13E0B2C2-08B5-443B-8152-79E37B695C32}" dt="2023-11-08T19:19:38.924" v="148" actId="20577"/>
          <ac:spMkLst>
            <pc:docMk/>
            <pc:sldMk cId="3949922396" sldId="313"/>
            <ac:spMk id="2" creationId="{C0A041FE-F2FB-2E7A-F2F8-9BB3DB061B74}"/>
          </ac:spMkLst>
        </pc:spChg>
        <pc:spChg chg="mod">
          <ac:chgData name="Maria Alina Carataș" userId="e97f8f1e-3f42-4820-bae6-33aa941018d0" providerId="ADAL" clId="{13E0B2C2-08B5-443B-8152-79E37B695C32}" dt="2023-11-08T19:19:33.010" v="144" actId="21"/>
          <ac:spMkLst>
            <pc:docMk/>
            <pc:sldMk cId="3949922396" sldId="313"/>
            <ac:spMk id="3" creationId="{CFB6FB96-C18D-4B9B-DC59-C7E08FC723CF}"/>
          </ac:spMkLst>
        </pc:spChg>
      </pc:sldChg>
      <pc:sldChg chg="modSp new mod">
        <pc:chgData name="Maria Alina Carataș" userId="e97f8f1e-3f42-4820-bae6-33aa941018d0" providerId="ADAL" clId="{13E0B2C2-08B5-443B-8152-79E37B695C32}" dt="2023-11-08T19:20:05.033" v="159" actId="20577"/>
        <pc:sldMkLst>
          <pc:docMk/>
          <pc:sldMk cId="1027803009" sldId="314"/>
        </pc:sldMkLst>
        <pc:spChg chg="mod">
          <ac:chgData name="Maria Alina Carataș" userId="e97f8f1e-3f42-4820-bae6-33aa941018d0" providerId="ADAL" clId="{13E0B2C2-08B5-443B-8152-79E37B695C32}" dt="2023-11-08T19:20:05.033" v="159" actId="20577"/>
          <ac:spMkLst>
            <pc:docMk/>
            <pc:sldMk cId="1027803009" sldId="314"/>
            <ac:spMk id="2" creationId="{E4ABB969-588C-51B2-9F5A-0751D91E877F}"/>
          </ac:spMkLst>
        </pc:spChg>
        <pc:spChg chg="mod">
          <ac:chgData name="Maria Alina Carataș" userId="e97f8f1e-3f42-4820-bae6-33aa941018d0" providerId="ADAL" clId="{13E0B2C2-08B5-443B-8152-79E37B695C32}" dt="2023-11-08T19:19:58.695" v="155" actId="27636"/>
          <ac:spMkLst>
            <pc:docMk/>
            <pc:sldMk cId="1027803009" sldId="314"/>
            <ac:spMk id="3" creationId="{35148C14-F15D-2A5C-6845-F50A86E13055}"/>
          </ac:spMkLst>
        </pc:spChg>
      </pc:sldChg>
      <pc:sldChg chg="modSp new mod">
        <pc:chgData name="Maria Alina Carataș" userId="e97f8f1e-3f42-4820-bae6-33aa941018d0" providerId="ADAL" clId="{13E0B2C2-08B5-443B-8152-79E37B695C32}" dt="2023-11-08T19:21:00.291" v="169" actId="5793"/>
        <pc:sldMkLst>
          <pc:docMk/>
          <pc:sldMk cId="1267694364" sldId="315"/>
        </pc:sldMkLst>
        <pc:spChg chg="mod">
          <ac:chgData name="Maria Alina Carataș" userId="e97f8f1e-3f42-4820-bae6-33aa941018d0" providerId="ADAL" clId="{13E0B2C2-08B5-443B-8152-79E37B695C32}" dt="2023-11-08T19:20:39.528" v="163"/>
          <ac:spMkLst>
            <pc:docMk/>
            <pc:sldMk cId="1267694364" sldId="315"/>
            <ac:spMk id="2" creationId="{B6BBC7E8-0277-363A-4D19-4F0363660B4B}"/>
          </ac:spMkLst>
        </pc:spChg>
        <pc:spChg chg="mod">
          <ac:chgData name="Maria Alina Carataș" userId="e97f8f1e-3f42-4820-bae6-33aa941018d0" providerId="ADAL" clId="{13E0B2C2-08B5-443B-8152-79E37B695C32}" dt="2023-11-08T19:21:00.291" v="169" actId="5793"/>
          <ac:spMkLst>
            <pc:docMk/>
            <pc:sldMk cId="1267694364" sldId="315"/>
            <ac:spMk id="3" creationId="{7DF79791-13EB-4844-D8A8-8BBC09A65767}"/>
          </ac:spMkLst>
        </pc:spChg>
      </pc:sldChg>
      <pc:sldChg chg="modSp new mod">
        <pc:chgData name="Maria Alina Carataș" userId="e97f8f1e-3f42-4820-bae6-33aa941018d0" providerId="ADAL" clId="{13E0B2C2-08B5-443B-8152-79E37B695C32}" dt="2023-11-08T19:21:26.947" v="178" actId="20577"/>
        <pc:sldMkLst>
          <pc:docMk/>
          <pc:sldMk cId="958912178" sldId="316"/>
        </pc:sldMkLst>
        <pc:spChg chg="mod">
          <ac:chgData name="Maria Alina Carataș" userId="e97f8f1e-3f42-4820-bae6-33aa941018d0" providerId="ADAL" clId="{13E0B2C2-08B5-443B-8152-79E37B695C32}" dt="2023-11-08T19:21:26.947" v="178" actId="20577"/>
          <ac:spMkLst>
            <pc:docMk/>
            <pc:sldMk cId="958912178" sldId="316"/>
            <ac:spMk id="2" creationId="{7FD6821C-D748-4F7F-7A15-8E60D3BAE2DE}"/>
          </ac:spMkLst>
        </pc:spChg>
        <pc:spChg chg="mod">
          <ac:chgData name="Maria Alina Carataș" userId="e97f8f1e-3f42-4820-bae6-33aa941018d0" providerId="ADAL" clId="{13E0B2C2-08B5-443B-8152-79E37B695C32}" dt="2023-11-08T19:21:20.182" v="174" actId="21"/>
          <ac:spMkLst>
            <pc:docMk/>
            <pc:sldMk cId="958912178" sldId="316"/>
            <ac:spMk id="3" creationId="{F71B1ED8-8209-D148-CCE3-FE7B168BC717}"/>
          </ac:spMkLst>
        </pc:spChg>
      </pc:sldChg>
      <pc:sldChg chg="modSp new mod">
        <pc:chgData name="Maria Alina Carataș" userId="e97f8f1e-3f42-4820-bae6-33aa941018d0" providerId="ADAL" clId="{13E0B2C2-08B5-443B-8152-79E37B695C32}" dt="2023-11-08T19:21:46.482" v="184" actId="20577"/>
        <pc:sldMkLst>
          <pc:docMk/>
          <pc:sldMk cId="2309087449" sldId="317"/>
        </pc:sldMkLst>
        <pc:spChg chg="mod">
          <ac:chgData name="Maria Alina Carataș" userId="e97f8f1e-3f42-4820-bae6-33aa941018d0" providerId="ADAL" clId="{13E0B2C2-08B5-443B-8152-79E37B695C32}" dt="2023-11-08T19:21:46.482" v="184" actId="20577"/>
          <ac:spMkLst>
            <pc:docMk/>
            <pc:sldMk cId="2309087449" sldId="317"/>
            <ac:spMk id="2" creationId="{93B6C610-2E84-7634-BD34-3DFEF35A56AC}"/>
          </ac:spMkLst>
        </pc:spChg>
        <pc:spChg chg="mod">
          <ac:chgData name="Maria Alina Carataș" userId="e97f8f1e-3f42-4820-bae6-33aa941018d0" providerId="ADAL" clId="{13E0B2C2-08B5-443B-8152-79E37B695C32}" dt="2023-11-08T19:21:41.950" v="182"/>
          <ac:spMkLst>
            <pc:docMk/>
            <pc:sldMk cId="2309087449" sldId="317"/>
            <ac:spMk id="3" creationId="{C6ADF002-8696-1059-57D7-98D8A5EF44B8}"/>
          </ac:spMkLst>
        </pc:spChg>
      </pc:sldChg>
      <pc:sldChg chg="modSp new mod">
        <pc:chgData name="Maria Alina Carataș" userId="e97f8f1e-3f42-4820-bae6-33aa941018d0" providerId="ADAL" clId="{13E0B2C2-08B5-443B-8152-79E37B695C32}" dt="2023-11-08T19:22:03.962" v="190" actId="20577"/>
        <pc:sldMkLst>
          <pc:docMk/>
          <pc:sldMk cId="3276384232" sldId="318"/>
        </pc:sldMkLst>
        <pc:spChg chg="mod">
          <ac:chgData name="Maria Alina Carataș" userId="e97f8f1e-3f42-4820-bae6-33aa941018d0" providerId="ADAL" clId="{13E0B2C2-08B5-443B-8152-79E37B695C32}" dt="2023-11-08T19:22:03.962" v="190" actId="20577"/>
          <ac:spMkLst>
            <pc:docMk/>
            <pc:sldMk cId="3276384232" sldId="318"/>
            <ac:spMk id="2" creationId="{378702D3-5A2D-CA00-F97B-A9A7A565ABF3}"/>
          </ac:spMkLst>
        </pc:spChg>
        <pc:spChg chg="mod">
          <ac:chgData name="Maria Alina Carataș" userId="e97f8f1e-3f42-4820-bae6-33aa941018d0" providerId="ADAL" clId="{13E0B2C2-08B5-443B-8152-79E37B695C32}" dt="2023-11-08T19:22:00.326" v="188"/>
          <ac:spMkLst>
            <pc:docMk/>
            <pc:sldMk cId="3276384232" sldId="318"/>
            <ac:spMk id="3" creationId="{F0A100CB-1A5C-FF80-1CD2-928490F6D17D}"/>
          </ac:spMkLst>
        </pc:spChg>
      </pc:sldChg>
      <pc:sldChg chg="modSp new mod">
        <pc:chgData name="Maria Alina Carataș" userId="e97f8f1e-3f42-4820-bae6-33aa941018d0" providerId="ADAL" clId="{13E0B2C2-08B5-443B-8152-79E37B695C32}" dt="2023-11-08T19:22:59.308" v="196" actId="20577"/>
        <pc:sldMkLst>
          <pc:docMk/>
          <pc:sldMk cId="2955770948" sldId="319"/>
        </pc:sldMkLst>
        <pc:spChg chg="mod">
          <ac:chgData name="Maria Alina Carataș" userId="e97f8f1e-3f42-4820-bae6-33aa941018d0" providerId="ADAL" clId="{13E0B2C2-08B5-443B-8152-79E37B695C32}" dt="2023-11-08T19:22:59.308" v="196" actId="20577"/>
          <ac:spMkLst>
            <pc:docMk/>
            <pc:sldMk cId="2955770948" sldId="319"/>
            <ac:spMk id="2" creationId="{A257D301-3B76-3ED9-3755-2A5FA0FB2114}"/>
          </ac:spMkLst>
        </pc:spChg>
        <pc:spChg chg="mod">
          <ac:chgData name="Maria Alina Carataș" userId="e97f8f1e-3f42-4820-bae6-33aa941018d0" providerId="ADAL" clId="{13E0B2C2-08B5-443B-8152-79E37B695C32}" dt="2023-11-08T19:22:53.632" v="194"/>
          <ac:spMkLst>
            <pc:docMk/>
            <pc:sldMk cId="2955770948" sldId="319"/>
            <ac:spMk id="3" creationId="{3F4BCCB6-21BE-1850-A14A-A8DD7CCDB499}"/>
          </ac:spMkLst>
        </pc:spChg>
      </pc:sldChg>
      <pc:sldChg chg="modSp new mod">
        <pc:chgData name="Maria Alina Carataș" userId="e97f8f1e-3f42-4820-bae6-33aa941018d0" providerId="ADAL" clId="{13E0B2C2-08B5-443B-8152-79E37B695C32}" dt="2023-11-08T19:23:26.070" v="204" actId="20577"/>
        <pc:sldMkLst>
          <pc:docMk/>
          <pc:sldMk cId="1770044518" sldId="320"/>
        </pc:sldMkLst>
        <pc:spChg chg="mod">
          <ac:chgData name="Maria Alina Carataș" userId="e97f8f1e-3f42-4820-bae6-33aa941018d0" providerId="ADAL" clId="{13E0B2C2-08B5-443B-8152-79E37B695C32}" dt="2023-11-08T19:23:26.070" v="204" actId="20577"/>
          <ac:spMkLst>
            <pc:docMk/>
            <pc:sldMk cId="1770044518" sldId="320"/>
            <ac:spMk id="2" creationId="{0E15D644-BDC6-7B4D-0D12-3D0E63C1BA56}"/>
          </ac:spMkLst>
        </pc:spChg>
        <pc:spChg chg="mod">
          <ac:chgData name="Maria Alina Carataș" userId="e97f8f1e-3f42-4820-bae6-33aa941018d0" providerId="ADAL" clId="{13E0B2C2-08B5-443B-8152-79E37B695C32}" dt="2023-11-08T19:23:24.290" v="203" actId="27636"/>
          <ac:spMkLst>
            <pc:docMk/>
            <pc:sldMk cId="1770044518" sldId="320"/>
            <ac:spMk id="3" creationId="{FC3AFD3A-511E-7FF3-A390-D282A40A2CDA}"/>
          </ac:spMkLst>
        </pc:spChg>
      </pc:sldChg>
      <pc:sldChg chg="new">
        <pc:chgData name="Maria Alina Carataș" userId="e97f8f1e-3f42-4820-bae6-33aa941018d0" providerId="ADAL" clId="{13E0B2C2-08B5-443B-8152-79E37B695C32}" dt="2023-11-08T19:23:28.694" v="205" actId="680"/>
        <pc:sldMkLst>
          <pc:docMk/>
          <pc:sldMk cId="90006706" sldId="321"/>
        </pc:sldMkLst>
      </pc:sldChg>
      <pc:sldChg chg="modSp new mod">
        <pc:chgData name="Maria Alina Carataș" userId="e97f8f1e-3f42-4820-bae6-33aa941018d0" providerId="ADAL" clId="{13E0B2C2-08B5-443B-8152-79E37B695C32}" dt="2023-11-08T19:23:46.006" v="210" actId="27636"/>
        <pc:sldMkLst>
          <pc:docMk/>
          <pc:sldMk cId="2645016545" sldId="322"/>
        </pc:sldMkLst>
        <pc:spChg chg="mod">
          <ac:chgData name="Maria Alina Carataș" userId="e97f8f1e-3f42-4820-bae6-33aa941018d0" providerId="ADAL" clId="{13E0B2C2-08B5-443B-8152-79E37B695C32}" dt="2023-11-08T19:23:46.006" v="210" actId="27636"/>
          <ac:spMkLst>
            <pc:docMk/>
            <pc:sldMk cId="2645016545" sldId="322"/>
            <ac:spMk id="2" creationId="{595F6EC0-6D84-472C-40B6-404211E9A903}"/>
          </ac:spMkLst>
        </pc:spChg>
      </pc:sldChg>
      <pc:sldChg chg="delSp modSp new mod">
        <pc:chgData name="Maria Alina Carataș" userId="e97f8f1e-3f42-4820-bae6-33aa941018d0" providerId="ADAL" clId="{13E0B2C2-08B5-443B-8152-79E37B695C32}" dt="2023-11-08T19:24:56.878" v="241" actId="6549"/>
        <pc:sldMkLst>
          <pc:docMk/>
          <pc:sldMk cId="168605275" sldId="323"/>
        </pc:sldMkLst>
        <pc:spChg chg="del">
          <ac:chgData name="Maria Alina Carataș" userId="e97f8f1e-3f42-4820-bae6-33aa941018d0" providerId="ADAL" clId="{13E0B2C2-08B5-443B-8152-79E37B695C32}" dt="2023-11-08T19:24:15.554" v="215" actId="478"/>
          <ac:spMkLst>
            <pc:docMk/>
            <pc:sldMk cId="168605275" sldId="323"/>
            <ac:spMk id="2" creationId="{8B88DE9E-F569-31FC-2BA0-E1E3F193E226}"/>
          </ac:spMkLst>
        </pc:spChg>
        <pc:spChg chg="mod">
          <ac:chgData name="Maria Alina Carataș" userId="e97f8f1e-3f42-4820-bae6-33aa941018d0" providerId="ADAL" clId="{13E0B2C2-08B5-443B-8152-79E37B695C32}" dt="2023-11-08T19:24:56.878" v="241" actId="6549"/>
          <ac:spMkLst>
            <pc:docMk/>
            <pc:sldMk cId="168605275" sldId="323"/>
            <ac:spMk id="3" creationId="{6BA348DD-1947-1177-539F-6D43B6C0BEBF}"/>
          </ac:spMkLst>
        </pc:spChg>
      </pc:sldChg>
      <pc:sldChg chg="delSp modSp new mod">
        <pc:chgData name="Maria Alina Carataș" userId="e97f8f1e-3f42-4820-bae6-33aa941018d0" providerId="ADAL" clId="{13E0B2C2-08B5-443B-8152-79E37B695C32}" dt="2023-11-08T19:26:00.791" v="266" actId="20577"/>
        <pc:sldMkLst>
          <pc:docMk/>
          <pc:sldMk cId="2299238549" sldId="324"/>
        </pc:sldMkLst>
        <pc:spChg chg="del">
          <ac:chgData name="Maria Alina Carataș" userId="e97f8f1e-3f42-4820-bae6-33aa941018d0" providerId="ADAL" clId="{13E0B2C2-08B5-443B-8152-79E37B695C32}" dt="2023-11-08T19:25:16.223" v="247" actId="478"/>
          <ac:spMkLst>
            <pc:docMk/>
            <pc:sldMk cId="2299238549" sldId="324"/>
            <ac:spMk id="2" creationId="{C768924A-7D97-23DD-1196-7BB7DF5DC6B2}"/>
          </ac:spMkLst>
        </pc:spChg>
        <pc:spChg chg="mod">
          <ac:chgData name="Maria Alina Carataș" userId="e97f8f1e-3f42-4820-bae6-33aa941018d0" providerId="ADAL" clId="{13E0B2C2-08B5-443B-8152-79E37B695C32}" dt="2023-11-08T19:26:00.791" v="266" actId="20577"/>
          <ac:spMkLst>
            <pc:docMk/>
            <pc:sldMk cId="2299238549" sldId="324"/>
            <ac:spMk id="3" creationId="{48808BC9-EDF1-6F6A-FADB-7D8528C8F1C2}"/>
          </ac:spMkLst>
        </pc:spChg>
      </pc:sldChg>
      <pc:sldChg chg="new del">
        <pc:chgData name="Maria Alina Carataș" userId="e97f8f1e-3f42-4820-bae6-33aa941018d0" providerId="ADAL" clId="{13E0B2C2-08B5-443B-8152-79E37B695C32}" dt="2023-11-08T19:26:16.568" v="267" actId="47"/>
        <pc:sldMkLst>
          <pc:docMk/>
          <pc:sldMk cId="539910917" sldId="325"/>
        </pc:sldMkLst>
      </pc:sldChg>
    </pc:docChg>
  </pc:docChgLst>
  <pc:docChgLst>
    <pc:chgData name="Maria Alina Carataș" userId="S::maria.caratas@365.univ-ovidius.ro::e97f8f1e-3f42-4820-bae6-33aa941018d0" providerId="AD" clId="Web-{FCFC2FE9-3969-A8C9-3419-0D2594FA4661}"/>
    <pc:docChg chg="modSld">
      <pc:chgData name="Maria Alina Carataș" userId="S::maria.caratas@365.univ-ovidius.ro::e97f8f1e-3f42-4820-bae6-33aa941018d0" providerId="AD" clId="Web-{FCFC2FE9-3969-A8C9-3419-0D2594FA4661}" dt="2023-11-13T18:43:26.181" v="49" actId="14100"/>
      <pc:docMkLst>
        <pc:docMk/>
      </pc:docMkLst>
      <pc:sldChg chg="modSp">
        <pc:chgData name="Maria Alina Carataș" userId="S::maria.caratas@365.univ-ovidius.ro::e97f8f1e-3f42-4820-bae6-33aa941018d0" providerId="AD" clId="Web-{FCFC2FE9-3969-A8C9-3419-0D2594FA4661}" dt="2023-11-13T18:35:40.023" v="0" actId="20577"/>
        <pc:sldMkLst>
          <pc:docMk/>
          <pc:sldMk cId="129590205" sldId="259"/>
        </pc:sldMkLst>
        <pc:spChg chg="mod">
          <ac:chgData name="Maria Alina Carataș" userId="S::maria.caratas@365.univ-ovidius.ro::e97f8f1e-3f42-4820-bae6-33aa941018d0" providerId="AD" clId="Web-{FCFC2FE9-3969-A8C9-3419-0D2594FA4661}" dt="2023-11-13T18:35:40.023" v="0" actId="20577"/>
          <ac:spMkLst>
            <pc:docMk/>
            <pc:sldMk cId="129590205" sldId="259"/>
            <ac:spMk id="2" creationId="{AF99546A-9AFC-B27F-F4A9-B6A4754FB698}"/>
          </ac:spMkLst>
        </pc:spChg>
      </pc:sldChg>
      <pc:sldChg chg="modSp">
        <pc:chgData name="Maria Alina Carataș" userId="S::maria.caratas@365.univ-ovidius.ro::e97f8f1e-3f42-4820-bae6-33aa941018d0" providerId="AD" clId="Web-{FCFC2FE9-3969-A8C9-3419-0D2594FA4661}" dt="2023-11-13T18:37:47.762" v="27" actId="20577"/>
        <pc:sldMkLst>
          <pc:docMk/>
          <pc:sldMk cId="1525172691" sldId="292"/>
        </pc:sldMkLst>
        <pc:spChg chg="mod">
          <ac:chgData name="Maria Alina Carataș" userId="S::maria.caratas@365.univ-ovidius.ro::e97f8f1e-3f42-4820-bae6-33aa941018d0" providerId="AD" clId="Web-{FCFC2FE9-3969-A8C9-3419-0D2594FA4661}" dt="2023-11-13T18:37:47.762" v="27" actId="20577"/>
          <ac:spMkLst>
            <pc:docMk/>
            <pc:sldMk cId="1525172691" sldId="292"/>
            <ac:spMk id="4" creationId="{30193E80-DBD9-9360-4F22-4E213C12748E}"/>
          </ac:spMkLst>
        </pc:spChg>
      </pc:sldChg>
      <pc:sldChg chg="modSp">
        <pc:chgData name="Maria Alina Carataș" userId="S::maria.caratas@365.univ-ovidius.ro::e97f8f1e-3f42-4820-bae6-33aa941018d0" providerId="AD" clId="Web-{FCFC2FE9-3969-A8C9-3419-0D2594FA4661}" dt="2023-11-13T18:39:36.563" v="31" actId="20577"/>
        <pc:sldMkLst>
          <pc:docMk/>
          <pc:sldMk cId="2654956270" sldId="294"/>
        </pc:sldMkLst>
        <pc:spChg chg="mod">
          <ac:chgData name="Maria Alina Carataș" userId="S::maria.caratas@365.univ-ovidius.ro::e97f8f1e-3f42-4820-bae6-33aa941018d0" providerId="AD" clId="Web-{FCFC2FE9-3969-A8C9-3419-0D2594FA4661}" dt="2023-11-13T18:39:36.563" v="31" actId="20577"/>
          <ac:spMkLst>
            <pc:docMk/>
            <pc:sldMk cId="2654956270" sldId="294"/>
            <ac:spMk id="3" creationId="{660FA3AF-9BBC-20A3-9F6C-089D99BB1689}"/>
          </ac:spMkLst>
        </pc:spChg>
      </pc:sldChg>
      <pc:sldChg chg="modSp">
        <pc:chgData name="Maria Alina Carataș" userId="S::maria.caratas@365.univ-ovidius.ro::e97f8f1e-3f42-4820-bae6-33aa941018d0" providerId="AD" clId="Web-{FCFC2FE9-3969-A8C9-3419-0D2594FA4661}" dt="2023-11-13T18:39:59.173" v="32" actId="14100"/>
        <pc:sldMkLst>
          <pc:docMk/>
          <pc:sldMk cId="2755451775" sldId="295"/>
        </pc:sldMkLst>
        <pc:spChg chg="mod">
          <ac:chgData name="Maria Alina Carataș" userId="S::maria.caratas@365.univ-ovidius.ro::e97f8f1e-3f42-4820-bae6-33aa941018d0" providerId="AD" clId="Web-{FCFC2FE9-3969-A8C9-3419-0D2594FA4661}" dt="2023-11-13T18:39:59.173" v="32" actId="14100"/>
          <ac:spMkLst>
            <pc:docMk/>
            <pc:sldMk cId="2755451775" sldId="295"/>
            <ac:spMk id="3" creationId="{950C43C4-4DC2-1A30-7B3C-C52DE8BE4920}"/>
          </ac:spMkLst>
        </pc:spChg>
      </pc:sldChg>
      <pc:sldChg chg="modSp">
        <pc:chgData name="Maria Alina Carataș" userId="S::maria.caratas@365.univ-ovidius.ro::e97f8f1e-3f42-4820-bae6-33aa941018d0" providerId="AD" clId="Web-{FCFC2FE9-3969-A8C9-3419-0D2594FA4661}" dt="2023-11-13T18:40:20.611" v="33" actId="1076"/>
        <pc:sldMkLst>
          <pc:docMk/>
          <pc:sldMk cId="1961862101" sldId="298"/>
        </pc:sldMkLst>
        <pc:spChg chg="mod">
          <ac:chgData name="Maria Alina Carataș" userId="S::maria.caratas@365.univ-ovidius.ro::e97f8f1e-3f42-4820-bae6-33aa941018d0" providerId="AD" clId="Web-{FCFC2FE9-3969-A8C9-3419-0D2594FA4661}" dt="2023-11-13T18:40:20.611" v="33" actId="1076"/>
          <ac:spMkLst>
            <pc:docMk/>
            <pc:sldMk cId="1961862101" sldId="298"/>
            <ac:spMk id="3" creationId="{58A1B9EE-9BC7-6DBB-9098-662EBB3C4556}"/>
          </ac:spMkLst>
        </pc:spChg>
      </pc:sldChg>
      <pc:sldChg chg="modSp">
        <pc:chgData name="Maria Alina Carataș" userId="S::maria.caratas@365.univ-ovidius.ro::e97f8f1e-3f42-4820-bae6-33aa941018d0" providerId="AD" clId="Web-{FCFC2FE9-3969-A8C9-3419-0D2594FA4661}" dt="2023-11-13T18:40:51.410" v="36" actId="20577"/>
        <pc:sldMkLst>
          <pc:docMk/>
          <pc:sldMk cId="1339591334" sldId="300"/>
        </pc:sldMkLst>
        <pc:spChg chg="mod">
          <ac:chgData name="Maria Alina Carataș" userId="S::maria.caratas@365.univ-ovidius.ro::e97f8f1e-3f42-4820-bae6-33aa941018d0" providerId="AD" clId="Web-{FCFC2FE9-3969-A8C9-3419-0D2594FA4661}" dt="2023-11-13T18:40:51.410" v="36" actId="20577"/>
          <ac:spMkLst>
            <pc:docMk/>
            <pc:sldMk cId="1339591334" sldId="300"/>
            <ac:spMk id="3" creationId="{174BDD8A-0921-1DAB-AABF-1FAD4B028433}"/>
          </ac:spMkLst>
        </pc:spChg>
      </pc:sldChg>
      <pc:sldChg chg="modSp">
        <pc:chgData name="Maria Alina Carataș" userId="S::maria.caratas@365.univ-ovidius.ro::e97f8f1e-3f42-4820-bae6-33aa941018d0" providerId="AD" clId="Web-{FCFC2FE9-3969-A8C9-3419-0D2594FA4661}" dt="2023-11-13T18:43:26.181" v="49" actId="14100"/>
        <pc:sldMkLst>
          <pc:docMk/>
          <pc:sldMk cId="2709818683" sldId="309"/>
        </pc:sldMkLst>
        <pc:graphicFrameChg chg="mod">
          <ac:chgData name="Maria Alina Carataș" userId="S::maria.caratas@365.univ-ovidius.ro::e97f8f1e-3f42-4820-bae6-33aa941018d0" providerId="AD" clId="Web-{FCFC2FE9-3969-A8C9-3419-0D2594FA4661}" dt="2023-11-13T18:43:26.181" v="49" actId="14100"/>
          <ac:graphicFrameMkLst>
            <pc:docMk/>
            <pc:sldMk cId="2709818683" sldId="309"/>
            <ac:graphicFrameMk id="6" creationId="{E38D93FA-6D28-07C1-A8B1-D7FF193480B9}"/>
          </ac:graphicFrameMkLst>
        </pc:graphicFrameChg>
      </pc:sldChg>
      <pc:sldChg chg="modSp">
        <pc:chgData name="Maria Alina Carataș" userId="S::maria.caratas@365.univ-ovidius.ro::e97f8f1e-3f42-4820-bae6-33aa941018d0" providerId="AD" clId="Web-{FCFC2FE9-3969-A8C9-3419-0D2594FA4661}" dt="2023-11-13T18:41:16.739" v="37" actId="1076"/>
        <pc:sldMkLst>
          <pc:docMk/>
          <pc:sldMk cId="3949922396" sldId="313"/>
        </pc:sldMkLst>
        <pc:spChg chg="mod">
          <ac:chgData name="Maria Alina Carataș" userId="S::maria.caratas@365.univ-ovidius.ro::e97f8f1e-3f42-4820-bae6-33aa941018d0" providerId="AD" clId="Web-{FCFC2FE9-3969-A8C9-3419-0D2594FA4661}" dt="2023-11-13T18:41:16.739" v="37" actId="1076"/>
          <ac:spMkLst>
            <pc:docMk/>
            <pc:sldMk cId="3949922396" sldId="313"/>
            <ac:spMk id="3" creationId="{CFB6FB96-C18D-4B9B-DC59-C7E08FC723CF}"/>
          </ac:spMkLst>
        </pc:spChg>
      </pc:sldChg>
      <pc:sldChg chg="modSp">
        <pc:chgData name="Maria Alina Carataș" userId="S::maria.caratas@365.univ-ovidius.ro::e97f8f1e-3f42-4820-bae6-33aa941018d0" providerId="AD" clId="Web-{FCFC2FE9-3969-A8C9-3419-0D2594FA4661}" dt="2023-11-13T18:41:25.520" v="39" actId="20577"/>
        <pc:sldMkLst>
          <pc:docMk/>
          <pc:sldMk cId="1027803009" sldId="314"/>
        </pc:sldMkLst>
        <pc:spChg chg="mod">
          <ac:chgData name="Maria Alina Carataș" userId="S::maria.caratas@365.univ-ovidius.ro::e97f8f1e-3f42-4820-bae6-33aa941018d0" providerId="AD" clId="Web-{FCFC2FE9-3969-A8C9-3419-0D2594FA4661}" dt="2023-11-13T18:41:25.520" v="39" actId="20577"/>
          <ac:spMkLst>
            <pc:docMk/>
            <pc:sldMk cId="1027803009" sldId="314"/>
            <ac:spMk id="3" creationId="{35148C14-F15D-2A5C-6845-F50A86E13055}"/>
          </ac:spMkLst>
        </pc:spChg>
      </pc:sldChg>
      <pc:sldChg chg="modSp">
        <pc:chgData name="Maria Alina Carataș" userId="S::maria.caratas@365.univ-ovidius.ro::e97f8f1e-3f42-4820-bae6-33aa941018d0" providerId="AD" clId="Web-{FCFC2FE9-3969-A8C9-3419-0D2594FA4661}" dt="2023-11-13T18:42:00.803" v="43" actId="20577"/>
        <pc:sldMkLst>
          <pc:docMk/>
          <pc:sldMk cId="1267694364" sldId="315"/>
        </pc:sldMkLst>
        <pc:spChg chg="mod">
          <ac:chgData name="Maria Alina Carataș" userId="S::maria.caratas@365.univ-ovidius.ro::e97f8f1e-3f42-4820-bae6-33aa941018d0" providerId="AD" clId="Web-{FCFC2FE9-3969-A8C9-3419-0D2594FA4661}" dt="2023-11-13T18:42:00.803" v="43" actId="20577"/>
          <ac:spMkLst>
            <pc:docMk/>
            <pc:sldMk cId="1267694364" sldId="315"/>
            <ac:spMk id="3" creationId="{7DF79791-13EB-4844-D8A8-8BBC09A65767}"/>
          </ac:spMkLst>
        </pc:spChg>
      </pc:sldChg>
      <pc:sldChg chg="modSp">
        <pc:chgData name="Maria Alina Carataș" userId="S::maria.caratas@365.univ-ovidius.ro::e97f8f1e-3f42-4820-bae6-33aa941018d0" providerId="AD" clId="Web-{FCFC2FE9-3969-A8C9-3419-0D2594FA4661}" dt="2023-11-13T18:42:33.242" v="45" actId="1076"/>
        <pc:sldMkLst>
          <pc:docMk/>
          <pc:sldMk cId="1770044518" sldId="320"/>
        </pc:sldMkLst>
        <pc:spChg chg="mod">
          <ac:chgData name="Maria Alina Carataș" userId="S::maria.caratas@365.univ-ovidius.ro::e97f8f1e-3f42-4820-bae6-33aa941018d0" providerId="AD" clId="Web-{FCFC2FE9-3969-A8C9-3419-0D2594FA4661}" dt="2023-11-13T18:42:29.491" v="44" actId="1076"/>
          <ac:spMkLst>
            <pc:docMk/>
            <pc:sldMk cId="1770044518" sldId="320"/>
            <ac:spMk id="2" creationId="{0E15D644-BDC6-7B4D-0D12-3D0E63C1BA56}"/>
          </ac:spMkLst>
        </pc:spChg>
        <pc:spChg chg="mod">
          <ac:chgData name="Maria Alina Carataș" userId="S::maria.caratas@365.univ-ovidius.ro::e97f8f1e-3f42-4820-bae6-33aa941018d0" providerId="AD" clId="Web-{FCFC2FE9-3969-A8C9-3419-0D2594FA4661}" dt="2023-11-13T18:42:33.242" v="45" actId="1076"/>
          <ac:spMkLst>
            <pc:docMk/>
            <pc:sldMk cId="1770044518" sldId="320"/>
            <ac:spMk id="3" creationId="{FC3AFD3A-511E-7FF3-A390-D282A40A2CDA}"/>
          </ac:spMkLst>
        </pc:spChg>
      </pc:sldChg>
      <pc:sldChg chg="delSp">
        <pc:chgData name="Maria Alina Carataș" userId="S::maria.caratas@365.univ-ovidius.ro::e97f8f1e-3f42-4820-bae6-33aa941018d0" providerId="AD" clId="Web-{FCFC2FE9-3969-A8C9-3419-0D2594FA4661}" dt="2023-11-13T18:42:44.758" v="46"/>
        <pc:sldMkLst>
          <pc:docMk/>
          <pc:sldMk cId="2645016545" sldId="322"/>
        </pc:sldMkLst>
        <pc:spChg chg="del">
          <ac:chgData name="Maria Alina Carataș" userId="S::maria.caratas@365.univ-ovidius.ro::e97f8f1e-3f42-4820-bae6-33aa941018d0" providerId="AD" clId="Web-{FCFC2FE9-3969-A8C9-3419-0D2594FA4661}" dt="2023-11-13T18:42:44.758" v="46"/>
          <ac:spMkLst>
            <pc:docMk/>
            <pc:sldMk cId="2645016545" sldId="322"/>
            <ac:spMk id="3" creationId="{48EB6F3E-8DC4-0B00-CF69-29FE488FDFEE}"/>
          </ac:spMkLst>
        </pc:spChg>
      </pc:sldChg>
      <pc:sldChg chg="modSp">
        <pc:chgData name="Maria Alina Carataș" userId="S::maria.caratas@365.univ-ovidius.ro::e97f8f1e-3f42-4820-bae6-33aa941018d0" providerId="AD" clId="Web-{FCFC2FE9-3969-A8C9-3419-0D2594FA4661}" dt="2023-11-13T18:43:17.134" v="48" actId="20577"/>
        <pc:sldMkLst>
          <pc:docMk/>
          <pc:sldMk cId="2299238549" sldId="324"/>
        </pc:sldMkLst>
        <pc:spChg chg="mod">
          <ac:chgData name="Maria Alina Carataș" userId="S::maria.caratas@365.univ-ovidius.ro::e97f8f1e-3f42-4820-bae6-33aa941018d0" providerId="AD" clId="Web-{FCFC2FE9-3969-A8C9-3419-0D2594FA4661}" dt="2023-11-13T18:43:17.134" v="48" actId="20577"/>
          <ac:spMkLst>
            <pc:docMk/>
            <pc:sldMk cId="2299238549" sldId="324"/>
            <ac:spMk id="3" creationId="{48808BC9-EDF1-6F6A-FADB-7D8528C8F1C2}"/>
          </ac:spMkLst>
        </pc:sp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hyperlink" Target="mailto:maria.caratas@365.univ-ovidius.ro" TargetMode="External"/><Relationship Id="rId5" Type="http://schemas.openxmlformats.org/officeDocument/2006/relationships/image" Target="../media/image39.svg"/><Relationship Id="rId4" Type="http://schemas.openxmlformats.org/officeDocument/2006/relationships/image" Target="../media/image3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5" Type="http://schemas.openxmlformats.org/officeDocument/2006/relationships/hyperlink" Target="mailto:maria.caratas@365.univ-ovidius.ro" TargetMode="External"/><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42E9B-3F6A-4FC5-97BE-5E22B0B1EB9F}"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5ACA5283-3CE9-4899-B008-E0CE47141D34}">
      <dgm:prSet/>
      <dgm:spPr/>
      <dgm:t>
        <a:bodyPr/>
        <a:lstStyle/>
        <a:p>
          <a:r>
            <a:rPr lang="en-GB" b="1"/>
            <a:t>Quality of Care: </a:t>
          </a:r>
          <a:r>
            <a:rPr lang="en-GB"/>
            <a:t>Healthcare providers engaged in CSR often </a:t>
          </a:r>
          <a:r>
            <a:rPr lang="en-GB" b="1" i="1"/>
            <a:t>invest in better facilities and training</a:t>
          </a:r>
          <a:r>
            <a:rPr lang="en-GB"/>
            <a:t>, directly improving patient care quality.</a:t>
          </a:r>
          <a:endParaRPr lang="en-US"/>
        </a:p>
      </dgm:t>
    </dgm:pt>
    <dgm:pt modelId="{687D698B-A6B7-4356-9697-CC358F8F2399}" type="parTrans" cxnId="{F1C589F8-4C8B-444D-A219-94287F09BAAC}">
      <dgm:prSet/>
      <dgm:spPr/>
      <dgm:t>
        <a:bodyPr/>
        <a:lstStyle/>
        <a:p>
          <a:endParaRPr lang="en-US"/>
        </a:p>
      </dgm:t>
    </dgm:pt>
    <dgm:pt modelId="{86CB39C5-EF9A-41AC-82E1-4D8BDD0BFE0A}" type="sibTrans" cxnId="{F1C589F8-4C8B-444D-A219-94287F09BAAC}">
      <dgm:prSet/>
      <dgm:spPr/>
      <dgm:t>
        <a:bodyPr/>
        <a:lstStyle/>
        <a:p>
          <a:endParaRPr lang="en-US"/>
        </a:p>
      </dgm:t>
    </dgm:pt>
    <dgm:pt modelId="{AA3E1287-F7F0-4DE3-9DB7-500A4F427CFA}">
      <dgm:prSet/>
      <dgm:spPr/>
      <dgm:t>
        <a:bodyPr/>
        <a:lstStyle/>
        <a:p>
          <a:r>
            <a:rPr lang="en-GB" b="1"/>
            <a:t>Innovation: </a:t>
          </a:r>
          <a:r>
            <a:rPr lang="en-GB"/>
            <a:t>CSR-driven organizations are motivated to </a:t>
          </a:r>
          <a:r>
            <a:rPr lang="en-GB" b="1" i="1"/>
            <a:t>invest in research and developme</a:t>
          </a:r>
          <a:r>
            <a:rPr lang="en-GB"/>
            <a:t>nt, leading to innovative treatments that enhance patient outcomes.</a:t>
          </a:r>
          <a:endParaRPr lang="en-US"/>
        </a:p>
      </dgm:t>
    </dgm:pt>
    <dgm:pt modelId="{212118A8-4C15-4EF1-AC8B-AC5D4BD3DE19}" type="parTrans" cxnId="{8185CB6E-1C3E-4F22-8A20-71420A697B38}">
      <dgm:prSet/>
      <dgm:spPr/>
      <dgm:t>
        <a:bodyPr/>
        <a:lstStyle/>
        <a:p>
          <a:endParaRPr lang="en-US"/>
        </a:p>
      </dgm:t>
    </dgm:pt>
    <dgm:pt modelId="{7C37A30B-8421-4FD0-98B0-9636259C6B5D}" type="sibTrans" cxnId="{8185CB6E-1C3E-4F22-8A20-71420A697B38}">
      <dgm:prSet/>
      <dgm:spPr/>
      <dgm:t>
        <a:bodyPr/>
        <a:lstStyle/>
        <a:p>
          <a:endParaRPr lang="en-US"/>
        </a:p>
      </dgm:t>
    </dgm:pt>
    <dgm:pt modelId="{D42C56D9-FE3B-4647-9050-D48E91CE876E}" type="pres">
      <dgm:prSet presAssocID="{BEC42E9B-3F6A-4FC5-97BE-5E22B0B1EB9F}" presName="hierChild1" presStyleCnt="0">
        <dgm:presLayoutVars>
          <dgm:chPref val="1"/>
          <dgm:dir/>
          <dgm:animOne val="branch"/>
          <dgm:animLvl val="lvl"/>
          <dgm:resizeHandles/>
        </dgm:presLayoutVars>
      </dgm:prSet>
      <dgm:spPr/>
    </dgm:pt>
    <dgm:pt modelId="{C1E3EA8C-9552-40AA-930B-1749025EBB31}" type="pres">
      <dgm:prSet presAssocID="{5ACA5283-3CE9-4899-B008-E0CE47141D34}" presName="hierRoot1" presStyleCnt="0"/>
      <dgm:spPr/>
    </dgm:pt>
    <dgm:pt modelId="{24874486-CB31-4E3B-BC72-C975111E6F99}" type="pres">
      <dgm:prSet presAssocID="{5ACA5283-3CE9-4899-B008-E0CE47141D34}" presName="composite" presStyleCnt="0"/>
      <dgm:spPr/>
    </dgm:pt>
    <dgm:pt modelId="{353EE9D2-140F-4FCD-8E0E-92A5E62E5048}" type="pres">
      <dgm:prSet presAssocID="{5ACA5283-3CE9-4899-B008-E0CE47141D34}" presName="background" presStyleLbl="node0" presStyleIdx="0" presStyleCnt="2"/>
      <dgm:spPr/>
    </dgm:pt>
    <dgm:pt modelId="{ACA53E6C-431C-4EE7-AEF9-60CBA711C5E5}" type="pres">
      <dgm:prSet presAssocID="{5ACA5283-3CE9-4899-B008-E0CE47141D34}" presName="text" presStyleLbl="fgAcc0" presStyleIdx="0" presStyleCnt="2">
        <dgm:presLayoutVars>
          <dgm:chPref val="3"/>
        </dgm:presLayoutVars>
      </dgm:prSet>
      <dgm:spPr/>
    </dgm:pt>
    <dgm:pt modelId="{E3AB9A65-DBE4-4F36-877C-7A8A7C3CC181}" type="pres">
      <dgm:prSet presAssocID="{5ACA5283-3CE9-4899-B008-E0CE47141D34}" presName="hierChild2" presStyleCnt="0"/>
      <dgm:spPr/>
    </dgm:pt>
    <dgm:pt modelId="{BE312F4A-FA2E-42A6-8835-85C3CCF8B705}" type="pres">
      <dgm:prSet presAssocID="{AA3E1287-F7F0-4DE3-9DB7-500A4F427CFA}" presName="hierRoot1" presStyleCnt="0"/>
      <dgm:spPr/>
    </dgm:pt>
    <dgm:pt modelId="{B608A983-F06B-45B8-A71B-46943F98371B}" type="pres">
      <dgm:prSet presAssocID="{AA3E1287-F7F0-4DE3-9DB7-500A4F427CFA}" presName="composite" presStyleCnt="0"/>
      <dgm:spPr/>
    </dgm:pt>
    <dgm:pt modelId="{56D1FD20-73B5-4F2A-B48A-7868D807AE33}" type="pres">
      <dgm:prSet presAssocID="{AA3E1287-F7F0-4DE3-9DB7-500A4F427CFA}" presName="background" presStyleLbl="node0" presStyleIdx="1" presStyleCnt="2"/>
      <dgm:spPr/>
    </dgm:pt>
    <dgm:pt modelId="{F13E8F51-E062-4DE9-82CE-4E654CE9578E}" type="pres">
      <dgm:prSet presAssocID="{AA3E1287-F7F0-4DE3-9DB7-500A4F427CFA}" presName="text" presStyleLbl="fgAcc0" presStyleIdx="1" presStyleCnt="2">
        <dgm:presLayoutVars>
          <dgm:chPref val="3"/>
        </dgm:presLayoutVars>
      </dgm:prSet>
      <dgm:spPr/>
    </dgm:pt>
    <dgm:pt modelId="{A4E63302-DA90-4FF9-B493-D350D20E6EE4}" type="pres">
      <dgm:prSet presAssocID="{AA3E1287-F7F0-4DE3-9DB7-500A4F427CFA}" presName="hierChild2" presStyleCnt="0"/>
      <dgm:spPr/>
    </dgm:pt>
  </dgm:ptLst>
  <dgm:cxnLst>
    <dgm:cxn modelId="{830DE568-53B2-44FE-B609-9B5A9868F946}" type="presOf" srcId="{5ACA5283-3CE9-4899-B008-E0CE47141D34}" destId="{ACA53E6C-431C-4EE7-AEF9-60CBA711C5E5}" srcOrd="0" destOrd="0" presId="urn:microsoft.com/office/officeart/2005/8/layout/hierarchy1"/>
    <dgm:cxn modelId="{8185CB6E-1C3E-4F22-8A20-71420A697B38}" srcId="{BEC42E9B-3F6A-4FC5-97BE-5E22B0B1EB9F}" destId="{AA3E1287-F7F0-4DE3-9DB7-500A4F427CFA}" srcOrd="1" destOrd="0" parTransId="{212118A8-4C15-4EF1-AC8B-AC5D4BD3DE19}" sibTransId="{7C37A30B-8421-4FD0-98B0-9636259C6B5D}"/>
    <dgm:cxn modelId="{1091DF53-74EA-4801-B406-DDD303A6A39C}" type="presOf" srcId="{BEC42E9B-3F6A-4FC5-97BE-5E22B0B1EB9F}" destId="{D42C56D9-FE3B-4647-9050-D48E91CE876E}" srcOrd="0" destOrd="0" presId="urn:microsoft.com/office/officeart/2005/8/layout/hierarchy1"/>
    <dgm:cxn modelId="{A6CA7775-BDC0-4C98-9CAE-F80481C97384}" type="presOf" srcId="{AA3E1287-F7F0-4DE3-9DB7-500A4F427CFA}" destId="{F13E8F51-E062-4DE9-82CE-4E654CE9578E}" srcOrd="0" destOrd="0" presId="urn:microsoft.com/office/officeart/2005/8/layout/hierarchy1"/>
    <dgm:cxn modelId="{F1C589F8-4C8B-444D-A219-94287F09BAAC}" srcId="{BEC42E9B-3F6A-4FC5-97BE-5E22B0B1EB9F}" destId="{5ACA5283-3CE9-4899-B008-E0CE47141D34}" srcOrd="0" destOrd="0" parTransId="{687D698B-A6B7-4356-9697-CC358F8F2399}" sibTransId="{86CB39C5-EF9A-41AC-82E1-4D8BDD0BFE0A}"/>
    <dgm:cxn modelId="{5F9C12A5-5F17-4F3C-8365-63D2B243F338}" type="presParOf" srcId="{D42C56D9-FE3B-4647-9050-D48E91CE876E}" destId="{C1E3EA8C-9552-40AA-930B-1749025EBB31}" srcOrd="0" destOrd="0" presId="urn:microsoft.com/office/officeart/2005/8/layout/hierarchy1"/>
    <dgm:cxn modelId="{9933F68B-3542-4DDE-B4E6-5381400DA7DD}" type="presParOf" srcId="{C1E3EA8C-9552-40AA-930B-1749025EBB31}" destId="{24874486-CB31-4E3B-BC72-C975111E6F99}" srcOrd="0" destOrd="0" presId="urn:microsoft.com/office/officeart/2005/8/layout/hierarchy1"/>
    <dgm:cxn modelId="{D778EC0C-9931-48EA-B1F2-5DEE13E6AC57}" type="presParOf" srcId="{24874486-CB31-4E3B-BC72-C975111E6F99}" destId="{353EE9D2-140F-4FCD-8E0E-92A5E62E5048}" srcOrd="0" destOrd="0" presId="urn:microsoft.com/office/officeart/2005/8/layout/hierarchy1"/>
    <dgm:cxn modelId="{A313E512-CB64-4704-863F-D7027B90DCBE}" type="presParOf" srcId="{24874486-CB31-4E3B-BC72-C975111E6F99}" destId="{ACA53E6C-431C-4EE7-AEF9-60CBA711C5E5}" srcOrd="1" destOrd="0" presId="urn:microsoft.com/office/officeart/2005/8/layout/hierarchy1"/>
    <dgm:cxn modelId="{6E385B55-F0B3-49D5-8604-D6B38A9C6F0C}" type="presParOf" srcId="{C1E3EA8C-9552-40AA-930B-1749025EBB31}" destId="{E3AB9A65-DBE4-4F36-877C-7A8A7C3CC181}" srcOrd="1" destOrd="0" presId="urn:microsoft.com/office/officeart/2005/8/layout/hierarchy1"/>
    <dgm:cxn modelId="{689D8D73-515D-4BBC-8A0D-98FF96EF517E}" type="presParOf" srcId="{D42C56D9-FE3B-4647-9050-D48E91CE876E}" destId="{BE312F4A-FA2E-42A6-8835-85C3CCF8B705}" srcOrd="1" destOrd="0" presId="urn:microsoft.com/office/officeart/2005/8/layout/hierarchy1"/>
    <dgm:cxn modelId="{E8F19F41-39A8-4155-AB45-8963A5FCAD80}" type="presParOf" srcId="{BE312F4A-FA2E-42A6-8835-85C3CCF8B705}" destId="{B608A983-F06B-45B8-A71B-46943F98371B}" srcOrd="0" destOrd="0" presId="urn:microsoft.com/office/officeart/2005/8/layout/hierarchy1"/>
    <dgm:cxn modelId="{6F0611D4-A5E4-46CB-B052-EE0E2E8CD4D4}" type="presParOf" srcId="{B608A983-F06B-45B8-A71B-46943F98371B}" destId="{56D1FD20-73B5-4F2A-B48A-7868D807AE33}" srcOrd="0" destOrd="0" presId="urn:microsoft.com/office/officeart/2005/8/layout/hierarchy1"/>
    <dgm:cxn modelId="{B3FE9F17-C898-4FD7-9068-BC0F801DA737}" type="presParOf" srcId="{B608A983-F06B-45B8-A71B-46943F98371B}" destId="{F13E8F51-E062-4DE9-82CE-4E654CE9578E}" srcOrd="1" destOrd="0" presId="urn:microsoft.com/office/officeart/2005/8/layout/hierarchy1"/>
    <dgm:cxn modelId="{C801AD5B-D531-4A8F-A907-D829F9416C00}" type="presParOf" srcId="{BE312F4A-FA2E-42A6-8835-85C3CCF8B705}" destId="{A4E63302-DA90-4FF9-B493-D350D20E6EE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E5D07E-4E81-4050-9B22-A2830A439EF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1F735D2-CE14-4C21-AE4A-5EFDC74F9F09}">
      <dgm:prSet/>
      <dgm:spPr/>
      <dgm:t>
        <a:bodyPr/>
        <a:lstStyle/>
        <a:p>
          <a:r>
            <a:rPr lang="en-GB" b="0" i="0"/>
            <a:t>Sustainable healthcare practices are those that seek to </a:t>
          </a:r>
          <a:r>
            <a:rPr lang="en-GB" b="1" i="0"/>
            <a:t>minimize the environmental impact of healthcare delivery </a:t>
          </a:r>
          <a:r>
            <a:rPr lang="en-GB" b="0" i="0"/>
            <a:t>while </a:t>
          </a:r>
          <a:r>
            <a:rPr lang="en-GB" b="1" i="0"/>
            <a:t>promoting health and well-being. </a:t>
          </a:r>
          <a:r>
            <a:rPr lang="en-GB" b="0" i="0"/>
            <a:t>Key aspects include:</a:t>
          </a:r>
          <a:endParaRPr lang="en-US"/>
        </a:p>
      </dgm:t>
    </dgm:pt>
    <dgm:pt modelId="{1214E0F0-103D-46A5-B01F-E2FF58418518}" type="parTrans" cxnId="{EF8278AA-6790-43A1-ADBB-6C2FF5E40164}">
      <dgm:prSet/>
      <dgm:spPr/>
      <dgm:t>
        <a:bodyPr/>
        <a:lstStyle/>
        <a:p>
          <a:endParaRPr lang="en-US"/>
        </a:p>
      </dgm:t>
    </dgm:pt>
    <dgm:pt modelId="{EA716AD9-A262-4794-804E-0CE6D7EEFEA4}" type="sibTrans" cxnId="{EF8278AA-6790-43A1-ADBB-6C2FF5E40164}">
      <dgm:prSet/>
      <dgm:spPr/>
      <dgm:t>
        <a:bodyPr/>
        <a:lstStyle/>
        <a:p>
          <a:endParaRPr lang="en-US"/>
        </a:p>
      </dgm:t>
    </dgm:pt>
    <dgm:pt modelId="{EF054338-C56C-46B4-8249-C43050C1604D}">
      <dgm:prSet/>
      <dgm:spPr/>
      <dgm:t>
        <a:bodyPr/>
        <a:lstStyle/>
        <a:p>
          <a:r>
            <a:rPr lang="en-GB" b="1" i="0"/>
            <a:t>Waste Reduction:</a:t>
          </a:r>
          <a:r>
            <a:rPr lang="en-GB" b="0" i="0"/>
            <a:t> Implementing recycling programs, reducing packaging, and managing hazardous waste properly to minimize environmental pollution.</a:t>
          </a:r>
          <a:endParaRPr lang="en-US"/>
        </a:p>
      </dgm:t>
    </dgm:pt>
    <dgm:pt modelId="{6D096641-3C4D-46D2-A202-2F48ABEAFA98}" type="parTrans" cxnId="{B0331379-1413-4293-9215-970188DAE79B}">
      <dgm:prSet/>
      <dgm:spPr/>
      <dgm:t>
        <a:bodyPr/>
        <a:lstStyle/>
        <a:p>
          <a:endParaRPr lang="en-US"/>
        </a:p>
      </dgm:t>
    </dgm:pt>
    <dgm:pt modelId="{956DB54C-FEE8-4D2C-A5F7-D64F5557D00E}" type="sibTrans" cxnId="{B0331379-1413-4293-9215-970188DAE79B}">
      <dgm:prSet/>
      <dgm:spPr/>
      <dgm:t>
        <a:bodyPr/>
        <a:lstStyle/>
        <a:p>
          <a:endParaRPr lang="en-US"/>
        </a:p>
      </dgm:t>
    </dgm:pt>
    <dgm:pt modelId="{0625BBEE-7425-46A1-8A45-058B4FA343A5}">
      <dgm:prSet/>
      <dgm:spPr/>
      <dgm:t>
        <a:bodyPr/>
        <a:lstStyle/>
        <a:p>
          <a:r>
            <a:rPr lang="en-GB" b="1" i="0"/>
            <a:t>Energy Efficiency:</a:t>
          </a:r>
          <a:r>
            <a:rPr lang="en-GB" b="0" i="0"/>
            <a:t> Upgrading to energy-efficient lighting and machinery, and utilizing renewable energy sources to decrease carbon footprint.</a:t>
          </a:r>
          <a:endParaRPr lang="en-US"/>
        </a:p>
      </dgm:t>
    </dgm:pt>
    <dgm:pt modelId="{F005AEE0-EEE2-46E9-87D6-01C262CF6F03}" type="parTrans" cxnId="{749ABCA0-FBEE-4394-A22B-9D7EF9B95356}">
      <dgm:prSet/>
      <dgm:spPr/>
      <dgm:t>
        <a:bodyPr/>
        <a:lstStyle/>
        <a:p>
          <a:endParaRPr lang="en-US"/>
        </a:p>
      </dgm:t>
    </dgm:pt>
    <dgm:pt modelId="{11F1F021-5A7D-4F37-BE15-250D9D9279B6}" type="sibTrans" cxnId="{749ABCA0-FBEE-4394-A22B-9D7EF9B95356}">
      <dgm:prSet/>
      <dgm:spPr/>
      <dgm:t>
        <a:bodyPr/>
        <a:lstStyle/>
        <a:p>
          <a:endParaRPr lang="en-US"/>
        </a:p>
      </dgm:t>
    </dgm:pt>
    <dgm:pt modelId="{BE4A2165-035F-458B-99C4-2FAC05D1CDBD}">
      <dgm:prSet/>
      <dgm:spPr/>
      <dgm:t>
        <a:bodyPr/>
        <a:lstStyle/>
        <a:p>
          <a:r>
            <a:rPr lang="en-GB" b="1" i="0"/>
            <a:t>Sustainable Sourcing:</a:t>
          </a:r>
          <a:r>
            <a:rPr lang="en-GB" b="0" i="0"/>
            <a:t> Procuring medical supplies and pharmaceuticals that are produced sustainably and ethically.</a:t>
          </a:r>
          <a:endParaRPr lang="en-US"/>
        </a:p>
      </dgm:t>
    </dgm:pt>
    <dgm:pt modelId="{B829591D-58EE-4A7F-AEA1-5706B2CCA21B}" type="parTrans" cxnId="{920C21CB-5A19-46B0-8E1E-7CB2620F4C49}">
      <dgm:prSet/>
      <dgm:spPr/>
      <dgm:t>
        <a:bodyPr/>
        <a:lstStyle/>
        <a:p>
          <a:endParaRPr lang="en-US"/>
        </a:p>
      </dgm:t>
    </dgm:pt>
    <dgm:pt modelId="{8831A4B8-FC94-4050-A016-3248B30BDF68}" type="sibTrans" cxnId="{920C21CB-5A19-46B0-8E1E-7CB2620F4C49}">
      <dgm:prSet/>
      <dgm:spPr/>
      <dgm:t>
        <a:bodyPr/>
        <a:lstStyle/>
        <a:p>
          <a:endParaRPr lang="en-US"/>
        </a:p>
      </dgm:t>
    </dgm:pt>
    <dgm:pt modelId="{03F9B957-7E4A-4802-B22D-775ADFC34B3B}">
      <dgm:prSet/>
      <dgm:spPr/>
      <dgm:t>
        <a:bodyPr/>
        <a:lstStyle/>
        <a:p>
          <a:r>
            <a:rPr lang="en-GB" b="1" i="0"/>
            <a:t>Water Conservation:</a:t>
          </a:r>
          <a:r>
            <a:rPr lang="en-GB" b="0" i="0"/>
            <a:t> Installing water-saving devices and managing water use responsibly to preserve this vital resource.</a:t>
          </a:r>
          <a:endParaRPr lang="en-US"/>
        </a:p>
      </dgm:t>
    </dgm:pt>
    <dgm:pt modelId="{7D4514B0-C41A-4A63-99E7-01191E65AC5A}" type="parTrans" cxnId="{1305E111-89C4-4F73-B527-0BCAAEF9B0CF}">
      <dgm:prSet/>
      <dgm:spPr/>
      <dgm:t>
        <a:bodyPr/>
        <a:lstStyle/>
        <a:p>
          <a:endParaRPr lang="en-US"/>
        </a:p>
      </dgm:t>
    </dgm:pt>
    <dgm:pt modelId="{8A636D77-245B-4FAC-BF00-8EBCAD8985CC}" type="sibTrans" cxnId="{1305E111-89C4-4F73-B527-0BCAAEF9B0CF}">
      <dgm:prSet/>
      <dgm:spPr/>
      <dgm:t>
        <a:bodyPr/>
        <a:lstStyle/>
        <a:p>
          <a:endParaRPr lang="en-US"/>
        </a:p>
      </dgm:t>
    </dgm:pt>
    <dgm:pt modelId="{D1BD940F-1387-4A27-B377-ADADF9461B34}" type="pres">
      <dgm:prSet presAssocID="{00E5D07E-4E81-4050-9B22-A2830A439EFF}" presName="linear" presStyleCnt="0">
        <dgm:presLayoutVars>
          <dgm:animLvl val="lvl"/>
          <dgm:resizeHandles val="exact"/>
        </dgm:presLayoutVars>
      </dgm:prSet>
      <dgm:spPr/>
    </dgm:pt>
    <dgm:pt modelId="{84C1EFF1-AEC6-4647-808A-E6D234B7FB12}" type="pres">
      <dgm:prSet presAssocID="{71F735D2-CE14-4C21-AE4A-5EFDC74F9F09}" presName="parentText" presStyleLbl="node1" presStyleIdx="0" presStyleCnt="1">
        <dgm:presLayoutVars>
          <dgm:chMax val="0"/>
          <dgm:bulletEnabled val="1"/>
        </dgm:presLayoutVars>
      </dgm:prSet>
      <dgm:spPr/>
    </dgm:pt>
    <dgm:pt modelId="{29AD96B5-8E37-4C9F-92B9-76FD4441A029}" type="pres">
      <dgm:prSet presAssocID="{71F735D2-CE14-4C21-AE4A-5EFDC74F9F09}" presName="childText" presStyleLbl="revTx" presStyleIdx="0" presStyleCnt="1">
        <dgm:presLayoutVars>
          <dgm:bulletEnabled val="1"/>
        </dgm:presLayoutVars>
      </dgm:prSet>
      <dgm:spPr/>
    </dgm:pt>
  </dgm:ptLst>
  <dgm:cxnLst>
    <dgm:cxn modelId="{5C496705-70A3-4DDB-8EC5-8AF86A347DE4}" type="presOf" srcId="{0625BBEE-7425-46A1-8A45-058B4FA343A5}" destId="{29AD96B5-8E37-4C9F-92B9-76FD4441A029}" srcOrd="0" destOrd="1" presId="urn:microsoft.com/office/officeart/2005/8/layout/vList2"/>
    <dgm:cxn modelId="{A419BE0C-75BF-45FD-974E-6ABE9F02E92B}" type="presOf" srcId="{00E5D07E-4E81-4050-9B22-A2830A439EFF}" destId="{D1BD940F-1387-4A27-B377-ADADF9461B34}" srcOrd="0" destOrd="0" presId="urn:microsoft.com/office/officeart/2005/8/layout/vList2"/>
    <dgm:cxn modelId="{1305E111-89C4-4F73-B527-0BCAAEF9B0CF}" srcId="{71F735D2-CE14-4C21-AE4A-5EFDC74F9F09}" destId="{03F9B957-7E4A-4802-B22D-775ADFC34B3B}" srcOrd="3" destOrd="0" parTransId="{7D4514B0-C41A-4A63-99E7-01191E65AC5A}" sibTransId="{8A636D77-245B-4FAC-BF00-8EBCAD8985CC}"/>
    <dgm:cxn modelId="{801AF11A-C6EE-48C6-A141-A0929C3830B1}" type="presOf" srcId="{03F9B957-7E4A-4802-B22D-775ADFC34B3B}" destId="{29AD96B5-8E37-4C9F-92B9-76FD4441A029}" srcOrd="0" destOrd="3" presId="urn:microsoft.com/office/officeart/2005/8/layout/vList2"/>
    <dgm:cxn modelId="{58131F22-9301-4F4A-8AA9-A374D5976E99}" type="presOf" srcId="{EF054338-C56C-46B4-8249-C43050C1604D}" destId="{29AD96B5-8E37-4C9F-92B9-76FD4441A029}" srcOrd="0" destOrd="0" presId="urn:microsoft.com/office/officeart/2005/8/layout/vList2"/>
    <dgm:cxn modelId="{4734512C-8A61-445C-B0C1-002C1DD0436D}" type="presOf" srcId="{71F735D2-CE14-4C21-AE4A-5EFDC74F9F09}" destId="{84C1EFF1-AEC6-4647-808A-E6D234B7FB12}" srcOrd="0" destOrd="0" presId="urn:microsoft.com/office/officeart/2005/8/layout/vList2"/>
    <dgm:cxn modelId="{B0331379-1413-4293-9215-970188DAE79B}" srcId="{71F735D2-CE14-4C21-AE4A-5EFDC74F9F09}" destId="{EF054338-C56C-46B4-8249-C43050C1604D}" srcOrd="0" destOrd="0" parTransId="{6D096641-3C4D-46D2-A202-2F48ABEAFA98}" sibTransId="{956DB54C-FEE8-4D2C-A5F7-D64F5557D00E}"/>
    <dgm:cxn modelId="{749ABCA0-FBEE-4394-A22B-9D7EF9B95356}" srcId="{71F735D2-CE14-4C21-AE4A-5EFDC74F9F09}" destId="{0625BBEE-7425-46A1-8A45-058B4FA343A5}" srcOrd="1" destOrd="0" parTransId="{F005AEE0-EEE2-46E9-87D6-01C262CF6F03}" sibTransId="{11F1F021-5A7D-4F37-BE15-250D9D9279B6}"/>
    <dgm:cxn modelId="{F4FCB6A4-FBAF-477A-9CA2-E7C8F549AD22}" type="presOf" srcId="{BE4A2165-035F-458B-99C4-2FAC05D1CDBD}" destId="{29AD96B5-8E37-4C9F-92B9-76FD4441A029}" srcOrd="0" destOrd="2" presId="urn:microsoft.com/office/officeart/2005/8/layout/vList2"/>
    <dgm:cxn modelId="{EF8278AA-6790-43A1-ADBB-6C2FF5E40164}" srcId="{00E5D07E-4E81-4050-9B22-A2830A439EFF}" destId="{71F735D2-CE14-4C21-AE4A-5EFDC74F9F09}" srcOrd="0" destOrd="0" parTransId="{1214E0F0-103D-46A5-B01F-E2FF58418518}" sibTransId="{EA716AD9-A262-4794-804E-0CE6D7EEFEA4}"/>
    <dgm:cxn modelId="{920C21CB-5A19-46B0-8E1E-7CB2620F4C49}" srcId="{71F735D2-CE14-4C21-AE4A-5EFDC74F9F09}" destId="{BE4A2165-035F-458B-99C4-2FAC05D1CDBD}" srcOrd="2" destOrd="0" parTransId="{B829591D-58EE-4A7F-AEA1-5706B2CCA21B}" sibTransId="{8831A4B8-FC94-4050-A016-3248B30BDF68}"/>
    <dgm:cxn modelId="{688B8302-0165-4007-843A-1F45762BCE34}" type="presParOf" srcId="{D1BD940F-1387-4A27-B377-ADADF9461B34}" destId="{84C1EFF1-AEC6-4647-808A-E6D234B7FB12}" srcOrd="0" destOrd="0" presId="urn:microsoft.com/office/officeart/2005/8/layout/vList2"/>
    <dgm:cxn modelId="{A47AD887-8C30-475A-8C8B-472484A7C8F4}" type="presParOf" srcId="{D1BD940F-1387-4A27-B377-ADADF9461B34}" destId="{29AD96B5-8E37-4C9F-92B9-76FD4441A02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6B449C-F80E-4615-A057-364F825A36E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D1F704C-1F13-4697-ADE7-088351563DC5}">
      <dgm:prSet/>
      <dgm:spPr/>
      <dgm:t>
        <a:bodyPr/>
        <a:lstStyle/>
        <a:p>
          <a:pPr>
            <a:lnSpc>
              <a:spcPct val="100000"/>
            </a:lnSpc>
          </a:pPr>
          <a:r>
            <a:rPr lang="en-GB" b="1" i="0" dirty="0"/>
            <a:t>Green Building Design:</a:t>
          </a:r>
          <a:r>
            <a:rPr lang="en-GB" b="0" i="0" dirty="0"/>
            <a:t> Constructing new facilities and renovating existing ones to be more energy-efficient and environmentally friendly.</a:t>
          </a:r>
          <a:endParaRPr lang="en-US" dirty="0"/>
        </a:p>
      </dgm:t>
    </dgm:pt>
    <dgm:pt modelId="{3C422684-D212-447D-83A9-D5D3DF5C8BC8}" type="parTrans" cxnId="{EDECD8AC-9A3A-433C-9244-490F53ED6A35}">
      <dgm:prSet/>
      <dgm:spPr/>
      <dgm:t>
        <a:bodyPr/>
        <a:lstStyle/>
        <a:p>
          <a:endParaRPr lang="en-US"/>
        </a:p>
      </dgm:t>
    </dgm:pt>
    <dgm:pt modelId="{5D236E26-1056-4AFE-93E9-9109A3F5E283}" type="sibTrans" cxnId="{EDECD8AC-9A3A-433C-9244-490F53ED6A35}">
      <dgm:prSet/>
      <dgm:spPr/>
      <dgm:t>
        <a:bodyPr/>
        <a:lstStyle/>
        <a:p>
          <a:endParaRPr lang="en-US"/>
        </a:p>
      </dgm:t>
    </dgm:pt>
    <dgm:pt modelId="{555B6065-99C2-4FD3-906A-A2CB1393379E}">
      <dgm:prSet/>
      <dgm:spPr/>
      <dgm:t>
        <a:bodyPr/>
        <a:lstStyle/>
        <a:p>
          <a:pPr>
            <a:lnSpc>
              <a:spcPct val="100000"/>
            </a:lnSpc>
          </a:pPr>
          <a:r>
            <a:rPr lang="en-GB" b="1" i="0" dirty="0"/>
            <a:t>Telemedicine:</a:t>
          </a:r>
          <a:r>
            <a:rPr lang="en-GB" b="0" i="0" dirty="0"/>
            <a:t> Using telehealth technologies to reduce the need for patient travel, thus cutting down on emissions related to transportation.</a:t>
          </a:r>
          <a:endParaRPr lang="en-US" dirty="0"/>
        </a:p>
      </dgm:t>
    </dgm:pt>
    <dgm:pt modelId="{7F4A3A52-503B-498A-B9DD-A9DBEAC941B6}" type="parTrans" cxnId="{42B6CCD0-20F6-4938-A4E1-4F245A8533F5}">
      <dgm:prSet/>
      <dgm:spPr/>
      <dgm:t>
        <a:bodyPr/>
        <a:lstStyle/>
        <a:p>
          <a:endParaRPr lang="en-US"/>
        </a:p>
      </dgm:t>
    </dgm:pt>
    <dgm:pt modelId="{5416754B-40B0-4BE0-B24A-0860230DE9FD}" type="sibTrans" cxnId="{42B6CCD0-20F6-4938-A4E1-4F245A8533F5}">
      <dgm:prSet/>
      <dgm:spPr/>
      <dgm:t>
        <a:bodyPr/>
        <a:lstStyle/>
        <a:p>
          <a:endParaRPr lang="en-US"/>
        </a:p>
      </dgm:t>
    </dgm:pt>
    <dgm:pt modelId="{405E81AA-1402-4AE6-8BDB-9A753665E3E3}">
      <dgm:prSet/>
      <dgm:spPr/>
      <dgm:t>
        <a:bodyPr/>
        <a:lstStyle/>
        <a:p>
          <a:pPr>
            <a:lnSpc>
              <a:spcPct val="100000"/>
            </a:lnSpc>
          </a:pPr>
          <a:r>
            <a:rPr lang="en-GB" b="1" i="0" dirty="0"/>
            <a:t>Education and Training:</a:t>
          </a:r>
          <a:r>
            <a:rPr lang="en-GB" b="0" i="0" dirty="0"/>
            <a:t> Ensuring that healthcare professionals are educated about sustainability and its importance in health care.</a:t>
          </a:r>
          <a:endParaRPr lang="en-US" dirty="0"/>
        </a:p>
      </dgm:t>
    </dgm:pt>
    <dgm:pt modelId="{65EB4509-26E1-4D37-8095-74BDDE843FE7}" type="parTrans" cxnId="{4BCD7731-241D-417A-8156-B95B4D15F5EF}">
      <dgm:prSet/>
      <dgm:spPr/>
      <dgm:t>
        <a:bodyPr/>
        <a:lstStyle/>
        <a:p>
          <a:endParaRPr lang="en-US"/>
        </a:p>
      </dgm:t>
    </dgm:pt>
    <dgm:pt modelId="{3B500B6A-A475-4FE3-94A4-1BF1ADC1C414}" type="sibTrans" cxnId="{4BCD7731-241D-417A-8156-B95B4D15F5EF}">
      <dgm:prSet/>
      <dgm:spPr/>
      <dgm:t>
        <a:bodyPr/>
        <a:lstStyle/>
        <a:p>
          <a:endParaRPr lang="en-US"/>
        </a:p>
      </dgm:t>
    </dgm:pt>
    <dgm:pt modelId="{32F43542-8228-49BA-9EF2-C43606328DFC}">
      <dgm:prSet/>
      <dgm:spPr/>
      <dgm:t>
        <a:bodyPr/>
        <a:lstStyle/>
        <a:p>
          <a:pPr>
            <a:lnSpc>
              <a:spcPct val="100000"/>
            </a:lnSpc>
          </a:pPr>
          <a:r>
            <a:rPr lang="en-GB" b="0" i="0" dirty="0"/>
            <a:t>These practices contribute to </a:t>
          </a:r>
          <a:r>
            <a:rPr lang="en-GB" b="1" i="0" dirty="0"/>
            <a:t>a healthier environment</a:t>
          </a:r>
          <a:r>
            <a:rPr lang="en-GB" b="0" i="0" dirty="0"/>
            <a:t>, which is intrinsically </a:t>
          </a:r>
          <a:r>
            <a:rPr lang="en-GB" b="1" i="0" dirty="0"/>
            <a:t>linked to public health</a:t>
          </a:r>
          <a:r>
            <a:rPr lang="en-GB" b="0" i="0" dirty="0"/>
            <a:t>. They also tend to </a:t>
          </a:r>
          <a:r>
            <a:rPr lang="en-GB" b="1" i="0" dirty="0"/>
            <a:t>generate long-term cost savings for healthcare facilities</a:t>
          </a:r>
          <a:r>
            <a:rPr lang="en-GB" b="0" i="0" dirty="0"/>
            <a:t>.</a:t>
          </a:r>
          <a:endParaRPr lang="en-US" dirty="0"/>
        </a:p>
      </dgm:t>
    </dgm:pt>
    <dgm:pt modelId="{8D8E9339-C3A8-4A87-B30A-E9B1FB298542}" type="parTrans" cxnId="{D66E6878-136A-4836-A769-73FF814DD9BC}">
      <dgm:prSet/>
      <dgm:spPr/>
      <dgm:t>
        <a:bodyPr/>
        <a:lstStyle/>
        <a:p>
          <a:endParaRPr lang="en-US"/>
        </a:p>
      </dgm:t>
    </dgm:pt>
    <dgm:pt modelId="{2097659D-138B-4825-B7DC-482B08AF104F}" type="sibTrans" cxnId="{D66E6878-136A-4836-A769-73FF814DD9BC}">
      <dgm:prSet/>
      <dgm:spPr/>
      <dgm:t>
        <a:bodyPr/>
        <a:lstStyle/>
        <a:p>
          <a:endParaRPr lang="en-US"/>
        </a:p>
      </dgm:t>
    </dgm:pt>
    <dgm:pt modelId="{75F7BF2D-4BE7-4036-91B8-CE49F83D3B4D}" type="pres">
      <dgm:prSet presAssocID="{486B449C-F80E-4615-A057-364F825A36EC}" presName="vert0" presStyleCnt="0">
        <dgm:presLayoutVars>
          <dgm:dir/>
          <dgm:animOne val="branch"/>
          <dgm:animLvl val="lvl"/>
        </dgm:presLayoutVars>
      </dgm:prSet>
      <dgm:spPr/>
    </dgm:pt>
    <dgm:pt modelId="{F8A280BE-212A-428E-9D44-C781990A2F7B}" type="pres">
      <dgm:prSet presAssocID="{DD1F704C-1F13-4697-ADE7-088351563DC5}" presName="thickLine" presStyleLbl="alignNode1" presStyleIdx="0" presStyleCnt="4"/>
      <dgm:spPr/>
    </dgm:pt>
    <dgm:pt modelId="{AAEBBC88-F52C-4817-BEC8-EE194F0E1800}" type="pres">
      <dgm:prSet presAssocID="{DD1F704C-1F13-4697-ADE7-088351563DC5}" presName="horz1" presStyleCnt="0"/>
      <dgm:spPr/>
    </dgm:pt>
    <dgm:pt modelId="{F1AC3774-BBA8-4867-B216-A9E7859C7AE2}" type="pres">
      <dgm:prSet presAssocID="{DD1F704C-1F13-4697-ADE7-088351563DC5}" presName="tx1" presStyleLbl="revTx" presStyleIdx="0" presStyleCnt="4"/>
      <dgm:spPr/>
    </dgm:pt>
    <dgm:pt modelId="{F97EE7A7-7A8B-4F63-9185-2F10AF3198B1}" type="pres">
      <dgm:prSet presAssocID="{DD1F704C-1F13-4697-ADE7-088351563DC5}" presName="vert1" presStyleCnt="0"/>
      <dgm:spPr/>
    </dgm:pt>
    <dgm:pt modelId="{76169021-097A-4FB9-A4BC-FF3186563140}" type="pres">
      <dgm:prSet presAssocID="{555B6065-99C2-4FD3-906A-A2CB1393379E}" presName="thickLine" presStyleLbl="alignNode1" presStyleIdx="1" presStyleCnt="4"/>
      <dgm:spPr/>
    </dgm:pt>
    <dgm:pt modelId="{F5FD5540-CEB7-4DBD-8D56-28AE0F3E0FC7}" type="pres">
      <dgm:prSet presAssocID="{555B6065-99C2-4FD3-906A-A2CB1393379E}" presName="horz1" presStyleCnt="0"/>
      <dgm:spPr/>
    </dgm:pt>
    <dgm:pt modelId="{B31ECA8F-4B5E-49A1-8FBB-90EBAC356852}" type="pres">
      <dgm:prSet presAssocID="{555B6065-99C2-4FD3-906A-A2CB1393379E}" presName="tx1" presStyleLbl="revTx" presStyleIdx="1" presStyleCnt="4"/>
      <dgm:spPr/>
    </dgm:pt>
    <dgm:pt modelId="{ED621052-967F-43F2-A856-270CD3A11AE8}" type="pres">
      <dgm:prSet presAssocID="{555B6065-99C2-4FD3-906A-A2CB1393379E}" presName="vert1" presStyleCnt="0"/>
      <dgm:spPr/>
    </dgm:pt>
    <dgm:pt modelId="{15D3B62A-180E-4941-B426-425595D10840}" type="pres">
      <dgm:prSet presAssocID="{405E81AA-1402-4AE6-8BDB-9A753665E3E3}" presName="thickLine" presStyleLbl="alignNode1" presStyleIdx="2" presStyleCnt="4"/>
      <dgm:spPr/>
    </dgm:pt>
    <dgm:pt modelId="{BE712A62-38EE-4694-BD10-CBA1B4991AC9}" type="pres">
      <dgm:prSet presAssocID="{405E81AA-1402-4AE6-8BDB-9A753665E3E3}" presName="horz1" presStyleCnt="0"/>
      <dgm:spPr/>
    </dgm:pt>
    <dgm:pt modelId="{99A33C38-B8AD-4C80-8B18-C6008A4989D3}" type="pres">
      <dgm:prSet presAssocID="{405E81AA-1402-4AE6-8BDB-9A753665E3E3}" presName="tx1" presStyleLbl="revTx" presStyleIdx="2" presStyleCnt="4"/>
      <dgm:spPr/>
    </dgm:pt>
    <dgm:pt modelId="{8A1CB0A8-000D-418E-805F-2E1550E70157}" type="pres">
      <dgm:prSet presAssocID="{405E81AA-1402-4AE6-8BDB-9A753665E3E3}" presName="vert1" presStyleCnt="0"/>
      <dgm:spPr/>
    </dgm:pt>
    <dgm:pt modelId="{7FA70EB9-B3ED-4666-A9B2-FDDC393C3E95}" type="pres">
      <dgm:prSet presAssocID="{32F43542-8228-49BA-9EF2-C43606328DFC}" presName="thickLine" presStyleLbl="alignNode1" presStyleIdx="3" presStyleCnt="4"/>
      <dgm:spPr/>
    </dgm:pt>
    <dgm:pt modelId="{7E17EA2E-A3F4-472F-9C28-71075A991D3D}" type="pres">
      <dgm:prSet presAssocID="{32F43542-8228-49BA-9EF2-C43606328DFC}" presName="horz1" presStyleCnt="0"/>
      <dgm:spPr/>
    </dgm:pt>
    <dgm:pt modelId="{E47DADE6-59F8-4712-B9BF-B5D914054156}" type="pres">
      <dgm:prSet presAssocID="{32F43542-8228-49BA-9EF2-C43606328DFC}" presName="tx1" presStyleLbl="revTx" presStyleIdx="3" presStyleCnt="4"/>
      <dgm:spPr/>
    </dgm:pt>
    <dgm:pt modelId="{F543FE3B-91A6-4424-BB25-81C8788421B2}" type="pres">
      <dgm:prSet presAssocID="{32F43542-8228-49BA-9EF2-C43606328DFC}" presName="vert1" presStyleCnt="0"/>
      <dgm:spPr/>
    </dgm:pt>
  </dgm:ptLst>
  <dgm:cxnLst>
    <dgm:cxn modelId="{4BCD7731-241D-417A-8156-B95B4D15F5EF}" srcId="{486B449C-F80E-4615-A057-364F825A36EC}" destId="{405E81AA-1402-4AE6-8BDB-9A753665E3E3}" srcOrd="2" destOrd="0" parTransId="{65EB4509-26E1-4D37-8095-74BDDE843FE7}" sibTransId="{3B500B6A-A475-4FE3-94A4-1BF1ADC1C414}"/>
    <dgm:cxn modelId="{FE88D768-74BE-49C4-A919-5C8CF85606E3}" type="presOf" srcId="{486B449C-F80E-4615-A057-364F825A36EC}" destId="{75F7BF2D-4BE7-4036-91B8-CE49F83D3B4D}" srcOrd="0" destOrd="0" presId="urn:microsoft.com/office/officeart/2008/layout/LinedList"/>
    <dgm:cxn modelId="{F36BA352-4502-46F8-AF55-8C7B73C5089D}" type="presOf" srcId="{555B6065-99C2-4FD3-906A-A2CB1393379E}" destId="{B31ECA8F-4B5E-49A1-8FBB-90EBAC356852}" srcOrd="0" destOrd="0" presId="urn:microsoft.com/office/officeart/2008/layout/LinedList"/>
    <dgm:cxn modelId="{D66E6878-136A-4836-A769-73FF814DD9BC}" srcId="{486B449C-F80E-4615-A057-364F825A36EC}" destId="{32F43542-8228-49BA-9EF2-C43606328DFC}" srcOrd="3" destOrd="0" parTransId="{8D8E9339-C3A8-4A87-B30A-E9B1FB298542}" sibTransId="{2097659D-138B-4825-B7DC-482B08AF104F}"/>
    <dgm:cxn modelId="{72D16F98-7059-48D5-85CD-7E5C62198CAF}" type="presOf" srcId="{405E81AA-1402-4AE6-8BDB-9A753665E3E3}" destId="{99A33C38-B8AD-4C80-8B18-C6008A4989D3}" srcOrd="0" destOrd="0" presId="urn:microsoft.com/office/officeart/2008/layout/LinedList"/>
    <dgm:cxn modelId="{7D3DF0A3-F7BE-4131-BFA1-21448CCE6BD6}" type="presOf" srcId="{32F43542-8228-49BA-9EF2-C43606328DFC}" destId="{E47DADE6-59F8-4712-B9BF-B5D914054156}" srcOrd="0" destOrd="0" presId="urn:microsoft.com/office/officeart/2008/layout/LinedList"/>
    <dgm:cxn modelId="{EDECD8AC-9A3A-433C-9244-490F53ED6A35}" srcId="{486B449C-F80E-4615-A057-364F825A36EC}" destId="{DD1F704C-1F13-4697-ADE7-088351563DC5}" srcOrd="0" destOrd="0" parTransId="{3C422684-D212-447D-83A9-D5D3DF5C8BC8}" sibTransId="{5D236E26-1056-4AFE-93E9-9109A3F5E283}"/>
    <dgm:cxn modelId="{42B6CCD0-20F6-4938-A4E1-4F245A8533F5}" srcId="{486B449C-F80E-4615-A057-364F825A36EC}" destId="{555B6065-99C2-4FD3-906A-A2CB1393379E}" srcOrd="1" destOrd="0" parTransId="{7F4A3A52-503B-498A-B9DD-A9DBEAC941B6}" sibTransId="{5416754B-40B0-4BE0-B24A-0860230DE9FD}"/>
    <dgm:cxn modelId="{7D2551E7-FA21-4B00-A1F5-ADF2034E6AA1}" type="presOf" srcId="{DD1F704C-1F13-4697-ADE7-088351563DC5}" destId="{F1AC3774-BBA8-4867-B216-A9E7859C7AE2}" srcOrd="0" destOrd="0" presId="urn:microsoft.com/office/officeart/2008/layout/LinedList"/>
    <dgm:cxn modelId="{D6BFC6D5-8F1E-440F-871D-A05D871FAB93}" type="presParOf" srcId="{75F7BF2D-4BE7-4036-91B8-CE49F83D3B4D}" destId="{F8A280BE-212A-428E-9D44-C781990A2F7B}" srcOrd="0" destOrd="0" presId="urn:microsoft.com/office/officeart/2008/layout/LinedList"/>
    <dgm:cxn modelId="{BA0D2804-BD07-46FE-93F8-FE5FF6804E7C}" type="presParOf" srcId="{75F7BF2D-4BE7-4036-91B8-CE49F83D3B4D}" destId="{AAEBBC88-F52C-4817-BEC8-EE194F0E1800}" srcOrd="1" destOrd="0" presId="urn:microsoft.com/office/officeart/2008/layout/LinedList"/>
    <dgm:cxn modelId="{28C8C887-3387-422E-B754-5C853FF962E8}" type="presParOf" srcId="{AAEBBC88-F52C-4817-BEC8-EE194F0E1800}" destId="{F1AC3774-BBA8-4867-B216-A9E7859C7AE2}" srcOrd="0" destOrd="0" presId="urn:microsoft.com/office/officeart/2008/layout/LinedList"/>
    <dgm:cxn modelId="{7206EA52-CFB8-4F8F-BDB6-7D7B9A729086}" type="presParOf" srcId="{AAEBBC88-F52C-4817-BEC8-EE194F0E1800}" destId="{F97EE7A7-7A8B-4F63-9185-2F10AF3198B1}" srcOrd="1" destOrd="0" presId="urn:microsoft.com/office/officeart/2008/layout/LinedList"/>
    <dgm:cxn modelId="{B9EADFC2-E2E6-400C-A338-D1524199E3C7}" type="presParOf" srcId="{75F7BF2D-4BE7-4036-91B8-CE49F83D3B4D}" destId="{76169021-097A-4FB9-A4BC-FF3186563140}" srcOrd="2" destOrd="0" presId="urn:microsoft.com/office/officeart/2008/layout/LinedList"/>
    <dgm:cxn modelId="{2DDF887D-BF13-4CB5-AC69-8C1D1FE39678}" type="presParOf" srcId="{75F7BF2D-4BE7-4036-91B8-CE49F83D3B4D}" destId="{F5FD5540-CEB7-4DBD-8D56-28AE0F3E0FC7}" srcOrd="3" destOrd="0" presId="urn:microsoft.com/office/officeart/2008/layout/LinedList"/>
    <dgm:cxn modelId="{778D82DE-4C77-4C53-9FD5-06F6D2925838}" type="presParOf" srcId="{F5FD5540-CEB7-4DBD-8D56-28AE0F3E0FC7}" destId="{B31ECA8F-4B5E-49A1-8FBB-90EBAC356852}" srcOrd="0" destOrd="0" presId="urn:microsoft.com/office/officeart/2008/layout/LinedList"/>
    <dgm:cxn modelId="{C0C324D9-F315-4D24-A481-C388494C4630}" type="presParOf" srcId="{F5FD5540-CEB7-4DBD-8D56-28AE0F3E0FC7}" destId="{ED621052-967F-43F2-A856-270CD3A11AE8}" srcOrd="1" destOrd="0" presId="urn:microsoft.com/office/officeart/2008/layout/LinedList"/>
    <dgm:cxn modelId="{873D3368-971D-474A-8091-D22457D52CA9}" type="presParOf" srcId="{75F7BF2D-4BE7-4036-91B8-CE49F83D3B4D}" destId="{15D3B62A-180E-4941-B426-425595D10840}" srcOrd="4" destOrd="0" presId="urn:microsoft.com/office/officeart/2008/layout/LinedList"/>
    <dgm:cxn modelId="{2969C825-D125-4B39-9E68-D2E0F73D8633}" type="presParOf" srcId="{75F7BF2D-4BE7-4036-91B8-CE49F83D3B4D}" destId="{BE712A62-38EE-4694-BD10-CBA1B4991AC9}" srcOrd="5" destOrd="0" presId="urn:microsoft.com/office/officeart/2008/layout/LinedList"/>
    <dgm:cxn modelId="{593529AB-F9EA-435C-9E53-159F17455B9A}" type="presParOf" srcId="{BE712A62-38EE-4694-BD10-CBA1B4991AC9}" destId="{99A33C38-B8AD-4C80-8B18-C6008A4989D3}" srcOrd="0" destOrd="0" presId="urn:microsoft.com/office/officeart/2008/layout/LinedList"/>
    <dgm:cxn modelId="{DE3FA981-38D8-4DFF-8DA3-662E4F5A984E}" type="presParOf" srcId="{BE712A62-38EE-4694-BD10-CBA1B4991AC9}" destId="{8A1CB0A8-000D-418E-805F-2E1550E70157}" srcOrd="1" destOrd="0" presId="urn:microsoft.com/office/officeart/2008/layout/LinedList"/>
    <dgm:cxn modelId="{B54A9DA3-BBF8-4D93-9594-ACB6F11338D1}" type="presParOf" srcId="{75F7BF2D-4BE7-4036-91B8-CE49F83D3B4D}" destId="{7FA70EB9-B3ED-4666-A9B2-FDDC393C3E95}" srcOrd="6" destOrd="0" presId="urn:microsoft.com/office/officeart/2008/layout/LinedList"/>
    <dgm:cxn modelId="{634AA964-7BE3-4C7D-AB65-DE0FEAEC3F6C}" type="presParOf" srcId="{75F7BF2D-4BE7-4036-91B8-CE49F83D3B4D}" destId="{7E17EA2E-A3F4-472F-9C28-71075A991D3D}" srcOrd="7" destOrd="0" presId="urn:microsoft.com/office/officeart/2008/layout/LinedList"/>
    <dgm:cxn modelId="{121FF9EB-8D64-4683-8DF8-DD97A493A42A}" type="presParOf" srcId="{7E17EA2E-A3F4-472F-9C28-71075A991D3D}" destId="{E47DADE6-59F8-4712-B9BF-B5D914054156}" srcOrd="0" destOrd="0" presId="urn:microsoft.com/office/officeart/2008/layout/LinedList"/>
    <dgm:cxn modelId="{D3CC8700-A9F1-48A3-82D7-36A410F5A55A}" type="presParOf" srcId="{7E17EA2E-A3F4-472F-9C28-71075A991D3D}" destId="{F543FE3B-91A6-4424-BB25-81C8788421B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EB10DB-CFD3-4285-9A52-7E425F38DDC1}"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D2D0F77-E320-497C-8C78-12000ACDE23C}">
      <dgm:prSet/>
      <dgm:spPr/>
      <dgm:t>
        <a:bodyPr/>
        <a:lstStyle/>
        <a:p>
          <a:pPr>
            <a:lnSpc>
              <a:spcPct val="100000"/>
            </a:lnSpc>
          </a:pPr>
          <a:r>
            <a:rPr lang="en-GB" dirty="0"/>
            <a:t>- Recap of key takeaways.</a:t>
          </a:r>
          <a:endParaRPr lang="en-US" dirty="0"/>
        </a:p>
      </dgm:t>
    </dgm:pt>
    <dgm:pt modelId="{CD70210B-76DA-4525-A9A7-69071EBC5663}" type="parTrans" cxnId="{8334CC79-A39D-47B1-94ED-B04BCE6E0586}">
      <dgm:prSet/>
      <dgm:spPr/>
      <dgm:t>
        <a:bodyPr/>
        <a:lstStyle/>
        <a:p>
          <a:endParaRPr lang="en-US"/>
        </a:p>
      </dgm:t>
    </dgm:pt>
    <dgm:pt modelId="{001CA035-FE6D-4FA8-AACB-69B87E3C43F8}" type="sibTrans" cxnId="{8334CC79-A39D-47B1-94ED-B04BCE6E0586}">
      <dgm:prSet/>
      <dgm:spPr/>
      <dgm:t>
        <a:bodyPr/>
        <a:lstStyle/>
        <a:p>
          <a:pPr>
            <a:lnSpc>
              <a:spcPct val="100000"/>
            </a:lnSpc>
          </a:pPr>
          <a:endParaRPr lang="en-US"/>
        </a:p>
      </dgm:t>
    </dgm:pt>
    <dgm:pt modelId="{8A3AA9C4-BB8A-4E25-BCE5-7B93BB890CAD}">
      <dgm:prSet/>
      <dgm:spPr/>
      <dgm:t>
        <a:bodyPr/>
        <a:lstStyle/>
        <a:p>
          <a:pPr>
            <a:lnSpc>
              <a:spcPct val="100000"/>
            </a:lnSpc>
          </a:pPr>
          <a:r>
            <a:rPr lang="en-GB" dirty="0"/>
            <a:t>- Open floor for questions, ensuring clarity and readiness to apply CSR concepts.</a:t>
          </a:r>
          <a:endParaRPr lang="en-US" dirty="0"/>
        </a:p>
      </dgm:t>
    </dgm:pt>
    <dgm:pt modelId="{9E0597F7-7C32-4E2D-8FD6-451073BC062A}" type="parTrans" cxnId="{343D0704-E8AB-4869-BCBC-C36EF4DBD142}">
      <dgm:prSet/>
      <dgm:spPr/>
      <dgm:t>
        <a:bodyPr/>
        <a:lstStyle/>
        <a:p>
          <a:endParaRPr lang="en-US"/>
        </a:p>
      </dgm:t>
    </dgm:pt>
    <dgm:pt modelId="{02F6D1F5-8140-4271-9A7A-2858ACD0C51C}" type="sibTrans" cxnId="{343D0704-E8AB-4869-BCBC-C36EF4DBD142}">
      <dgm:prSet/>
      <dgm:spPr/>
      <dgm:t>
        <a:bodyPr/>
        <a:lstStyle/>
        <a:p>
          <a:pPr>
            <a:lnSpc>
              <a:spcPct val="100000"/>
            </a:lnSpc>
          </a:pPr>
          <a:endParaRPr lang="en-US"/>
        </a:p>
      </dgm:t>
    </dgm:pt>
    <dgm:pt modelId="{150C3415-8CD2-4C5A-A43B-BBD10C1FFC75}">
      <dgm:prSet phldr="0"/>
      <dgm:spPr/>
      <dgm:t>
        <a:bodyPr/>
        <a:lstStyle/>
        <a:p>
          <a:pPr>
            <a:lnSpc>
              <a:spcPct val="100000"/>
            </a:lnSpc>
          </a:pPr>
          <a:r>
            <a:rPr lang="en-GB" dirty="0">
              <a:latin typeface="Calibri Light" panose="020F0302020204030204"/>
            </a:rPr>
            <a:t>contact: </a:t>
          </a:r>
          <a:r>
            <a:rPr lang="en-GB" dirty="0">
              <a:latin typeface="Calibri Light" panose="020F0302020204030204"/>
              <a:hlinkClick xmlns:r="http://schemas.openxmlformats.org/officeDocument/2006/relationships" r:id="rId1"/>
            </a:rPr>
            <a:t>maria.caratas@365.univ-ovidius.ro</a:t>
          </a:r>
        </a:p>
      </dgm:t>
    </dgm:pt>
    <dgm:pt modelId="{B7167EDD-5921-4474-961A-038D676650EE}" type="parTrans" cxnId="{E2DEEEA3-C29F-44A8-9F3F-D6DEE66C75D3}">
      <dgm:prSet/>
      <dgm:spPr/>
    </dgm:pt>
    <dgm:pt modelId="{20E5DB0F-8115-4AC0-8C8D-18598EA85784}" type="sibTrans" cxnId="{E2DEEEA3-C29F-44A8-9F3F-D6DEE66C75D3}">
      <dgm:prSet/>
      <dgm:spPr/>
      <dgm:t>
        <a:bodyPr/>
        <a:lstStyle/>
        <a:p>
          <a:pPr>
            <a:lnSpc>
              <a:spcPct val="100000"/>
            </a:lnSpc>
          </a:pPr>
          <a:endParaRPr lang="en-US"/>
        </a:p>
      </dgm:t>
    </dgm:pt>
    <dgm:pt modelId="{B564080A-0C09-4A76-A443-40A0DDD6DF1C}">
      <dgm:prSet phldr="0"/>
      <dgm:spPr/>
      <dgm:t>
        <a:bodyPr/>
        <a:lstStyle/>
        <a:p>
          <a:pPr>
            <a:lnSpc>
              <a:spcPct val="100000"/>
            </a:lnSpc>
          </a:pPr>
          <a:r>
            <a:rPr lang="en-GB" dirty="0">
              <a:latin typeface="Calibri Light" panose="020F0302020204030204"/>
            </a:rPr>
            <a:t>LinkedIn</a:t>
          </a:r>
        </a:p>
      </dgm:t>
    </dgm:pt>
    <dgm:pt modelId="{F094C609-38B6-46E1-89D8-452600FEE0DC}" type="parTrans" cxnId="{C060018C-FE5D-407C-828D-231AF16B8D12}">
      <dgm:prSet/>
      <dgm:spPr/>
    </dgm:pt>
    <dgm:pt modelId="{3AA1C524-2367-4F5F-9BBD-3A76D03A9891}" type="sibTrans" cxnId="{C060018C-FE5D-407C-828D-231AF16B8D12}">
      <dgm:prSet/>
      <dgm:spPr/>
    </dgm:pt>
    <dgm:pt modelId="{6CAC01F6-8BFC-435F-890B-666BA2639BB3}" type="pres">
      <dgm:prSet presAssocID="{F4EB10DB-CFD3-4285-9A52-7E425F38DDC1}" presName="root" presStyleCnt="0">
        <dgm:presLayoutVars>
          <dgm:dir/>
          <dgm:resizeHandles val="exact"/>
        </dgm:presLayoutVars>
      </dgm:prSet>
      <dgm:spPr/>
    </dgm:pt>
    <dgm:pt modelId="{F6907A38-599F-4AA8-8011-E442DA91457E}" type="pres">
      <dgm:prSet presAssocID="{F4EB10DB-CFD3-4285-9A52-7E425F38DDC1}" presName="container" presStyleCnt="0">
        <dgm:presLayoutVars>
          <dgm:dir/>
          <dgm:resizeHandles val="exact"/>
        </dgm:presLayoutVars>
      </dgm:prSet>
      <dgm:spPr/>
    </dgm:pt>
    <dgm:pt modelId="{40F6BC16-982C-45A1-8B39-F758CF295F07}" type="pres">
      <dgm:prSet presAssocID="{1D2D0F77-E320-497C-8C78-12000ACDE23C}" presName="compNode" presStyleCnt="0"/>
      <dgm:spPr/>
    </dgm:pt>
    <dgm:pt modelId="{E89C786A-2D36-4B5D-8F86-3D4786B0827E}" type="pres">
      <dgm:prSet presAssocID="{1D2D0F77-E320-497C-8C78-12000ACDE23C}" presName="iconBgRect" presStyleLbl="bgShp" presStyleIdx="0" presStyleCnt="4"/>
      <dgm:spPr/>
    </dgm:pt>
    <dgm:pt modelId="{7B9B855A-8CAB-42CA-8DD2-EA36E08464CA}" type="pres">
      <dgm:prSet presAssocID="{1D2D0F77-E320-497C-8C78-12000ACDE23C}"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Key"/>
        </a:ext>
      </dgm:extLst>
    </dgm:pt>
    <dgm:pt modelId="{C65B7DDB-DB91-4ECD-80C5-2246EA1E21D7}" type="pres">
      <dgm:prSet presAssocID="{1D2D0F77-E320-497C-8C78-12000ACDE23C}" presName="spaceRect" presStyleCnt="0"/>
      <dgm:spPr/>
    </dgm:pt>
    <dgm:pt modelId="{6C7E5735-C115-4ECF-90F1-226C57DCD3A4}" type="pres">
      <dgm:prSet presAssocID="{1D2D0F77-E320-497C-8C78-12000ACDE23C}" presName="textRect" presStyleLbl="revTx" presStyleIdx="0" presStyleCnt="4">
        <dgm:presLayoutVars>
          <dgm:chMax val="1"/>
          <dgm:chPref val="1"/>
        </dgm:presLayoutVars>
      </dgm:prSet>
      <dgm:spPr/>
    </dgm:pt>
    <dgm:pt modelId="{E621472A-0DC6-4DC6-8512-D24F12ADCC3B}" type="pres">
      <dgm:prSet presAssocID="{001CA035-FE6D-4FA8-AACB-69B87E3C43F8}" presName="sibTrans" presStyleLbl="sibTrans2D1" presStyleIdx="0" presStyleCnt="0"/>
      <dgm:spPr/>
    </dgm:pt>
    <dgm:pt modelId="{367A0AC4-2515-4BF0-9A32-FB519223AFD4}" type="pres">
      <dgm:prSet presAssocID="{8A3AA9C4-BB8A-4E25-BCE5-7B93BB890CAD}" presName="compNode" presStyleCnt="0"/>
      <dgm:spPr/>
    </dgm:pt>
    <dgm:pt modelId="{71E589CB-E152-44F2-8A2C-8B844E451234}" type="pres">
      <dgm:prSet presAssocID="{8A3AA9C4-BB8A-4E25-BCE5-7B93BB890CAD}" presName="iconBgRect" presStyleLbl="bgShp" presStyleIdx="1" presStyleCnt="4"/>
      <dgm:spPr/>
    </dgm:pt>
    <dgm:pt modelId="{BD5E0BC8-8A8C-45AE-AEC4-DB2511C19CDE}" type="pres">
      <dgm:prSet presAssocID="{8A3AA9C4-BB8A-4E25-BCE5-7B93BB890CAD}"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Handshake"/>
        </a:ext>
      </dgm:extLst>
    </dgm:pt>
    <dgm:pt modelId="{31A1EC13-EA09-45E0-9628-CB5DAB625279}" type="pres">
      <dgm:prSet presAssocID="{8A3AA9C4-BB8A-4E25-BCE5-7B93BB890CAD}" presName="spaceRect" presStyleCnt="0"/>
      <dgm:spPr/>
    </dgm:pt>
    <dgm:pt modelId="{E228C74F-3E4D-4298-B974-7F6919920177}" type="pres">
      <dgm:prSet presAssocID="{8A3AA9C4-BB8A-4E25-BCE5-7B93BB890CAD}" presName="textRect" presStyleLbl="revTx" presStyleIdx="1" presStyleCnt="4">
        <dgm:presLayoutVars>
          <dgm:chMax val="1"/>
          <dgm:chPref val="1"/>
        </dgm:presLayoutVars>
      </dgm:prSet>
      <dgm:spPr/>
    </dgm:pt>
    <dgm:pt modelId="{94F514B7-5BED-48F4-8373-08FAC3FA1AB2}" type="pres">
      <dgm:prSet presAssocID="{02F6D1F5-8140-4271-9A7A-2858ACD0C51C}" presName="sibTrans" presStyleLbl="sibTrans2D1" presStyleIdx="0" presStyleCnt="0"/>
      <dgm:spPr/>
    </dgm:pt>
    <dgm:pt modelId="{5153FBEA-BC86-4E1F-BF46-6E4ED07D2B75}" type="pres">
      <dgm:prSet presAssocID="{150C3415-8CD2-4C5A-A43B-BBD10C1FFC75}" presName="compNode" presStyleCnt="0"/>
      <dgm:spPr/>
    </dgm:pt>
    <dgm:pt modelId="{9C38705E-B35A-41BB-A206-AEBDAC641977}" type="pres">
      <dgm:prSet presAssocID="{150C3415-8CD2-4C5A-A43B-BBD10C1FFC75}" presName="iconBgRect" presStyleLbl="bgShp" presStyleIdx="2" presStyleCnt="4"/>
      <dgm:spPr/>
    </dgm:pt>
    <dgm:pt modelId="{F2F4BC6F-F932-482A-B223-E1E94B00A7BB}" type="pres">
      <dgm:prSet presAssocID="{150C3415-8CD2-4C5A-A43B-BBD10C1FFC75}" presName="iconRect" presStyleLbl="node1" presStyleIdx="2" presStyleCnt="4"/>
      <dgm:spPr/>
    </dgm:pt>
    <dgm:pt modelId="{15D9AE2C-7FBD-4B1D-9B62-90560B8F5C6B}" type="pres">
      <dgm:prSet presAssocID="{150C3415-8CD2-4C5A-A43B-BBD10C1FFC75}" presName="spaceRect" presStyleCnt="0"/>
      <dgm:spPr/>
    </dgm:pt>
    <dgm:pt modelId="{D34F4875-E39F-423D-BE1B-2700FBF9BFCB}" type="pres">
      <dgm:prSet presAssocID="{150C3415-8CD2-4C5A-A43B-BBD10C1FFC75}" presName="textRect" presStyleLbl="revTx" presStyleIdx="2" presStyleCnt="4">
        <dgm:presLayoutVars>
          <dgm:chMax val="1"/>
          <dgm:chPref val="1"/>
        </dgm:presLayoutVars>
      </dgm:prSet>
      <dgm:spPr/>
    </dgm:pt>
    <dgm:pt modelId="{6A4A287C-8D79-40FA-B34A-E28C8DC71603}" type="pres">
      <dgm:prSet presAssocID="{20E5DB0F-8115-4AC0-8C8D-18598EA85784}" presName="sibTrans" presStyleLbl="sibTrans2D1" presStyleIdx="0" presStyleCnt="0"/>
      <dgm:spPr/>
    </dgm:pt>
    <dgm:pt modelId="{D606E34B-697C-432C-8C9E-7F06E2317245}" type="pres">
      <dgm:prSet presAssocID="{B564080A-0C09-4A76-A443-40A0DDD6DF1C}" presName="compNode" presStyleCnt="0"/>
      <dgm:spPr/>
    </dgm:pt>
    <dgm:pt modelId="{DF46F0D8-052F-4D60-9B57-EBCDB9AFB0EA}" type="pres">
      <dgm:prSet presAssocID="{B564080A-0C09-4A76-A443-40A0DDD6DF1C}" presName="iconBgRect" presStyleLbl="bgShp" presStyleIdx="3" presStyleCnt="4"/>
      <dgm:spPr/>
    </dgm:pt>
    <dgm:pt modelId="{6F5ABB04-B82E-4227-988C-4A092462E3E2}" type="pres">
      <dgm:prSet presAssocID="{B564080A-0C09-4A76-A443-40A0DDD6DF1C}" presName="iconRect" presStyleLbl="node1" presStyleIdx="3" presStyleCnt="4"/>
      <dgm:spPr/>
    </dgm:pt>
    <dgm:pt modelId="{1CB0CAEB-B6A3-42D2-AB36-F4677BAB63C9}" type="pres">
      <dgm:prSet presAssocID="{B564080A-0C09-4A76-A443-40A0DDD6DF1C}" presName="spaceRect" presStyleCnt="0"/>
      <dgm:spPr/>
    </dgm:pt>
    <dgm:pt modelId="{4DF13F55-9977-4169-8448-9E3D95A68E86}" type="pres">
      <dgm:prSet presAssocID="{B564080A-0C09-4A76-A443-40A0DDD6DF1C}" presName="textRect" presStyleLbl="revTx" presStyleIdx="3" presStyleCnt="4">
        <dgm:presLayoutVars>
          <dgm:chMax val="1"/>
          <dgm:chPref val="1"/>
        </dgm:presLayoutVars>
      </dgm:prSet>
      <dgm:spPr/>
    </dgm:pt>
  </dgm:ptLst>
  <dgm:cxnLst>
    <dgm:cxn modelId="{343D0704-E8AB-4869-BCBC-C36EF4DBD142}" srcId="{F4EB10DB-CFD3-4285-9A52-7E425F38DDC1}" destId="{8A3AA9C4-BB8A-4E25-BCE5-7B93BB890CAD}" srcOrd="1" destOrd="0" parTransId="{9E0597F7-7C32-4E2D-8FD6-451073BC062A}" sibTransId="{02F6D1F5-8140-4271-9A7A-2858ACD0C51C}"/>
    <dgm:cxn modelId="{C35BA02B-ACE2-403B-9390-202B4055DE97}" type="presOf" srcId="{150C3415-8CD2-4C5A-A43B-BBD10C1FFC75}" destId="{D34F4875-E39F-423D-BE1B-2700FBF9BFCB}" srcOrd="0" destOrd="0" presId="urn:microsoft.com/office/officeart/2018/2/layout/IconCircleList"/>
    <dgm:cxn modelId="{5C034659-E399-40CE-8A25-9A837A658321}" type="presOf" srcId="{1D2D0F77-E320-497C-8C78-12000ACDE23C}" destId="{6C7E5735-C115-4ECF-90F1-226C57DCD3A4}" srcOrd="0" destOrd="0" presId="urn:microsoft.com/office/officeart/2018/2/layout/IconCircleList"/>
    <dgm:cxn modelId="{8334CC79-A39D-47B1-94ED-B04BCE6E0586}" srcId="{F4EB10DB-CFD3-4285-9A52-7E425F38DDC1}" destId="{1D2D0F77-E320-497C-8C78-12000ACDE23C}" srcOrd="0" destOrd="0" parTransId="{CD70210B-76DA-4525-A9A7-69071EBC5663}" sibTransId="{001CA035-FE6D-4FA8-AACB-69B87E3C43F8}"/>
    <dgm:cxn modelId="{C060018C-FE5D-407C-828D-231AF16B8D12}" srcId="{F4EB10DB-CFD3-4285-9A52-7E425F38DDC1}" destId="{B564080A-0C09-4A76-A443-40A0DDD6DF1C}" srcOrd="3" destOrd="0" parTransId="{F094C609-38B6-46E1-89D8-452600FEE0DC}" sibTransId="{3AA1C524-2367-4F5F-9BBD-3A76D03A9891}"/>
    <dgm:cxn modelId="{564EFA92-7B5C-4BA4-B122-CA84D98F7BBE}" type="presOf" srcId="{02F6D1F5-8140-4271-9A7A-2858ACD0C51C}" destId="{94F514B7-5BED-48F4-8373-08FAC3FA1AB2}" srcOrd="0" destOrd="0" presId="urn:microsoft.com/office/officeart/2018/2/layout/IconCircleList"/>
    <dgm:cxn modelId="{1223CF9E-BEAC-49E7-814E-11C9F60E7F40}" type="presOf" srcId="{001CA035-FE6D-4FA8-AACB-69B87E3C43F8}" destId="{E621472A-0DC6-4DC6-8512-D24F12ADCC3B}" srcOrd="0" destOrd="0" presId="urn:microsoft.com/office/officeart/2018/2/layout/IconCircleList"/>
    <dgm:cxn modelId="{E2DEEEA3-C29F-44A8-9F3F-D6DEE66C75D3}" srcId="{F4EB10DB-CFD3-4285-9A52-7E425F38DDC1}" destId="{150C3415-8CD2-4C5A-A43B-BBD10C1FFC75}" srcOrd="2" destOrd="0" parTransId="{B7167EDD-5921-4474-961A-038D676650EE}" sibTransId="{20E5DB0F-8115-4AC0-8C8D-18598EA85784}"/>
    <dgm:cxn modelId="{881B69B8-6B10-4C70-8066-B37D93CF1598}" type="presOf" srcId="{F4EB10DB-CFD3-4285-9A52-7E425F38DDC1}" destId="{6CAC01F6-8BFC-435F-890B-666BA2639BB3}" srcOrd="0" destOrd="0" presId="urn:microsoft.com/office/officeart/2018/2/layout/IconCircleList"/>
    <dgm:cxn modelId="{4FF4D8DB-9C76-464D-8AFA-63D07D795B34}" type="presOf" srcId="{B564080A-0C09-4A76-A443-40A0DDD6DF1C}" destId="{4DF13F55-9977-4169-8448-9E3D95A68E86}" srcOrd="0" destOrd="0" presId="urn:microsoft.com/office/officeart/2018/2/layout/IconCircleList"/>
    <dgm:cxn modelId="{CAD9EDF4-81BD-4047-9C2C-A3BAA8DC8A09}" type="presOf" srcId="{8A3AA9C4-BB8A-4E25-BCE5-7B93BB890CAD}" destId="{E228C74F-3E4D-4298-B974-7F6919920177}" srcOrd="0" destOrd="0" presId="urn:microsoft.com/office/officeart/2018/2/layout/IconCircleList"/>
    <dgm:cxn modelId="{089CBBF7-273A-4D67-8A8F-E7EB1ABA661D}" type="presOf" srcId="{20E5DB0F-8115-4AC0-8C8D-18598EA85784}" destId="{6A4A287C-8D79-40FA-B34A-E28C8DC71603}" srcOrd="0" destOrd="0" presId="urn:microsoft.com/office/officeart/2018/2/layout/IconCircleList"/>
    <dgm:cxn modelId="{CC99DF2C-0741-41A9-912D-B9609629884F}" type="presParOf" srcId="{6CAC01F6-8BFC-435F-890B-666BA2639BB3}" destId="{F6907A38-599F-4AA8-8011-E442DA91457E}" srcOrd="0" destOrd="0" presId="urn:microsoft.com/office/officeart/2018/2/layout/IconCircleList"/>
    <dgm:cxn modelId="{CC62019E-69D6-4322-B60F-D335B7D5DC31}" type="presParOf" srcId="{F6907A38-599F-4AA8-8011-E442DA91457E}" destId="{40F6BC16-982C-45A1-8B39-F758CF295F07}" srcOrd="0" destOrd="0" presId="urn:microsoft.com/office/officeart/2018/2/layout/IconCircleList"/>
    <dgm:cxn modelId="{608B9AF4-0E75-4B19-8CC9-B78FE45DAE65}" type="presParOf" srcId="{40F6BC16-982C-45A1-8B39-F758CF295F07}" destId="{E89C786A-2D36-4B5D-8F86-3D4786B0827E}" srcOrd="0" destOrd="0" presId="urn:microsoft.com/office/officeart/2018/2/layout/IconCircleList"/>
    <dgm:cxn modelId="{556CA55A-24DC-4849-9519-C44DBBAE0AE2}" type="presParOf" srcId="{40F6BC16-982C-45A1-8B39-F758CF295F07}" destId="{7B9B855A-8CAB-42CA-8DD2-EA36E08464CA}" srcOrd="1" destOrd="0" presId="urn:microsoft.com/office/officeart/2018/2/layout/IconCircleList"/>
    <dgm:cxn modelId="{11B1EAF9-2B72-4A85-AA92-3928D0421A65}" type="presParOf" srcId="{40F6BC16-982C-45A1-8B39-F758CF295F07}" destId="{C65B7DDB-DB91-4ECD-80C5-2246EA1E21D7}" srcOrd="2" destOrd="0" presId="urn:microsoft.com/office/officeart/2018/2/layout/IconCircleList"/>
    <dgm:cxn modelId="{786452AB-40CB-4B21-B5A9-42B8741C59DF}" type="presParOf" srcId="{40F6BC16-982C-45A1-8B39-F758CF295F07}" destId="{6C7E5735-C115-4ECF-90F1-226C57DCD3A4}" srcOrd="3" destOrd="0" presId="urn:microsoft.com/office/officeart/2018/2/layout/IconCircleList"/>
    <dgm:cxn modelId="{F8E05705-B80B-44FB-874F-AA469133C06D}" type="presParOf" srcId="{F6907A38-599F-4AA8-8011-E442DA91457E}" destId="{E621472A-0DC6-4DC6-8512-D24F12ADCC3B}" srcOrd="1" destOrd="0" presId="urn:microsoft.com/office/officeart/2018/2/layout/IconCircleList"/>
    <dgm:cxn modelId="{A09C21CE-89FA-4FE0-8F8A-A92A94633321}" type="presParOf" srcId="{F6907A38-599F-4AA8-8011-E442DA91457E}" destId="{367A0AC4-2515-4BF0-9A32-FB519223AFD4}" srcOrd="2" destOrd="0" presId="urn:microsoft.com/office/officeart/2018/2/layout/IconCircleList"/>
    <dgm:cxn modelId="{A4E33F05-4B74-4517-939E-1FC23EB4850B}" type="presParOf" srcId="{367A0AC4-2515-4BF0-9A32-FB519223AFD4}" destId="{71E589CB-E152-44F2-8A2C-8B844E451234}" srcOrd="0" destOrd="0" presId="urn:microsoft.com/office/officeart/2018/2/layout/IconCircleList"/>
    <dgm:cxn modelId="{02654EC6-B1F5-4DAC-AF25-9677CF02F20F}" type="presParOf" srcId="{367A0AC4-2515-4BF0-9A32-FB519223AFD4}" destId="{BD5E0BC8-8A8C-45AE-AEC4-DB2511C19CDE}" srcOrd="1" destOrd="0" presId="urn:microsoft.com/office/officeart/2018/2/layout/IconCircleList"/>
    <dgm:cxn modelId="{4FE8F1D9-C718-4795-BCB6-79234B1DD213}" type="presParOf" srcId="{367A0AC4-2515-4BF0-9A32-FB519223AFD4}" destId="{31A1EC13-EA09-45E0-9628-CB5DAB625279}" srcOrd="2" destOrd="0" presId="urn:microsoft.com/office/officeart/2018/2/layout/IconCircleList"/>
    <dgm:cxn modelId="{F5F53412-27DA-42FE-A642-90E4C8B87D94}" type="presParOf" srcId="{367A0AC4-2515-4BF0-9A32-FB519223AFD4}" destId="{E228C74F-3E4D-4298-B974-7F6919920177}" srcOrd="3" destOrd="0" presId="urn:microsoft.com/office/officeart/2018/2/layout/IconCircleList"/>
    <dgm:cxn modelId="{915D6AEB-B373-4456-A1D4-BFBA2FBB1A76}" type="presParOf" srcId="{F6907A38-599F-4AA8-8011-E442DA91457E}" destId="{94F514B7-5BED-48F4-8373-08FAC3FA1AB2}" srcOrd="3" destOrd="0" presId="urn:microsoft.com/office/officeart/2018/2/layout/IconCircleList"/>
    <dgm:cxn modelId="{49874E6D-E8E2-4FD1-9A92-A9B50017FD22}" type="presParOf" srcId="{F6907A38-599F-4AA8-8011-E442DA91457E}" destId="{5153FBEA-BC86-4E1F-BF46-6E4ED07D2B75}" srcOrd="4" destOrd="0" presId="urn:microsoft.com/office/officeart/2018/2/layout/IconCircleList"/>
    <dgm:cxn modelId="{4E80007A-ACF7-4E28-BAF9-6E93493F422B}" type="presParOf" srcId="{5153FBEA-BC86-4E1F-BF46-6E4ED07D2B75}" destId="{9C38705E-B35A-41BB-A206-AEBDAC641977}" srcOrd="0" destOrd="0" presId="urn:microsoft.com/office/officeart/2018/2/layout/IconCircleList"/>
    <dgm:cxn modelId="{568E4A2A-0FFF-4D13-A375-BCD0CCFBC53C}" type="presParOf" srcId="{5153FBEA-BC86-4E1F-BF46-6E4ED07D2B75}" destId="{F2F4BC6F-F932-482A-B223-E1E94B00A7BB}" srcOrd="1" destOrd="0" presId="urn:microsoft.com/office/officeart/2018/2/layout/IconCircleList"/>
    <dgm:cxn modelId="{B3183825-B89A-4CD9-9D03-6906CBD4A700}" type="presParOf" srcId="{5153FBEA-BC86-4E1F-BF46-6E4ED07D2B75}" destId="{15D9AE2C-7FBD-4B1D-9B62-90560B8F5C6B}" srcOrd="2" destOrd="0" presId="urn:microsoft.com/office/officeart/2018/2/layout/IconCircleList"/>
    <dgm:cxn modelId="{92348661-F4E3-4749-A013-97F067C1351A}" type="presParOf" srcId="{5153FBEA-BC86-4E1F-BF46-6E4ED07D2B75}" destId="{D34F4875-E39F-423D-BE1B-2700FBF9BFCB}" srcOrd="3" destOrd="0" presId="urn:microsoft.com/office/officeart/2018/2/layout/IconCircleList"/>
    <dgm:cxn modelId="{F957612F-49F2-4153-A201-26EE821E5B62}" type="presParOf" srcId="{F6907A38-599F-4AA8-8011-E442DA91457E}" destId="{6A4A287C-8D79-40FA-B34A-E28C8DC71603}" srcOrd="5" destOrd="0" presId="urn:microsoft.com/office/officeart/2018/2/layout/IconCircleList"/>
    <dgm:cxn modelId="{0AFFA84F-4987-4248-963E-A0C0A00A3B9A}" type="presParOf" srcId="{F6907A38-599F-4AA8-8011-E442DA91457E}" destId="{D606E34B-697C-432C-8C9E-7F06E2317245}" srcOrd="6" destOrd="0" presId="urn:microsoft.com/office/officeart/2018/2/layout/IconCircleList"/>
    <dgm:cxn modelId="{EF671809-6498-4C4D-8E6A-20F008ED77CE}" type="presParOf" srcId="{D606E34B-697C-432C-8C9E-7F06E2317245}" destId="{DF46F0D8-052F-4D60-9B57-EBCDB9AFB0EA}" srcOrd="0" destOrd="0" presId="urn:microsoft.com/office/officeart/2018/2/layout/IconCircleList"/>
    <dgm:cxn modelId="{1FE4AC8A-0903-4EA5-B20B-8B0E5B809736}" type="presParOf" srcId="{D606E34B-697C-432C-8C9E-7F06E2317245}" destId="{6F5ABB04-B82E-4227-988C-4A092462E3E2}" srcOrd="1" destOrd="0" presId="urn:microsoft.com/office/officeart/2018/2/layout/IconCircleList"/>
    <dgm:cxn modelId="{7F13C79C-961D-4196-B676-194F2D27D4F9}" type="presParOf" srcId="{D606E34B-697C-432C-8C9E-7F06E2317245}" destId="{1CB0CAEB-B6A3-42D2-AB36-F4677BAB63C9}" srcOrd="2" destOrd="0" presId="urn:microsoft.com/office/officeart/2018/2/layout/IconCircleList"/>
    <dgm:cxn modelId="{AFCA7746-031B-4DDC-82F2-35A224C8CDC4}" type="presParOf" srcId="{D606E34B-697C-432C-8C9E-7F06E2317245}" destId="{4DF13F55-9977-4169-8448-9E3D95A68E8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EE9D2-140F-4FCD-8E0E-92A5E62E5048}">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A53E6C-431C-4EE7-AEF9-60CBA711C5E5}">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a:t>Quality of Care: </a:t>
          </a:r>
          <a:r>
            <a:rPr lang="en-GB" sz="2600" kern="1200"/>
            <a:t>Healthcare providers engaged in CSR often </a:t>
          </a:r>
          <a:r>
            <a:rPr lang="en-GB" sz="2600" b="1" i="1" kern="1200"/>
            <a:t>invest in better facilities and training</a:t>
          </a:r>
          <a:r>
            <a:rPr lang="en-GB" sz="2600" kern="1200"/>
            <a:t>, directly improving patient care quality.</a:t>
          </a:r>
          <a:endParaRPr lang="en-US" sz="2600" kern="1200"/>
        </a:p>
      </dsp:txBody>
      <dsp:txXfrm>
        <a:off x="696297" y="538547"/>
        <a:ext cx="4171627" cy="2590157"/>
      </dsp:txXfrm>
    </dsp:sp>
    <dsp:sp modelId="{56D1FD20-73B5-4F2A-B48A-7868D807AE33}">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E8F51-E062-4DE9-82CE-4E654CE9578E}">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a:t>Innovation: </a:t>
          </a:r>
          <a:r>
            <a:rPr lang="en-GB" sz="2600" kern="1200"/>
            <a:t>CSR-driven organizations are motivated to </a:t>
          </a:r>
          <a:r>
            <a:rPr lang="en-GB" sz="2600" b="1" i="1" kern="1200"/>
            <a:t>invest in research and developme</a:t>
          </a:r>
          <a:r>
            <a:rPr lang="en-GB" sz="2600" kern="1200"/>
            <a:t>nt, leading to innovative treatments that enhance patient outcomes.</a:t>
          </a:r>
          <a:endParaRPr lang="en-US" sz="2600" kern="1200"/>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1EFF1-AEC6-4647-808A-E6D234B7FB12}">
      <dsp:nvSpPr>
        <dsp:cNvPr id="0" name=""/>
        <dsp:cNvSpPr/>
      </dsp:nvSpPr>
      <dsp:spPr>
        <a:xfrm>
          <a:off x="0" y="2862"/>
          <a:ext cx="10992955" cy="1649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b="0" i="0" kern="1200"/>
            <a:t>Sustainable healthcare practices are those that seek to </a:t>
          </a:r>
          <a:r>
            <a:rPr lang="en-GB" sz="3000" b="1" i="0" kern="1200"/>
            <a:t>minimize the environmental impact of healthcare delivery </a:t>
          </a:r>
          <a:r>
            <a:rPr lang="en-GB" sz="3000" b="0" i="0" kern="1200"/>
            <a:t>while </a:t>
          </a:r>
          <a:r>
            <a:rPr lang="en-GB" sz="3000" b="1" i="0" kern="1200"/>
            <a:t>promoting health and well-being. </a:t>
          </a:r>
          <a:r>
            <a:rPr lang="en-GB" sz="3000" b="0" i="0" kern="1200"/>
            <a:t>Key aspects include:</a:t>
          </a:r>
          <a:endParaRPr lang="en-US" sz="3000" kern="1200"/>
        </a:p>
      </dsp:txBody>
      <dsp:txXfrm>
        <a:off x="80532" y="83394"/>
        <a:ext cx="10831891" cy="1488636"/>
      </dsp:txXfrm>
    </dsp:sp>
    <dsp:sp modelId="{29AD96B5-8E37-4C9F-92B9-76FD4441A029}">
      <dsp:nvSpPr>
        <dsp:cNvPr id="0" name=""/>
        <dsp:cNvSpPr/>
      </dsp:nvSpPr>
      <dsp:spPr>
        <a:xfrm>
          <a:off x="0" y="1652562"/>
          <a:ext cx="10992955" cy="291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02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GB" sz="2300" b="1" i="0" kern="1200"/>
            <a:t>Waste Reduction:</a:t>
          </a:r>
          <a:r>
            <a:rPr lang="en-GB" sz="2300" b="0" i="0" kern="1200"/>
            <a:t> Implementing recycling programs, reducing packaging, and managing hazardous waste properly to minimize environmental pollution.</a:t>
          </a:r>
          <a:endParaRPr lang="en-US" sz="2300" kern="1200"/>
        </a:p>
        <a:p>
          <a:pPr marL="228600" lvl="1" indent="-228600" algn="l" defTabSz="1022350">
            <a:lnSpc>
              <a:spcPct val="90000"/>
            </a:lnSpc>
            <a:spcBef>
              <a:spcPct val="0"/>
            </a:spcBef>
            <a:spcAft>
              <a:spcPct val="20000"/>
            </a:spcAft>
            <a:buChar char="•"/>
          </a:pPr>
          <a:r>
            <a:rPr lang="en-GB" sz="2300" b="1" i="0" kern="1200"/>
            <a:t>Energy Efficiency:</a:t>
          </a:r>
          <a:r>
            <a:rPr lang="en-GB" sz="2300" b="0" i="0" kern="1200"/>
            <a:t> Upgrading to energy-efficient lighting and machinery, and utilizing renewable energy sources to decrease carbon footprint.</a:t>
          </a:r>
          <a:endParaRPr lang="en-US" sz="2300" kern="1200"/>
        </a:p>
        <a:p>
          <a:pPr marL="228600" lvl="1" indent="-228600" algn="l" defTabSz="1022350">
            <a:lnSpc>
              <a:spcPct val="90000"/>
            </a:lnSpc>
            <a:spcBef>
              <a:spcPct val="0"/>
            </a:spcBef>
            <a:spcAft>
              <a:spcPct val="20000"/>
            </a:spcAft>
            <a:buChar char="•"/>
          </a:pPr>
          <a:r>
            <a:rPr lang="en-GB" sz="2300" b="1" i="0" kern="1200"/>
            <a:t>Sustainable Sourcing:</a:t>
          </a:r>
          <a:r>
            <a:rPr lang="en-GB" sz="2300" b="0" i="0" kern="1200"/>
            <a:t> Procuring medical supplies and pharmaceuticals that are produced sustainably and ethically.</a:t>
          </a:r>
          <a:endParaRPr lang="en-US" sz="2300" kern="1200"/>
        </a:p>
        <a:p>
          <a:pPr marL="228600" lvl="1" indent="-228600" algn="l" defTabSz="1022350">
            <a:lnSpc>
              <a:spcPct val="90000"/>
            </a:lnSpc>
            <a:spcBef>
              <a:spcPct val="0"/>
            </a:spcBef>
            <a:spcAft>
              <a:spcPct val="20000"/>
            </a:spcAft>
            <a:buChar char="•"/>
          </a:pPr>
          <a:r>
            <a:rPr lang="en-GB" sz="2300" b="1" i="0" kern="1200"/>
            <a:t>Water Conservation:</a:t>
          </a:r>
          <a:r>
            <a:rPr lang="en-GB" sz="2300" b="0" i="0" kern="1200"/>
            <a:t> Installing water-saving devices and managing water use responsibly to preserve this vital resource.</a:t>
          </a:r>
          <a:endParaRPr lang="en-US" sz="2300" kern="1200"/>
        </a:p>
      </dsp:txBody>
      <dsp:txXfrm>
        <a:off x="0" y="1652562"/>
        <a:ext cx="10992955" cy="2918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280BE-212A-428E-9D44-C781990A2F7B}">
      <dsp:nvSpPr>
        <dsp:cNvPr id="0" name=""/>
        <dsp:cNvSpPr/>
      </dsp:nvSpPr>
      <dsp:spPr>
        <a:xfrm>
          <a:off x="0" y="0"/>
          <a:ext cx="106999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C3774-BBA8-4867-B216-A9E7859C7AE2}">
      <dsp:nvSpPr>
        <dsp:cNvPr id="0" name=""/>
        <dsp:cNvSpPr/>
      </dsp:nvSpPr>
      <dsp:spPr>
        <a:xfrm>
          <a:off x="0" y="0"/>
          <a:ext cx="10699953" cy="1244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GB" sz="2200" b="1" i="0" kern="1200" dirty="0"/>
            <a:t>Green Building Design:</a:t>
          </a:r>
          <a:r>
            <a:rPr lang="en-GB" sz="2200" b="0" i="0" kern="1200" dirty="0"/>
            <a:t> Constructing new facilities and renovating existing ones to be more energy-efficient and environmentally friendly.</a:t>
          </a:r>
          <a:endParaRPr lang="en-US" sz="2200" kern="1200" dirty="0"/>
        </a:p>
      </dsp:txBody>
      <dsp:txXfrm>
        <a:off x="0" y="0"/>
        <a:ext cx="10699953" cy="1244599"/>
      </dsp:txXfrm>
    </dsp:sp>
    <dsp:sp modelId="{76169021-097A-4FB9-A4BC-FF3186563140}">
      <dsp:nvSpPr>
        <dsp:cNvPr id="0" name=""/>
        <dsp:cNvSpPr/>
      </dsp:nvSpPr>
      <dsp:spPr>
        <a:xfrm>
          <a:off x="0" y="1244599"/>
          <a:ext cx="106999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1ECA8F-4B5E-49A1-8FBB-90EBAC356852}">
      <dsp:nvSpPr>
        <dsp:cNvPr id="0" name=""/>
        <dsp:cNvSpPr/>
      </dsp:nvSpPr>
      <dsp:spPr>
        <a:xfrm>
          <a:off x="0" y="1244599"/>
          <a:ext cx="10699953" cy="1244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GB" sz="2200" b="1" i="0" kern="1200" dirty="0"/>
            <a:t>Telemedicine:</a:t>
          </a:r>
          <a:r>
            <a:rPr lang="en-GB" sz="2200" b="0" i="0" kern="1200" dirty="0"/>
            <a:t> Using telehealth technologies to reduce the need for patient travel, thus cutting down on emissions related to transportation.</a:t>
          </a:r>
          <a:endParaRPr lang="en-US" sz="2200" kern="1200" dirty="0"/>
        </a:p>
      </dsp:txBody>
      <dsp:txXfrm>
        <a:off x="0" y="1244599"/>
        <a:ext cx="10699953" cy="1244599"/>
      </dsp:txXfrm>
    </dsp:sp>
    <dsp:sp modelId="{15D3B62A-180E-4941-B426-425595D10840}">
      <dsp:nvSpPr>
        <dsp:cNvPr id="0" name=""/>
        <dsp:cNvSpPr/>
      </dsp:nvSpPr>
      <dsp:spPr>
        <a:xfrm>
          <a:off x="0" y="2489199"/>
          <a:ext cx="106999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A33C38-B8AD-4C80-8B18-C6008A4989D3}">
      <dsp:nvSpPr>
        <dsp:cNvPr id="0" name=""/>
        <dsp:cNvSpPr/>
      </dsp:nvSpPr>
      <dsp:spPr>
        <a:xfrm>
          <a:off x="0" y="2489199"/>
          <a:ext cx="10699953" cy="1244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GB" sz="2200" b="1" i="0" kern="1200" dirty="0"/>
            <a:t>Education and Training:</a:t>
          </a:r>
          <a:r>
            <a:rPr lang="en-GB" sz="2200" b="0" i="0" kern="1200" dirty="0"/>
            <a:t> Ensuring that healthcare professionals are educated about sustainability and its importance in health care.</a:t>
          </a:r>
          <a:endParaRPr lang="en-US" sz="2200" kern="1200" dirty="0"/>
        </a:p>
      </dsp:txBody>
      <dsp:txXfrm>
        <a:off x="0" y="2489199"/>
        <a:ext cx="10699953" cy="1244599"/>
      </dsp:txXfrm>
    </dsp:sp>
    <dsp:sp modelId="{7FA70EB9-B3ED-4666-A9B2-FDDC393C3E95}">
      <dsp:nvSpPr>
        <dsp:cNvPr id="0" name=""/>
        <dsp:cNvSpPr/>
      </dsp:nvSpPr>
      <dsp:spPr>
        <a:xfrm>
          <a:off x="0" y="3733798"/>
          <a:ext cx="106999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7DADE6-59F8-4712-B9BF-B5D914054156}">
      <dsp:nvSpPr>
        <dsp:cNvPr id="0" name=""/>
        <dsp:cNvSpPr/>
      </dsp:nvSpPr>
      <dsp:spPr>
        <a:xfrm>
          <a:off x="0" y="3733798"/>
          <a:ext cx="10699953" cy="1244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GB" sz="2200" b="0" i="0" kern="1200" dirty="0"/>
            <a:t>These practices contribute to </a:t>
          </a:r>
          <a:r>
            <a:rPr lang="en-GB" sz="2200" b="1" i="0" kern="1200" dirty="0"/>
            <a:t>a healthier environment</a:t>
          </a:r>
          <a:r>
            <a:rPr lang="en-GB" sz="2200" b="0" i="0" kern="1200" dirty="0"/>
            <a:t>, which is intrinsically </a:t>
          </a:r>
          <a:r>
            <a:rPr lang="en-GB" sz="2200" b="1" i="0" kern="1200" dirty="0"/>
            <a:t>linked to public health</a:t>
          </a:r>
          <a:r>
            <a:rPr lang="en-GB" sz="2200" b="0" i="0" kern="1200" dirty="0"/>
            <a:t>. They also tend to </a:t>
          </a:r>
          <a:r>
            <a:rPr lang="en-GB" sz="2200" b="1" i="0" kern="1200" dirty="0"/>
            <a:t>generate long-term cost savings for healthcare facilities</a:t>
          </a:r>
          <a:r>
            <a:rPr lang="en-GB" sz="2200" b="0" i="0" kern="1200" dirty="0"/>
            <a:t>.</a:t>
          </a:r>
          <a:endParaRPr lang="en-US" sz="2200" kern="1200" dirty="0"/>
        </a:p>
      </dsp:txBody>
      <dsp:txXfrm>
        <a:off x="0" y="3733798"/>
        <a:ext cx="10699953" cy="12445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C786A-2D36-4B5D-8F86-3D4786B0827E}">
      <dsp:nvSpPr>
        <dsp:cNvPr id="0" name=""/>
        <dsp:cNvSpPr/>
      </dsp:nvSpPr>
      <dsp:spPr>
        <a:xfrm>
          <a:off x="90850" y="192018"/>
          <a:ext cx="1518081" cy="151808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9B855A-8CAB-42CA-8DD2-EA36E08464CA}">
      <dsp:nvSpPr>
        <dsp:cNvPr id="0" name=""/>
        <dsp:cNvSpPr/>
      </dsp:nvSpPr>
      <dsp:spPr>
        <a:xfrm>
          <a:off x="409648" y="510816"/>
          <a:ext cx="880487" cy="8804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7E5735-C115-4ECF-90F1-226C57DCD3A4}">
      <dsp:nvSpPr>
        <dsp:cNvPr id="0" name=""/>
        <dsp:cNvSpPr/>
      </dsp:nvSpPr>
      <dsp:spPr>
        <a:xfrm>
          <a:off x="1934235" y="192018"/>
          <a:ext cx="3578334" cy="1518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 Recap of key takeaways.</a:t>
          </a:r>
          <a:endParaRPr lang="en-US" sz="2400" kern="1200" dirty="0"/>
        </a:p>
      </dsp:txBody>
      <dsp:txXfrm>
        <a:off x="1934235" y="192018"/>
        <a:ext cx="3578334" cy="1518081"/>
      </dsp:txXfrm>
    </dsp:sp>
    <dsp:sp modelId="{71E589CB-E152-44F2-8A2C-8B844E451234}">
      <dsp:nvSpPr>
        <dsp:cNvPr id="0" name=""/>
        <dsp:cNvSpPr/>
      </dsp:nvSpPr>
      <dsp:spPr>
        <a:xfrm>
          <a:off x="6136068" y="192018"/>
          <a:ext cx="1518081" cy="151808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E0BC8-8A8C-45AE-AEC4-DB2511C19CDE}">
      <dsp:nvSpPr>
        <dsp:cNvPr id="0" name=""/>
        <dsp:cNvSpPr/>
      </dsp:nvSpPr>
      <dsp:spPr>
        <a:xfrm>
          <a:off x="6454865" y="510816"/>
          <a:ext cx="880487" cy="8804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28C74F-3E4D-4298-B974-7F6919920177}">
      <dsp:nvSpPr>
        <dsp:cNvPr id="0" name=""/>
        <dsp:cNvSpPr/>
      </dsp:nvSpPr>
      <dsp:spPr>
        <a:xfrm>
          <a:off x="7979453" y="192018"/>
          <a:ext cx="3578334" cy="1518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 Open floor for questions, ensuring clarity and readiness to apply CSR concepts.</a:t>
          </a:r>
          <a:endParaRPr lang="en-US" sz="2400" kern="1200" dirty="0"/>
        </a:p>
      </dsp:txBody>
      <dsp:txXfrm>
        <a:off x="7979453" y="192018"/>
        <a:ext cx="3578334" cy="1518081"/>
      </dsp:txXfrm>
    </dsp:sp>
    <dsp:sp modelId="{9C38705E-B35A-41BB-A206-AEBDAC641977}">
      <dsp:nvSpPr>
        <dsp:cNvPr id="0" name=""/>
        <dsp:cNvSpPr/>
      </dsp:nvSpPr>
      <dsp:spPr>
        <a:xfrm>
          <a:off x="90850" y="2410623"/>
          <a:ext cx="1518081" cy="151808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4BC6F-F932-482A-B223-E1E94B00A7BB}">
      <dsp:nvSpPr>
        <dsp:cNvPr id="0" name=""/>
        <dsp:cNvSpPr/>
      </dsp:nvSpPr>
      <dsp:spPr>
        <a:xfrm>
          <a:off x="409648" y="2729420"/>
          <a:ext cx="880487" cy="880487"/>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4F4875-E39F-423D-BE1B-2700FBF9BFCB}">
      <dsp:nvSpPr>
        <dsp:cNvPr id="0" name=""/>
        <dsp:cNvSpPr/>
      </dsp:nvSpPr>
      <dsp:spPr>
        <a:xfrm>
          <a:off x="1934235" y="2410623"/>
          <a:ext cx="3578334" cy="1518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latin typeface="Calibri Light" panose="020F0302020204030204"/>
            </a:rPr>
            <a:t>contact: </a:t>
          </a:r>
          <a:r>
            <a:rPr lang="en-GB" sz="2400" kern="1200" dirty="0">
              <a:latin typeface="Calibri Light" panose="020F0302020204030204"/>
              <a:hlinkClick xmlns:r="http://schemas.openxmlformats.org/officeDocument/2006/relationships" r:id="rId5"/>
            </a:rPr>
            <a:t>maria.caratas@365.univ-ovidius.ro</a:t>
          </a:r>
        </a:p>
      </dsp:txBody>
      <dsp:txXfrm>
        <a:off x="1934235" y="2410623"/>
        <a:ext cx="3578334" cy="1518081"/>
      </dsp:txXfrm>
    </dsp:sp>
    <dsp:sp modelId="{DF46F0D8-052F-4D60-9B57-EBCDB9AFB0EA}">
      <dsp:nvSpPr>
        <dsp:cNvPr id="0" name=""/>
        <dsp:cNvSpPr/>
      </dsp:nvSpPr>
      <dsp:spPr>
        <a:xfrm>
          <a:off x="6136068" y="2410623"/>
          <a:ext cx="1518081" cy="151808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ABB04-B82E-4227-988C-4A092462E3E2}">
      <dsp:nvSpPr>
        <dsp:cNvPr id="0" name=""/>
        <dsp:cNvSpPr/>
      </dsp:nvSpPr>
      <dsp:spPr>
        <a:xfrm>
          <a:off x="6454865" y="2729420"/>
          <a:ext cx="880487" cy="880487"/>
        </a:xfrm>
        <a:prstGeom prst="rect">
          <a:avLst/>
        </a:prstGeom>
        <a:solidFill>
          <a:schemeClr val="accent5">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13F55-9977-4169-8448-9E3D95A68E86}">
      <dsp:nvSpPr>
        <dsp:cNvPr id="0" name=""/>
        <dsp:cNvSpPr/>
      </dsp:nvSpPr>
      <dsp:spPr>
        <a:xfrm>
          <a:off x="7979453" y="2410623"/>
          <a:ext cx="3578334" cy="1518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latin typeface="Calibri Light" panose="020F0302020204030204"/>
            </a:rPr>
            <a:t>LinkedIn</a:t>
          </a:r>
        </a:p>
      </dsp:txBody>
      <dsp:txXfrm>
        <a:off x="7979453" y="2410623"/>
        <a:ext cx="3578334" cy="15180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B1FFF-DD9C-E09E-D40C-267AB0F3DE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85B49850-0A42-2B39-B64D-C8BB15E731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4D021300-6CED-FC3E-CA46-7EC781462229}"/>
              </a:ext>
            </a:extLst>
          </p:cNvPr>
          <p:cNvSpPr>
            <a:spLocks noGrp="1"/>
          </p:cNvSpPr>
          <p:nvPr>
            <p:ph type="dt" sz="half" idx="10"/>
          </p:nvPr>
        </p:nvSpPr>
        <p:spPr/>
        <p:txBody>
          <a:bodyPr/>
          <a:lstStyle/>
          <a:p>
            <a:fld id="{ED2A454D-42FB-4870-9555-E1B2DD5EFB97}" type="datetimeFigureOut">
              <a:rPr lang="ro-RO" smtClean="0"/>
              <a:t>13.11.2023</a:t>
            </a:fld>
            <a:endParaRPr lang="ro-RO"/>
          </a:p>
        </p:txBody>
      </p:sp>
      <p:sp>
        <p:nvSpPr>
          <p:cNvPr id="5" name="Footer Placeholder 4">
            <a:extLst>
              <a:ext uri="{FF2B5EF4-FFF2-40B4-BE49-F238E27FC236}">
                <a16:creationId xmlns:a16="http://schemas.microsoft.com/office/drawing/2014/main" id="{52CFFC16-16A2-798B-BB49-F31C8805A4BE}"/>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9662463C-9F7F-37D6-536C-DE099D3EF032}"/>
              </a:ext>
            </a:extLst>
          </p:cNvPr>
          <p:cNvSpPr>
            <a:spLocks noGrp="1"/>
          </p:cNvSpPr>
          <p:nvPr>
            <p:ph type="sldNum" sz="quarter" idx="12"/>
          </p:nvPr>
        </p:nvSpPr>
        <p:spPr/>
        <p:txBody>
          <a:bodyPr/>
          <a:lstStyle/>
          <a:p>
            <a:fld id="{5F3CEC48-A32F-40C6-82BD-0DF03A36ECD5}" type="slidenum">
              <a:rPr lang="ro-RO" smtClean="0"/>
              <a:t>‹#›</a:t>
            </a:fld>
            <a:endParaRPr lang="ro-RO"/>
          </a:p>
        </p:txBody>
      </p:sp>
    </p:spTree>
    <p:extLst>
      <p:ext uri="{BB962C8B-B14F-4D97-AF65-F5344CB8AC3E}">
        <p14:creationId xmlns:p14="http://schemas.microsoft.com/office/powerpoint/2010/main" val="310782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9FD68-E304-841C-49C1-82A3E9762958}"/>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98D6AFAA-8BBF-E35B-2E7F-1F27987F14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C14FC242-889C-0AE7-9F3F-556BF77C69D6}"/>
              </a:ext>
            </a:extLst>
          </p:cNvPr>
          <p:cNvSpPr>
            <a:spLocks noGrp="1"/>
          </p:cNvSpPr>
          <p:nvPr>
            <p:ph type="dt" sz="half" idx="10"/>
          </p:nvPr>
        </p:nvSpPr>
        <p:spPr/>
        <p:txBody>
          <a:bodyPr/>
          <a:lstStyle/>
          <a:p>
            <a:fld id="{ED2A454D-42FB-4870-9555-E1B2DD5EFB97}" type="datetimeFigureOut">
              <a:rPr lang="ro-RO" smtClean="0"/>
              <a:t>13.11.2023</a:t>
            </a:fld>
            <a:endParaRPr lang="ro-RO"/>
          </a:p>
        </p:txBody>
      </p:sp>
      <p:sp>
        <p:nvSpPr>
          <p:cNvPr id="5" name="Footer Placeholder 4">
            <a:extLst>
              <a:ext uri="{FF2B5EF4-FFF2-40B4-BE49-F238E27FC236}">
                <a16:creationId xmlns:a16="http://schemas.microsoft.com/office/drawing/2014/main" id="{3C779DEB-D86C-3265-2F67-3C41975C0B71}"/>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427BBF66-7757-7C8A-228D-C35BE8EA7DFA}"/>
              </a:ext>
            </a:extLst>
          </p:cNvPr>
          <p:cNvSpPr>
            <a:spLocks noGrp="1"/>
          </p:cNvSpPr>
          <p:nvPr>
            <p:ph type="sldNum" sz="quarter" idx="12"/>
          </p:nvPr>
        </p:nvSpPr>
        <p:spPr/>
        <p:txBody>
          <a:bodyPr/>
          <a:lstStyle/>
          <a:p>
            <a:fld id="{5F3CEC48-A32F-40C6-82BD-0DF03A36ECD5}" type="slidenum">
              <a:rPr lang="ro-RO" smtClean="0"/>
              <a:t>‹#›</a:t>
            </a:fld>
            <a:endParaRPr lang="ro-RO"/>
          </a:p>
        </p:txBody>
      </p:sp>
    </p:spTree>
    <p:extLst>
      <p:ext uri="{BB962C8B-B14F-4D97-AF65-F5344CB8AC3E}">
        <p14:creationId xmlns:p14="http://schemas.microsoft.com/office/powerpoint/2010/main" val="363241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2E3823-206B-370E-EB83-D6AF5181D1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9A4A49CC-E0E5-C5B7-C7F0-9D7413B8CF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582351B3-D736-0CBB-0A7D-AD817F5CE5F3}"/>
              </a:ext>
            </a:extLst>
          </p:cNvPr>
          <p:cNvSpPr>
            <a:spLocks noGrp="1"/>
          </p:cNvSpPr>
          <p:nvPr>
            <p:ph type="dt" sz="half" idx="10"/>
          </p:nvPr>
        </p:nvSpPr>
        <p:spPr/>
        <p:txBody>
          <a:bodyPr/>
          <a:lstStyle/>
          <a:p>
            <a:fld id="{ED2A454D-42FB-4870-9555-E1B2DD5EFB97}" type="datetimeFigureOut">
              <a:rPr lang="ro-RO" smtClean="0"/>
              <a:t>13.11.2023</a:t>
            </a:fld>
            <a:endParaRPr lang="ro-RO"/>
          </a:p>
        </p:txBody>
      </p:sp>
      <p:sp>
        <p:nvSpPr>
          <p:cNvPr id="5" name="Footer Placeholder 4">
            <a:extLst>
              <a:ext uri="{FF2B5EF4-FFF2-40B4-BE49-F238E27FC236}">
                <a16:creationId xmlns:a16="http://schemas.microsoft.com/office/drawing/2014/main" id="{D19496B8-7128-FAB6-826A-F5574D3002B0}"/>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141F89DC-D97E-7A55-28BB-28758C4F04C4}"/>
              </a:ext>
            </a:extLst>
          </p:cNvPr>
          <p:cNvSpPr>
            <a:spLocks noGrp="1"/>
          </p:cNvSpPr>
          <p:nvPr>
            <p:ph type="sldNum" sz="quarter" idx="12"/>
          </p:nvPr>
        </p:nvSpPr>
        <p:spPr/>
        <p:txBody>
          <a:bodyPr/>
          <a:lstStyle/>
          <a:p>
            <a:fld id="{5F3CEC48-A32F-40C6-82BD-0DF03A36ECD5}" type="slidenum">
              <a:rPr lang="ro-RO" smtClean="0"/>
              <a:t>‹#›</a:t>
            </a:fld>
            <a:endParaRPr lang="ro-RO"/>
          </a:p>
        </p:txBody>
      </p:sp>
    </p:spTree>
    <p:extLst>
      <p:ext uri="{BB962C8B-B14F-4D97-AF65-F5344CB8AC3E}">
        <p14:creationId xmlns:p14="http://schemas.microsoft.com/office/powerpoint/2010/main" val="105503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9398-8B5A-9D3E-D22F-21C2EC7F23B9}"/>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E1109BEA-E9AA-08D8-1E76-08818C2C04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3E1B3813-C606-2E1D-9EB1-95D9355ED5C0}"/>
              </a:ext>
            </a:extLst>
          </p:cNvPr>
          <p:cNvSpPr>
            <a:spLocks noGrp="1"/>
          </p:cNvSpPr>
          <p:nvPr>
            <p:ph type="dt" sz="half" idx="10"/>
          </p:nvPr>
        </p:nvSpPr>
        <p:spPr/>
        <p:txBody>
          <a:bodyPr/>
          <a:lstStyle/>
          <a:p>
            <a:fld id="{ED2A454D-42FB-4870-9555-E1B2DD5EFB97}" type="datetimeFigureOut">
              <a:rPr lang="ro-RO" smtClean="0"/>
              <a:t>13.11.2023</a:t>
            </a:fld>
            <a:endParaRPr lang="ro-RO"/>
          </a:p>
        </p:txBody>
      </p:sp>
      <p:sp>
        <p:nvSpPr>
          <p:cNvPr id="5" name="Footer Placeholder 4">
            <a:extLst>
              <a:ext uri="{FF2B5EF4-FFF2-40B4-BE49-F238E27FC236}">
                <a16:creationId xmlns:a16="http://schemas.microsoft.com/office/drawing/2014/main" id="{BE3D3E4B-E985-0EBF-03BF-97F2E7338499}"/>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36F7F48A-FDC6-7096-EA10-A18C9E1572EC}"/>
              </a:ext>
            </a:extLst>
          </p:cNvPr>
          <p:cNvSpPr>
            <a:spLocks noGrp="1"/>
          </p:cNvSpPr>
          <p:nvPr>
            <p:ph type="sldNum" sz="quarter" idx="12"/>
          </p:nvPr>
        </p:nvSpPr>
        <p:spPr/>
        <p:txBody>
          <a:bodyPr/>
          <a:lstStyle/>
          <a:p>
            <a:fld id="{5F3CEC48-A32F-40C6-82BD-0DF03A36ECD5}" type="slidenum">
              <a:rPr lang="ro-RO" smtClean="0"/>
              <a:t>‹#›</a:t>
            </a:fld>
            <a:endParaRPr lang="ro-RO"/>
          </a:p>
        </p:txBody>
      </p:sp>
    </p:spTree>
    <p:extLst>
      <p:ext uri="{BB962C8B-B14F-4D97-AF65-F5344CB8AC3E}">
        <p14:creationId xmlns:p14="http://schemas.microsoft.com/office/powerpoint/2010/main" val="1625850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2A2FA-3E1D-8BAF-AF4C-042CCFEE5E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CC5D2BC2-247F-2DB1-6B81-0C635793D6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E0E4CF-6A62-7EB4-1D4C-C865520126FC}"/>
              </a:ext>
            </a:extLst>
          </p:cNvPr>
          <p:cNvSpPr>
            <a:spLocks noGrp="1"/>
          </p:cNvSpPr>
          <p:nvPr>
            <p:ph type="dt" sz="half" idx="10"/>
          </p:nvPr>
        </p:nvSpPr>
        <p:spPr/>
        <p:txBody>
          <a:bodyPr/>
          <a:lstStyle/>
          <a:p>
            <a:fld id="{ED2A454D-42FB-4870-9555-E1B2DD5EFB97}" type="datetimeFigureOut">
              <a:rPr lang="ro-RO" smtClean="0"/>
              <a:t>13.11.2023</a:t>
            </a:fld>
            <a:endParaRPr lang="ro-RO"/>
          </a:p>
        </p:txBody>
      </p:sp>
      <p:sp>
        <p:nvSpPr>
          <p:cNvPr id="5" name="Footer Placeholder 4">
            <a:extLst>
              <a:ext uri="{FF2B5EF4-FFF2-40B4-BE49-F238E27FC236}">
                <a16:creationId xmlns:a16="http://schemas.microsoft.com/office/drawing/2014/main" id="{E25B834E-CAD3-D171-8A71-23C7857F9784}"/>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8C531D1C-65BA-ABCA-19F7-491608A950F4}"/>
              </a:ext>
            </a:extLst>
          </p:cNvPr>
          <p:cNvSpPr>
            <a:spLocks noGrp="1"/>
          </p:cNvSpPr>
          <p:nvPr>
            <p:ph type="sldNum" sz="quarter" idx="12"/>
          </p:nvPr>
        </p:nvSpPr>
        <p:spPr/>
        <p:txBody>
          <a:bodyPr/>
          <a:lstStyle/>
          <a:p>
            <a:fld id="{5F3CEC48-A32F-40C6-82BD-0DF03A36ECD5}" type="slidenum">
              <a:rPr lang="ro-RO" smtClean="0"/>
              <a:t>‹#›</a:t>
            </a:fld>
            <a:endParaRPr lang="ro-RO"/>
          </a:p>
        </p:txBody>
      </p:sp>
    </p:spTree>
    <p:extLst>
      <p:ext uri="{BB962C8B-B14F-4D97-AF65-F5344CB8AC3E}">
        <p14:creationId xmlns:p14="http://schemas.microsoft.com/office/powerpoint/2010/main" val="361895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A0D0A-2D2D-CC32-1831-4E8C6A24A8CB}"/>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8D2A9817-9C0D-7E53-03E8-7CA7CD2219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54A0B7EE-B0B1-CEE2-DE49-B284D66D86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D12924E2-9147-B7B7-69E7-A44379C6A11D}"/>
              </a:ext>
            </a:extLst>
          </p:cNvPr>
          <p:cNvSpPr>
            <a:spLocks noGrp="1"/>
          </p:cNvSpPr>
          <p:nvPr>
            <p:ph type="dt" sz="half" idx="10"/>
          </p:nvPr>
        </p:nvSpPr>
        <p:spPr/>
        <p:txBody>
          <a:bodyPr/>
          <a:lstStyle/>
          <a:p>
            <a:fld id="{ED2A454D-42FB-4870-9555-E1B2DD5EFB97}" type="datetimeFigureOut">
              <a:rPr lang="ro-RO" smtClean="0"/>
              <a:t>13.11.2023</a:t>
            </a:fld>
            <a:endParaRPr lang="ro-RO"/>
          </a:p>
        </p:txBody>
      </p:sp>
      <p:sp>
        <p:nvSpPr>
          <p:cNvPr id="6" name="Footer Placeholder 5">
            <a:extLst>
              <a:ext uri="{FF2B5EF4-FFF2-40B4-BE49-F238E27FC236}">
                <a16:creationId xmlns:a16="http://schemas.microsoft.com/office/drawing/2014/main" id="{341B3D4B-2D01-D6F8-72E9-60EBEA27AFF7}"/>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F21A884C-4407-D109-2375-83BF53D10516}"/>
              </a:ext>
            </a:extLst>
          </p:cNvPr>
          <p:cNvSpPr>
            <a:spLocks noGrp="1"/>
          </p:cNvSpPr>
          <p:nvPr>
            <p:ph type="sldNum" sz="quarter" idx="12"/>
          </p:nvPr>
        </p:nvSpPr>
        <p:spPr/>
        <p:txBody>
          <a:bodyPr/>
          <a:lstStyle/>
          <a:p>
            <a:fld id="{5F3CEC48-A32F-40C6-82BD-0DF03A36ECD5}" type="slidenum">
              <a:rPr lang="ro-RO" smtClean="0"/>
              <a:t>‹#›</a:t>
            </a:fld>
            <a:endParaRPr lang="ro-RO"/>
          </a:p>
        </p:txBody>
      </p:sp>
    </p:spTree>
    <p:extLst>
      <p:ext uri="{BB962C8B-B14F-4D97-AF65-F5344CB8AC3E}">
        <p14:creationId xmlns:p14="http://schemas.microsoft.com/office/powerpoint/2010/main" val="2781632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B1A5-B8C5-F56F-CF80-78EECE70185E}"/>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A22F64E-D642-1014-C210-6EE7245E8D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83A013-D85C-DDF6-A763-AEC66424B3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8AC51777-FDF3-C46F-C6A8-553D164664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84FAB-3653-60FC-D223-7A9C82AEDB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8A6EEFAE-2C74-C923-5AA9-DB65D4592BEF}"/>
              </a:ext>
            </a:extLst>
          </p:cNvPr>
          <p:cNvSpPr>
            <a:spLocks noGrp="1"/>
          </p:cNvSpPr>
          <p:nvPr>
            <p:ph type="dt" sz="half" idx="10"/>
          </p:nvPr>
        </p:nvSpPr>
        <p:spPr/>
        <p:txBody>
          <a:bodyPr/>
          <a:lstStyle/>
          <a:p>
            <a:fld id="{ED2A454D-42FB-4870-9555-E1B2DD5EFB97}" type="datetimeFigureOut">
              <a:rPr lang="ro-RO" smtClean="0"/>
              <a:t>13.11.2023</a:t>
            </a:fld>
            <a:endParaRPr lang="ro-RO"/>
          </a:p>
        </p:txBody>
      </p:sp>
      <p:sp>
        <p:nvSpPr>
          <p:cNvPr id="8" name="Footer Placeholder 7">
            <a:extLst>
              <a:ext uri="{FF2B5EF4-FFF2-40B4-BE49-F238E27FC236}">
                <a16:creationId xmlns:a16="http://schemas.microsoft.com/office/drawing/2014/main" id="{16B01C72-5D8C-D71F-98F2-FCDF40425281}"/>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AAF299B9-2722-DCA3-C470-3B57C510CDA0}"/>
              </a:ext>
            </a:extLst>
          </p:cNvPr>
          <p:cNvSpPr>
            <a:spLocks noGrp="1"/>
          </p:cNvSpPr>
          <p:nvPr>
            <p:ph type="sldNum" sz="quarter" idx="12"/>
          </p:nvPr>
        </p:nvSpPr>
        <p:spPr/>
        <p:txBody>
          <a:bodyPr/>
          <a:lstStyle/>
          <a:p>
            <a:fld id="{5F3CEC48-A32F-40C6-82BD-0DF03A36ECD5}" type="slidenum">
              <a:rPr lang="ro-RO" smtClean="0"/>
              <a:t>‹#›</a:t>
            </a:fld>
            <a:endParaRPr lang="ro-RO"/>
          </a:p>
        </p:txBody>
      </p:sp>
    </p:spTree>
    <p:extLst>
      <p:ext uri="{BB962C8B-B14F-4D97-AF65-F5344CB8AC3E}">
        <p14:creationId xmlns:p14="http://schemas.microsoft.com/office/powerpoint/2010/main" val="119278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82235-34A0-7091-AA6D-23564018D627}"/>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E381F832-A035-6C27-46F7-49F3BC6A57DD}"/>
              </a:ext>
            </a:extLst>
          </p:cNvPr>
          <p:cNvSpPr>
            <a:spLocks noGrp="1"/>
          </p:cNvSpPr>
          <p:nvPr>
            <p:ph type="dt" sz="half" idx="10"/>
          </p:nvPr>
        </p:nvSpPr>
        <p:spPr/>
        <p:txBody>
          <a:bodyPr/>
          <a:lstStyle/>
          <a:p>
            <a:fld id="{ED2A454D-42FB-4870-9555-E1B2DD5EFB97}" type="datetimeFigureOut">
              <a:rPr lang="ro-RO" smtClean="0"/>
              <a:t>13.11.2023</a:t>
            </a:fld>
            <a:endParaRPr lang="ro-RO"/>
          </a:p>
        </p:txBody>
      </p:sp>
      <p:sp>
        <p:nvSpPr>
          <p:cNvPr id="4" name="Footer Placeholder 3">
            <a:extLst>
              <a:ext uri="{FF2B5EF4-FFF2-40B4-BE49-F238E27FC236}">
                <a16:creationId xmlns:a16="http://schemas.microsoft.com/office/drawing/2014/main" id="{445B7A88-7B1D-7E51-A5CF-74FE14043CAD}"/>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0CB0C074-594F-DEDE-6A0A-2978507AC977}"/>
              </a:ext>
            </a:extLst>
          </p:cNvPr>
          <p:cNvSpPr>
            <a:spLocks noGrp="1"/>
          </p:cNvSpPr>
          <p:nvPr>
            <p:ph type="sldNum" sz="quarter" idx="12"/>
          </p:nvPr>
        </p:nvSpPr>
        <p:spPr/>
        <p:txBody>
          <a:bodyPr/>
          <a:lstStyle/>
          <a:p>
            <a:fld id="{5F3CEC48-A32F-40C6-82BD-0DF03A36ECD5}" type="slidenum">
              <a:rPr lang="ro-RO" smtClean="0"/>
              <a:t>‹#›</a:t>
            </a:fld>
            <a:endParaRPr lang="ro-RO"/>
          </a:p>
        </p:txBody>
      </p:sp>
    </p:spTree>
    <p:extLst>
      <p:ext uri="{BB962C8B-B14F-4D97-AF65-F5344CB8AC3E}">
        <p14:creationId xmlns:p14="http://schemas.microsoft.com/office/powerpoint/2010/main" val="73552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EB8E2A-47BA-F356-023C-9B878DB6CFAB}"/>
              </a:ext>
            </a:extLst>
          </p:cNvPr>
          <p:cNvSpPr>
            <a:spLocks noGrp="1"/>
          </p:cNvSpPr>
          <p:nvPr>
            <p:ph type="dt" sz="half" idx="10"/>
          </p:nvPr>
        </p:nvSpPr>
        <p:spPr/>
        <p:txBody>
          <a:bodyPr/>
          <a:lstStyle/>
          <a:p>
            <a:fld id="{ED2A454D-42FB-4870-9555-E1B2DD5EFB97}" type="datetimeFigureOut">
              <a:rPr lang="ro-RO" smtClean="0"/>
              <a:t>13.11.2023</a:t>
            </a:fld>
            <a:endParaRPr lang="ro-RO"/>
          </a:p>
        </p:txBody>
      </p:sp>
      <p:sp>
        <p:nvSpPr>
          <p:cNvPr id="3" name="Footer Placeholder 2">
            <a:extLst>
              <a:ext uri="{FF2B5EF4-FFF2-40B4-BE49-F238E27FC236}">
                <a16:creationId xmlns:a16="http://schemas.microsoft.com/office/drawing/2014/main" id="{722AC66A-3773-5771-954B-12E80F202B4C}"/>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AB7F6D86-B095-AAF9-D50E-D70FD9CC912A}"/>
              </a:ext>
            </a:extLst>
          </p:cNvPr>
          <p:cNvSpPr>
            <a:spLocks noGrp="1"/>
          </p:cNvSpPr>
          <p:nvPr>
            <p:ph type="sldNum" sz="quarter" idx="12"/>
          </p:nvPr>
        </p:nvSpPr>
        <p:spPr/>
        <p:txBody>
          <a:bodyPr/>
          <a:lstStyle/>
          <a:p>
            <a:fld id="{5F3CEC48-A32F-40C6-82BD-0DF03A36ECD5}" type="slidenum">
              <a:rPr lang="ro-RO" smtClean="0"/>
              <a:t>‹#›</a:t>
            </a:fld>
            <a:endParaRPr lang="ro-RO"/>
          </a:p>
        </p:txBody>
      </p:sp>
    </p:spTree>
    <p:extLst>
      <p:ext uri="{BB962C8B-B14F-4D97-AF65-F5344CB8AC3E}">
        <p14:creationId xmlns:p14="http://schemas.microsoft.com/office/powerpoint/2010/main" val="3536535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B59D-C69A-FB7E-61B1-7C5AA7157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40513AAF-0A64-5A9B-8C5F-D23C5DBA18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69109BC5-BD51-09FD-EAFE-0363259A3B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D87B83-003A-B051-8996-3E75C9A74098}"/>
              </a:ext>
            </a:extLst>
          </p:cNvPr>
          <p:cNvSpPr>
            <a:spLocks noGrp="1"/>
          </p:cNvSpPr>
          <p:nvPr>
            <p:ph type="dt" sz="half" idx="10"/>
          </p:nvPr>
        </p:nvSpPr>
        <p:spPr/>
        <p:txBody>
          <a:bodyPr/>
          <a:lstStyle/>
          <a:p>
            <a:fld id="{ED2A454D-42FB-4870-9555-E1B2DD5EFB97}" type="datetimeFigureOut">
              <a:rPr lang="ro-RO" smtClean="0"/>
              <a:t>13.11.2023</a:t>
            </a:fld>
            <a:endParaRPr lang="ro-RO"/>
          </a:p>
        </p:txBody>
      </p:sp>
      <p:sp>
        <p:nvSpPr>
          <p:cNvPr id="6" name="Footer Placeholder 5">
            <a:extLst>
              <a:ext uri="{FF2B5EF4-FFF2-40B4-BE49-F238E27FC236}">
                <a16:creationId xmlns:a16="http://schemas.microsoft.com/office/drawing/2014/main" id="{561EE9C4-A8D9-17C2-CF50-7194B6219DA9}"/>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122D5727-21E9-5145-3E9C-9D5546F6D7F2}"/>
              </a:ext>
            </a:extLst>
          </p:cNvPr>
          <p:cNvSpPr>
            <a:spLocks noGrp="1"/>
          </p:cNvSpPr>
          <p:nvPr>
            <p:ph type="sldNum" sz="quarter" idx="12"/>
          </p:nvPr>
        </p:nvSpPr>
        <p:spPr/>
        <p:txBody>
          <a:bodyPr/>
          <a:lstStyle/>
          <a:p>
            <a:fld id="{5F3CEC48-A32F-40C6-82BD-0DF03A36ECD5}" type="slidenum">
              <a:rPr lang="ro-RO" smtClean="0"/>
              <a:t>‹#›</a:t>
            </a:fld>
            <a:endParaRPr lang="ro-RO"/>
          </a:p>
        </p:txBody>
      </p:sp>
    </p:spTree>
    <p:extLst>
      <p:ext uri="{BB962C8B-B14F-4D97-AF65-F5344CB8AC3E}">
        <p14:creationId xmlns:p14="http://schemas.microsoft.com/office/powerpoint/2010/main" val="87470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45BE4-1873-F161-0A15-2D5A06F76E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AFBDDD1E-28D3-1E9D-44D8-BCFF6639CF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DE54DF3A-5BEC-ADF5-326F-433684847B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3BAD55-AC8F-5505-FBA4-A754152E149F}"/>
              </a:ext>
            </a:extLst>
          </p:cNvPr>
          <p:cNvSpPr>
            <a:spLocks noGrp="1"/>
          </p:cNvSpPr>
          <p:nvPr>
            <p:ph type="dt" sz="half" idx="10"/>
          </p:nvPr>
        </p:nvSpPr>
        <p:spPr/>
        <p:txBody>
          <a:bodyPr/>
          <a:lstStyle/>
          <a:p>
            <a:fld id="{ED2A454D-42FB-4870-9555-E1B2DD5EFB97}" type="datetimeFigureOut">
              <a:rPr lang="ro-RO" smtClean="0"/>
              <a:t>13.11.2023</a:t>
            </a:fld>
            <a:endParaRPr lang="ro-RO"/>
          </a:p>
        </p:txBody>
      </p:sp>
      <p:sp>
        <p:nvSpPr>
          <p:cNvPr id="6" name="Footer Placeholder 5">
            <a:extLst>
              <a:ext uri="{FF2B5EF4-FFF2-40B4-BE49-F238E27FC236}">
                <a16:creationId xmlns:a16="http://schemas.microsoft.com/office/drawing/2014/main" id="{0F0FA967-0933-0CD6-F64B-4398EAB2C0F8}"/>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CFEF1F5A-57EE-955D-2FCD-6953A6ED2751}"/>
              </a:ext>
            </a:extLst>
          </p:cNvPr>
          <p:cNvSpPr>
            <a:spLocks noGrp="1"/>
          </p:cNvSpPr>
          <p:nvPr>
            <p:ph type="sldNum" sz="quarter" idx="12"/>
          </p:nvPr>
        </p:nvSpPr>
        <p:spPr/>
        <p:txBody>
          <a:bodyPr/>
          <a:lstStyle/>
          <a:p>
            <a:fld id="{5F3CEC48-A32F-40C6-82BD-0DF03A36ECD5}" type="slidenum">
              <a:rPr lang="ro-RO" smtClean="0"/>
              <a:t>‹#›</a:t>
            </a:fld>
            <a:endParaRPr lang="ro-RO"/>
          </a:p>
        </p:txBody>
      </p:sp>
    </p:spTree>
    <p:extLst>
      <p:ext uri="{BB962C8B-B14F-4D97-AF65-F5344CB8AC3E}">
        <p14:creationId xmlns:p14="http://schemas.microsoft.com/office/powerpoint/2010/main" val="247969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653AF6-9372-E7A3-E92C-3D412306D7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8E351CC1-FFA8-97F8-02BB-9EC911BBE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748AC174-900F-8597-7FA2-5A6C865BB2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A454D-42FB-4870-9555-E1B2DD5EFB97}" type="datetimeFigureOut">
              <a:rPr lang="ro-RO" smtClean="0"/>
              <a:t>13.11.2023</a:t>
            </a:fld>
            <a:endParaRPr lang="ro-RO"/>
          </a:p>
        </p:txBody>
      </p:sp>
      <p:sp>
        <p:nvSpPr>
          <p:cNvPr id="5" name="Footer Placeholder 4">
            <a:extLst>
              <a:ext uri="{FF2B5EF4-FFF2-40B4-BE49-F238E27FC236}">
                <a16:creationId xmlns:a16="http://schemas.microsoft.com/office/drawing/2014/main" id="{DD7F9C43-F616-7EB0-D5CB-BFFE32B00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7E859BCA-48E0-FF5C-BBED-C6EFD5ED2D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CEC48-A32F-40C6-82BD-0DF03A36ECD5}" type="slidenum">
              <a:rPr lang="ro-RO" smtClean="0"/>
              <a:t>‹#›</a:t>
            </a:fld>
            <a:endParaRPr lang="ro-RO"/>
          </a:p>
        </p:txBody>
      </p:sp>
    </p:spTree>
    <p:extLst>
      <p:ext uri="{BB962C8B-B14F-4D97-AF65-F5344CB8AC3E}">
        <p14:creationId xmlns:p14="http://schemas.microsoft.com/office/powerpoint/2010/main" val="126534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searchoutreach.org/articles/integrating-social-media-csr-strategic-planning-competitive-advantage/"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ijlsi.com/corporate-social-responsibility-csr/"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progressive-charlestown.com/2014/10/first-contracts-in-southern-new-england.html"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ebrd.com/news/2022/ebrd-financing-to-support-hospital-infrastructure-in-trkiye-.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internationaljournalofresearch.com/2020/07/10/medical-waste-management/"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freepngimg.com/png/67606-green-healthcare-medicine-health-care-icon"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flickr.com/photos/taedc/26679675603"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169" y="926048"/>
            <a:ext cx="6452905" cy="2200147"/>
          </a:xfrm>
        </p:spPr>
        <p:txBody>
          <a:bodyPr anchor="t">
            <a:normAutofit fontScale="90000"/>
          </a:bodyPr>
          <a:lstStyle/>
          <a:p>
            <a:r>
              <a:rPr lang="en-GB" b="1" dirty="0"/>
              <a:t>Corporate Social Responsibility in Health Management</a:t>
            </a:r>
            <a:endParaRPr lang="en-US" sz="3700" dirty="0"/>
          </a:p>
        </p:txBody>
      </p:sp>
      <p:sp>
        <p:nvSpPr>
          <p:cNvPr id="3" name="Subtitle 2"/>
          <p:cNvSpPr>
            <a:spLocks noGrp="1"/>
          </p:cNvSpPr>
          <p:nvPr>
            <p:ph type="subTitle" idx="1"/>
          </p:nvPr>
        </p:nvSpPr>
        <p:spPr>
          <a:xfrm>
            <a:off x="251149" y="3591161"/>
            <a:ext cx="5168794" cy="2443762"/>
          </a:xfrm>
        </p:spPr>
        <p:txBody>
          <a:bodyPr vert="horz" lIns="91440" tIns="45720" rIns="91440" bIns="45720" rtlCol="0" anchor="b">
            <a:normAutofit/>
          </a:bodyPr>
          <a:lstStyle/>
          <a:p>
            <a:r>
              <a:rPr lang="en-US" dirty="0">
                <a:latin typeface="Calibri Light"/>
                <a:cs typeface="Calibri"/>
              </a:rPr>
              <a:t>Lecturer </a:t>
            </a:r>
            <a:r>
              <a:rPr lang="en-US" b="1" dirty="0">
                <a:latin typeface="Calibri Light"/>
                <a:cs typeface="Calibri"/>
              </a:rPr>
              <a:t>Maria A. </a:t>
            </a:r>
            <a:r>
              <a:rPr lang="en-US" b="1" dirty="0" err="1">
                <a:latin typeface="Calibri Light"/>
                <a:cs typeface="Calibri"/>
              </a:rPr>
              <a:t>Caratas</a:t>
            </a:r>
            <a:r>
              <a:rPr lang="en-US" dirty="0">
                <a:latin typeface="Calibri Light"/>
                <a:cs typeface="Calibri"/>
              </a:rPr>
              <a:t> PhD.</a:t>
            </a:r>
            <a:endParaRPr lang="en-US" dirty="0">
              <a:latin typeface="Calibri Light"/>
              <a:cs typeface="Calibri Light"/>
            </a:endParaRPr>
          </a:p>
          <a:p>
            <a:r>
              <a:rPr lang="en-US" sz="2000" dirty="0">
                <a:ea typeface="+mn-lt"/>
                <a:cs typeface="+mn-lt"/>
              </a:rPr>
              <a:t>Law and Administrative Sciences Faculty</a:t>
            </a:r>
          </a:p>
          <a:p>
            <a:r>
              <a:rPr lang="en-US" sz="2000" dirty="0">
                <a:ea typeface="+mn-lt"/>
                <a:cs typeface="+mn-lt"/>
              </a:rPr>
              <a:t>Ovidius University of Constanta, Romania</a:t>
            </a:r>
          </a:p>
        </p:txBody>
      </p:sp>
      <p:pic>
        <p:nvPicPr>
          <p:cNvPr id="7" name="Picture 7" descr="Logo&#10;&#10;Description automatically generated">
            <a:extLst>
              <a:ext uri="{FF2B5EF4-FFF2-40B4-BE49-F238E27FC236}">
                <a16:creationId xmlns:a16="http://schemas.microsoft.com/office/drawing/2014/main" id="{67C49BE1-0251-4538-9968-54F923343208}"/>
              </a:ext>
            </a:extLst>
          </p:cNvPr>
          <p:cNvPicPr>
            <a:picLocks noChangeAspect="1"/>
          </p:cNvPicPr>
          <p:nvPr/>
        </p:nvPicPr>
        <p:blipFill>
          <a:blip r:embed="rId2"/>
          <a:stretch>
            <a:fillRect/>
          </a:stretch>
        </p:blipFill>
        <p:spPr>
          <a:xfrm>
            <a:off x="7695629" y="303838"/>
            <a:ext cx="3061018" cy="3061018"/>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1FF8B3FE-9BA8-15A0-F574-415688EFC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233" y="4536779"/>
            <a:ext cx="5410955" cy="1590897"/>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4E39ED-B863-856E-7996-8A701CEB3BE3}"/>
              </a:ext>
            </a:extLst>
          </p:cNvPr>
          <p:cNvSpPr>
            <a:spLocks noGrp="1"/>
          </p:cNvSpPr>
          <p:nvPr>
            <p:ph idx="1"/>
          </p:nvPr>
        </p:nvSpPr>
        <p:spPr>
          <a:xfrm>
            <a:off x="213016" y="616186"/>
            <a:ext cx="5654713" cy="5365122"/>
          </a:xfrm>
        </p:spPr>
        <p:txBody>
          <a:bodyPr anchor="t">
            <a:normAutofit/>
          </a:bodyPr>
          <a:lstStyle/>
          <a:p>
            <a:r>
              <a:rPr lang="en-GB" sz="2200" b="0" i="0" dirty="0">
                <a:effectLst/>
                <a:latin typeface="Söhne"/>
              </a:rPr>
              <a:t>CSR is not just a moral imperative but a </a:t>
            </a:r>
            <a:r>
              <a:rPr lang="en-GB" sz="2200" b="1" i="1" dirty="0">
                <a:effectLst/>
                <a:latin typeface="Söhne"/>
              </a:rPr>
              <a:t>strategic asset </a:t>
            </a:r>
            <a:r>
              <a:rPr lang="en-GB" sz="2200" b="0" i="0" dirty="0">
                <a:effectLst/>
                <a:latin typeface="Söhne"/>
              </a:rPr>
              <a:t>in health management.</a:t>
            </a:r>
            <a:r>
              <a:rPr lang="en-GB" sz="2200" dirty="0">
                <a:latin typeface="Söhne"/>
              </a:rPr>
              <a:t> </a:t>
            </a:r>
            <a:endParaRPr lang="en-GB" sz="2200" b="0" i="0" dirty="0">
              <a:effectLst/>
              <a:latin typeface="Söhne"/>
            </a:endParaRPr>
          </a:p>
          <a:p>
            <a:r>
              <a:rPr lang="en-GB" sz="2200" b="0" i="0" dirty="0">
                <a:effectLst/>
                <a:latin typeface="Söhne"/>
              </a:rPr>
              <a:t>It </a:t>
            </a:r>
            <a:r>
              <a:rPr lang="en-GB" sz="2200" b="1" i="0" dirty="0">
                <a:effectLst/>
                <a:latin typeface="Söhne"/>
              </a:rPr>
              <a:t>aligns the goals of healthcare providers with the needs of patients </a:t>
            </a:r>
            <a:r>
              <a:rPr lang="en-GB" sz="2200" b="0" i="0" dirty="0">
                <a:effectLst/>
                <a:latin typeface="Söhne"/>
              </a:rPr>
              <a:t>and the wider community, fostering a </a:t>
            </a:r>
            <a:r>
              <a:rPr lang="en-GB" sz="2200" b="1" i="0" dirty="0">
                <a:effectLst/>
                <a:latin typeface="Söhne"/>
              </a:rPr>
              <a:t>holistic approach to health and well-being.</a:t>
            </a:r>
            <a:r>
              <a:rPr lang="en-GB" sz="2200" b="1" dirty="0">
                <a:latin typeface="Söhne"/>
              </a:rPr>
              <a:t> </a:t>
            </a:r>
            <a:endParaRPr lang="en-GB" sz="2200" b="1" i="0" dirty="0">
              <a:effectLst/>
              <a:latin typeface="Söhne"/>
            </a:endParaRPr>
          </a:p>
          <a:p>
            <a:r>
              <a:rPr lang="en-GB" sz="2200" b="0" i="0" dirty="0">
                <a:effectLst/>
                <a:latin typeface="Söhne"/>
              </a:rPr>
              <a:t>Engaging in CSR is also a forward-thinking stance for healthcare organizations, which can lead to </a:t>
            </a:r>
            <a:r>
              <a:rPr lang="en-GB" sz="2200" b="1" i="0" dirty="0">
                <a:effectLst/>
                <a:latin typeface="Söhne"/>
              </a:rPr>
              <a:t>improved patient outcomes, enhanced public health, and a positive social impact,</a:t>
            </a:r>
            <a:r>
              <a:rPr lang="en-GB" sz="2200" b="0" i="0" dirty="0">
                <a:effectLst/>
                <a:latin typeface="Söhne"/>
              </a:rPr>
              <a:t> all while supporting sustainable business practices.</a:t>
            </a:r>
            <a:endParaRPr lang="ro-RO" sz="2200" dirty="0">
              <a:ea typeface="Calibri"/>
              <a:cs typeface="Calibri"/>
            </a:endParaRPr>
          </a:p>
        </p:txBody>
      </p:sp>
      <p:pic>
        <p:nvPicPr>
          <p:cNvPr id="2" name="Picture 1" descr="A person placing a letter on a table&#10;&#10;Description automatically generated">
            <a:extLst>
              <a:ext uri="{FF2B5EF4-FFF2-40B4-BE49-F238E27FC236}">
                <a16:creationId xmlns:a16="http://schemas.microsoft.com/office/drawing/2014/main" id="{9B62D1EE-3DC0-48B6-022C-6ED70F4EC0D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6164" r="19620" b="2"/>
          <a:stretch/>
        </p:blipFill>
        <p:spPr>
          <a:xfrm>
            <a:off x="6326920" y="867064"/>
            <a:ext cx="4857223" cy="5048790"/>
          </a:xfrm>
          <a:prstGeom prst="rect">
            <a:avLst/>
          </a:prstGeom>
        </p:spPr>
      </p:pic>
      <p:grpSp>
        <p:nvGrpSpPr>
          <p:cNvPr id="35" name="Group 34">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36" name="Rectangle 35">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5978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3CE82FC2-F860-45B2-A3D6-C0687566A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279400" dist="88900" sx="98000" sy="98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F7A1AF1-09DF-6BD3-61D6-6659521EA500}"/>
              </a:ext>
            </a:extLst>
          </p:cNvPr>
          <p:cNvSpPr>
            <a:spLocks noGrp="1"/>
          </p:cNvSpPr>
          <p:nvPr>
            <p:ph type="ctrTitle"/>
          </p:nvPr>
        </p:nvSpPr>
        <p:spPr>
          <a:xfrm>
            <a:off x="623724" y="2245057"/>
            <a:ext cx="4678226" cy="2571492"/>
          </a:xfrm>
        </p:spPr>
        <p:txBody>
          <a:bodyPr anchor="b">
            <a:normAutofit/>
          </a:bodyPr>
          <a:lstStyle/>
          <a:p>
            <a:pPr algn="l"/>
            <a:r>
              <a:rPr lang="en-GB" sz="4400" b="1" dirty="0"/>
              <a:t>Sustainability and Governance in Healthcare </a:t>
            </a:r>
            <a:endParaRPr lang="ro-RO" sz="4400" b="1" dirty="0"/>
          </a:p>
        </p:txBody>
      </p:sp>
      <p:sp useBgFill="1">
        <p:nvSpPr>
          <p:cNvPr id="13" name="Rectangle 12">
            <a:extLst>
              <a:ext uri="{FF2B5EF4-FFF2-40B4-BE49-F238E27FC236}">
                <a16:creationId xmlns:a16="http://schemas.microsoft.com/office/drawing/2014/main" id="{A23472F2-7233-DA19-F1F4-3A3567D88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42"/>
            <a:ext cx="6096000" cy="1696413"/>
          </a:xfrm>
          <a:prstGeom prst="rect">
            <a:avLst/>
          </a:prstGeom>
          <a:ln>
            <a:noFill/>
          </a:ln>
          <a:effectLst>
            <a:outerShdw blurRad="304800" dist="139700" dir="5460000" sx="90000" sy="90000" algn="t"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78C2F9D7-9C94-B39E-8D6C-172A0AC57236}"/>
              </a:ext>
            </a:extLst>
          </p:cNvPr>
          <p:cNvSpPr>
            <a:spLocks noGrp="1"/>
          </p:cNvSpPr>
          <p:nvPr>
            <p:ph type="subTitle" idx="1"/>
          </p:nvPr>
        </p:nvSpPr>
        <p:spPr>
          <a:xfrm>
            <a:off x="586855" y="396637"/>
            <a:ext cx="5025054" cy="974963"/>
          </a:xfrm>
        </p:spPr>
        <p:txBody>
          <a:bodyPr anchor="ctr">
            <a:normAutofit/>
          </a:bodyPr>
          <a:lstStyle/>
          <a:p>
            <a:pPr algn="l"/>
            <a:r>
              <a:rPr lang="en-US" dirty="0"/>
              <a:t>Part 2</a:t>
            </a:r>
            <a:endParaRPr lang="ro-RO" dirty="0"/>
          </a:p>
        </p:txBody>
      </p:sp>
      <p:pic>
        <p:nvPicPr>
          <p:cNvPr id="7" name="Picture 6" descr="A cropped image of a person touching a plant">
            <a:extLst>
              <a:ext uri="{FF2B5EF4-FFF2-40B4-BE49-F238E27FC236}">
                <a16:creationId xmlns:a16="http://schemas.microsoft.com/office/drawing/2014/main" id="{EC451111-D962-AD5B-47D6-24CDC87004A2}"/>
              </a:ext>
            </a:extLst>
          </p:cNvPr>
          <p:cNvPicPr>
            <a:picLocks noChangeAspect="1"/>
          </p:cNvPicPr>
          <p:nvPr/>
        </p:nvPicPr>
        <p:blipFill rotWithShape="1">
          <a:blip r:embed="rId2"/>
          <a:srcRect l="18857" r="21809" b="-1"/>
          <a:stretch/>
        </p:blipFill>
        <p:spPr>
          <a:xfrm>
            <a:off x="6096001" y="10"/>
            <a:ext cx="6095999" cy="6857992"/>
          </a:xfrm>
          <a:prstGeom prst="rect">
            <a:avLst/>
          </a:prstGeom>
        </p:spPr>
      </p:pic>
    </p:spTree>
    <p:extLst>
      <p:ext uri="{BB962C8B-B14F-4D97-AF65-F5344CB8AC3E}">
        <p14:creationId xmlns:p14="http://schemas.microsoft.com/office/powerpoint/2010/main" val="388167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8D7583-0D4A-BBEC-9A52-7402899E48AF}"/>
              </a:ext>
            </a:extLst>
          </p:cNvPr>
          <p:cNvSpPr>
            <a:spLocks noGrp="1"/>
          </p:cNvSpPr>
          <p:nvPr>
            <p:ph type="title"/>
          </p:nvPr>
        </p:nvSpPr>
        <p:spPr>
          <a:xfrm>
            <a:off x="1043631" y="809898"/>
            <a:ext cx="10173010" cy="841642"/>
          </a:xfrm>
        </p:spPr>
        <p:txBody>
          <a:bodyPr anchor="ctr">
            <a:normAutofit/>
          </a:bodyPr>
          <a:lstStyle/>
          <a:p>
            <a:r>
              <a:rPr lang="en-GB" sz="3200" b="1" i="0" dirty="0">
                <a:effectLst/>
                <a:latin typeface="Söhne"/>
              </a:rPr>
              <a:t>Overview of Sustainable Healthcare Practices</a:t>
            </a:r>
            <a:endParaRPr lang="ro-RO" sz="3200" dirty="0">
              <a:ea typeface="Calibri Light"/>
              <a:cs typeface="Calibri Light"/>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23EE5D0-C1E8-4A38-C562-BDBFA5238005}"/>
              </a:ext>
            </a:extLst>
          </p:cNvPr>
          <p:cNvGraphicFramePr>
            <a:graphicFrameLocks noGrp="1"/>
          </p:cNvGraphicFramePr>
          <p:nvPr>
            <p:ph idx="1"/>
            <p:extLst>
              <p:ext uri="{D42A27DB-BD31-4B8C-83A1-F6EECF244321}">
                <p14:modId xmlns:p14="http://schemas.microsoft.com/office/powerpoint/2010/main" val="1090236054"/>
              </p:ext>
            </p:extLst>
          </p:nvPr>
        </p:nvGraphicFramePr>
        <p:xfrm>
          <a:off x="462151" y="1985132"/>
          <a:ext cx="10992955" cy="4574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8783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D028-9755-BAB2-69A5-DE8E0FBD4CC8}"/>
              </a:ext>
            </a:extLst>
          </p:cNvPr>
          <p:cNvSpPr>
            <a:spLocks noGrp="1"/>
          </p:cNvSpPr>
          <p:nvPr>
            <p:ph type="title"/>
          </p:nvPr>
        </p:nvSpPr>
        <p:spPr>
          <a:xfrm>
            <a:off x="838200" y="365125"/>
            <a:ext cx="10515600" cy="783191"/>
          </a:xfrm>
        </p:spPr>
        <p:txBody>
          <a:bodyPr>
            <a:normAutofit/>
          </a:bodyPr>
          <a:lstStyle/>
          <a:p>
            <a:r>
              <a:rPr lang="en-GB" sz="3200" b="1" i="0" dirty="0">
                <a:effectLst/>
                <a:latin typeface="Söhne"/>
              </a:rPr>
              <a:t>Overview of Sustainable Healthcare Practices</a:t>
            </a:r>
            <a:endParaRPr lang="ro-RO" sz="3200" dirty="0"/>
          </a:p>
        </p:txBody>
      </p:sp>
      <p:graphicFrame>
        <p:nvGraphicFramePr>
          <p:cNvPr id="5" name="Content Placeholder 2">
            <a:extLst>
              <a:ext uri="{FF2B5EF4-FFF2-40B4-BE49-F238E27FC236}">
                <a16:creationId xmlns:a16="http://schemas.microsoft.com/office/drawing/2014/main" id="{6A38BB95-74D8-1654-8D5C-368CB1160067}"/>
              </a:ext>
            </a:extLst>
          </p:cNvPr>
          <p:cNvGraphicFramePr>
            <a:graphicFrameLocks noGrp="1"/>
          </p:cNvGraphicFramePr>
          <p:nvPr>
            <p:ph idx="1"/>
            <p:extLst>
              <p:ext uri="{D42A27DB-BD31-4B8C-83A1-F6EECF244321}">
                <p14:modId xmlns:p14="http://schemas.microsoft.com/office/powerpoint/2010/main" val="693896585"/>
              </p:ext>
            </p:extLst>
          </p:nvPr>
        </p:nvGraphicFramePr>
        <p:xfrm>
          <a:off x="764459" y="1346048"/>
          <a:ext cx="10699953" cy="4978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9101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FBC7AB-E881-EECC-290A-FAFC588BE80E}"/>
              </a:ext>
            </a:extLst>
          </p:cNvPr>
          <p:cNvSpPr>
            <a:spLocks noGrp="1"/>
          </p:cNvSpPr>
          <p:nvPr>
            <p:ph type="title"/>
          </p:nvPr>
        </p:nvSpPr>
        <p:spPr>
          <a:xfrm>
            <a:off x="1043631" y="809898"/>
            <a:ext cx="9942716" cy="1284093"/>
          </a:xfrm>
        </p:spPr>
        <p:txBody>
          <a:bodyPr anchor="ctr">
            <a:normAutofit/>
          </a:bodyPr>
          <a:lstStyle/>
          <a:p>
            <a:r>
              <a:rPr lang="en-GB" sz="3200" b="1" i="0" dirty="0">
                <a:effectLst/>
                <a:latin typeface="Söhne"/>
              </a:rPr>
              <a:t>Integrating CSR into Health Facility Governance and Policy-Making</a:t>
            </a:r>
            <a:endParaRPr lang="ro-RO" sz="3200" dirty="0">
              <a:ea typeface="Calibri Light"/>
              <a:cs typeface="Calibri Light"/>
            </a:endParaRPr>
          </a:p>
        </p:txBody>
      </p:sp>
      <p:sp>
        <p:nvSpPr>
          <p:cNvPr id="3" name="Content Placeholder 2">
            <a:extLst>
              <a:ext uri="{FF2B5EF4-FFF2-40B4-BE49-F238E27FC236}">
                <a16:creationId xmlns:a16="http://schemas.microsoft.com/office/drawing/2014/main" id="{C22B2339-03A8-231E-E449-58032A4A46C0}"/>
              </a:ext>
            </a:extLst>
          </p:cNvPr>
          <p:cNvSpPr>
            <a:spLocks noGrp="1"/>
          </p:cNvSpPr>
          <p:nvPr>
            <p:ph idx="1"/>
          </p:nvPr>
        </p:nvSpPr>
        <p:spPr>
          <a:xfrm>
            <a:off x="258448" y="2575071"/>
            <a:ext cx="11489898" cy="3923528"/>
          </a:xfrm>
        </p:spPr>
        <p:txBody>
          <a:bodyPr anchor="ctr">
            <a:normAutofit/>
          </a:bodyPr>
          <a:lstStyle/>
          <a:p>
            <a:r>
              <a:rPr lang="en-GB" sz="2200" b="0" i="0" dirty="0">
                <a:effectLst/>
                <a:latin typeface="Söhne"/>
              </a:rPr>
              <a:t>Integrating CSR into governance and policy-making involves a strategic approach to ensure that CSR becomes an integral part of health facility operations. Steps include:</a:t>
            </a:r>
          </a:p>
          <a:p>
            <a:pPr>
              <a:buFont typeface="Arial" panose="020B0604020202020204" pitchFamily="34" charset="0"/>
              <a:buChar char="•"/>
            </a:pPr>
            <a:r>
              <a:rPr lang="en-GB" sz="2200" b="1" i="0" dirty="0">
                <a:effectLst/>
                <a:latin typeface="Söhne"/>
              </a:rPr>
              <a:t>Policy Development:</a:t>
            </a:r>
            <a:r>
              <a:rPr lang="en-GB" sz="2200" b="0" i="0" dirty="0">
                <a:effectLst/>
                <a:latin typeface="Söhne"/>
              </a:rPr>
              <a:t> Creating policies that reflect the commitment to CSR, including ethical patient care, environmental protection, and community engagement.</a:t>
            </a:r>
          </a:p>
          <a:p>
            <a:pPr>
              <a:buFont typeface="Arial" panose="020B0604020202020204" pitchFamily="34" charset="0"/>
              <a:buChar char="•"/>
            </a:pPr>
            <a:r>
              <a:rPr lang="en-GB" sz="2200" b="1" i="0" dirty="0">
                <a:effectLst/>
                <a:latin typeface="Söhne"/>
              </a:rPr>
              <a:t>Leadership Commitment:</a:t>
            </a:r>
            <a:r>
              <a:rPr lang="en-GB" sz="2200" b="0" i="0" dirty="0">
                <a:effectLst/>
                <a:latin typeface="Söhne"/>
              </a:rPr>
              <a:t> Ensuring that the leadership team not only endorses CSR initiatives but actively promotes and participates in them.</a:t>
            </a:r>
          </a:p>
          <a:p>
            <a:pPr>
              <a:buFont typeface="Arial" panose="020B0604020202020204" pitchFamily="34" charset="0"/>
              <a:buChar char="•"/>
            </a:pPr>
            <a:r>
              <a:rPr lang="en-GB" sz="2200" b="1" i="0" dirty="0">
                <a:effectLst/>
                <a:latin typeface="Söhne"/>
              </a:rPr>
              <a:t>Stakeholder Involvement</a:t>
            </a:r>
            <a:r>
              <a:rPr lang="en-GB" sz="2200" b="0" i="0" dirty="0">
                <a:effectLst/>
                <a:latin typeface="Söhne"/>
              </a:rPr>
              <a:t>: Engaging with patients, staff, suppliers, and the community to gather insights and feedback on CSR priorities and performance.</a:t>
            </a:r>
          </a:p>
          <a:p>
            <a:pPr>
              <a:buFont typeface="Arial" panose="020B0604020202020204" pitchFamily="34" charset="0"/>
              <a:buChar char="•"/>
            </a:pPr>
            <a:r>
              <a:rPr lang="en-GB" sz="2200" b="1" i="0" dirty="0">
                <a:effectLst/>
                <a:latin typeface="Söhne"/>
              </a:rPr>
              <a:t>Performance Metrics: </a:t>
            </a:r>
            <a:r>
              <a:rPr lang="en-GB" sz="2200" b="0" i="0" dirty="0">
                <a:effectLst/>
                <a:latin typeface="Söhne"/>
              </a:rPr>
              <a:t>Establishing clear CSR goals and performance metrics to measure and report on progress.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60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BC7AB-E881-EECC-290A-FAFC588BE80E}"/>
              </a:ext>
            </a:extLst>
          </p:cNvPr>
          <p:cNvSpPr>
            <a:spLocks noGrp="1"/>
          </p:cNvSpPr>
          <p:nvPr>
            <p:ph type="title"/>
          </p:nvPr>
        </p:nvSpPr>
        <p:spPr>
          <a:xfrm>
            <a:off x="2402686" y="400617"/>
            <a:ext cx="9709123" cy="1414760"/>
          </a:xfrm>
        </p:spPr>
        <p:txBody>
          <a:bodyPr anchor="t">
            <a:normAutofit/>
          </a:bodyPr>
          <a:lstStyle/>
          <a:p>
            <a:r>
              <a:rPr lang="en-GB" sz="3000" b="1" i="0">
                <a:effectLst/>
                <a:latin typeface="Söhne"/>
              </a:rPr>
              <a:t>Integrating CSR into Health Facility Governance and Policy-Making</a:t>
            </a:r>
            <a:endParaRPr lang="ro-RO" sz="3000"/>
          </a:p>
        </p:txBody>
      </p:sp>
      <p:pic>
        <p:nvPicPr>
          <p:cNvPr id="5" name="Picture 4" descr="White puzzle with one red piece">
            <a:extLst>
              <a:ext uri="{FF2B5EF4-FFF2-40B4-BE49-F238E27FC236}">
                <a16:creationId xmlns:a16="http://schemas.microsoft.com/office/drawing/2014/main" id="{21482E7B-E386-5B67-B8E5-BF2FE234F0D3}"/>
              </a:ext>
            </a:extLst>
          </p:cNvPr>
          <p:cNvPicPr>
            <a:picLocks noChangeAspect="1"/>
          </p:cNvPicPr>
          <p:nvPr/>
        </p:nvPicPr>
        <p:blipFill rotWithShape="1">
          <a:blip r:embed="rId2"/>
          <a:srcRect l="29698" r="28051" b="-2"/>
          <a:stretch/>
        </p:blipFill>
        <p:spPr>
          <a:xfrm>
            <a:off x="-1" y="10"/>
            <a:ext cx="2312115" cy="3072571"/>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22B2339-03A8-231E-E449-58032A4A46C0}"/>
              </a:ext>
            </a:extLst>
          </p:cNvPr>
          <p:cNvSpPr>
            <a:spLocks noGrp="1"/>
          </p:cNvSpPr>
          <p:nvPr>
            <p:ph idx="1"/>
          </p:nvPr>
        </p:nvSpPr>
        <p:spPr>
          <a:xfrm>
            <a:off x="2402687" y="1617112"/>
            <a:ext cx="9598510" cy="4930851"/>
          </a:xfrm>
        </p:spPr>
        <p:txBody>
          <a:bodyPr vert="horz" lIns="91440" tIns="45720" rIns="91440" bIns="45720" rtlCol="0" anchor="t">
            <a:normAutofit/>
          </a:bodyPr>
          <a:lstStyle/>
          <a:p>
            <a:pPr algn="just"/>
            <a:r>
              <a:rPr lang="en-GB" sz="2200" b="1" i="0" dirty="0">
                <a:effectLst/>
                <a:latin typeface="Söhne"/>
              </a:rPr>
              <a:t>Training and Culture: </a:t>
            </a:r>
            <a:r>
              <a:rPr lang="en-GB" sz="2200" b="0" i="0" dirty="0">
                <a:effectLst/>
                <a:latin typeface="Söhne"/>
              </a:rPr>
              <a:t>Incorporating CSR values into staff training and organizational culture to ensure that all levels of the organization understand and support CSR.</a:t>
            </a:r>
            <a:endParaRPr lang="en-US"/>
          </a:p>
          <a:p>
            <a:pPr algn="just"/>
            <a:r>
              <a:rPr lang="en-GB" sz="2200" b="1" i="0" dirty="0">
                <a:effectLst/>
                <a:latin typeface="Söhne"/>
              </a:rPr>
              <a:t>Reporting and Transparency: </a:t>
            </a:r>
            <a:r>
              <a:rPr lang="en-GB" sz="2200" b="0" i="0" dirty="0">
                <a:effectLst/>
                <a:latin typeface="Söhne"/>
              </a:rPr>
              <a:t>Implementing transparent reporting mechanisms to communicate CSR efforts and outcomes to stakeholders and the public.</a:t>
            </a:r>
          </a:p>
          <a:p>
            <a:pPr algn="just"/>
            <a:r>
              <a:rPr lang="en-GB" sz="2200" b="1" i="0" dirty="0">
                <a:effectLst/>
                <a:latin typeface="Söhne"/>
              </a:rPr>
              <a:t>Continuous Improvement</a:t>
            </a:r>
            <a:r>
              <a:rPr lang="en-GB" sz="2200" b="0" i="0" dirty="0">
                <a:effectLst/>
                <a:latin typeface="Söhne"/>
              </a:rPr>
              <a:t>: Regularly reviewing policies, practices, and outcomes to identify areas for improvement and innovation in CSR.</a:t>
            </a:r>
          </a:p>
          <a:p>
            <a:pPr marL="0" indent="0" algn="just">
              <a:buNone/>
            </a:pPr>
            <a:r>
              <a:rPr lang="en-GB" sz="2200" b="0" i="0" dirty="0">
                <a:effectLst/>
                <a:latin typeface="Söhne"/>
              </a:rPr>
              <a:t>By integrating CSR principles into the core governance and policy-making processes, healthcare facilities can ensure that their operations support both the well-being of patients and the health of the environment. This integration also helps to position healthcare facilities as responsible and responsive members of the community, which can enhance their reputation and the trust they receive from the public.</a:t>
            </a:r>
            <a:endParaRPr lang="ro-RO" sz="2200" dirty="0">
              <a:ea typeface="Calibri"/>
              <a:cs typeface="Calibri"/>
            </a:endParaRPr>
          </a:p>
        </p:txBody>
      </p:sp>
    </p:spTree>
    <p:extLst>
      <p:ext uri="{BB962C8B-B14F-4D97-AF65-F5344CB8AC3E}">
        <p14:creationId xmlns:p14="http://schemas.microsoft.com/office/powerpoint/2010/main" val="3731985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Picture 14" descr="A nurse wearing surgical gloves and a mask making a heart shape with her hands">
            <a:extLst>
              <a:ext uri="{FF2B5EF4-FFF2-40B4-BE49-F238E27FC236}">
                <a16:creationId xmlns:a16="http://schemas.microsoft.com/office/drawing/2014/main" id="{50C7B5BE-86DF-F0AA-2E16-CEFBC69DCC1C}"/>
              </a:ext>
            </a:extLst>
          </p:cNvPr>
          <p:cNvPicPr>
            <a:picLocks noChangeAspect="1"/>
          </p:cNvPicPr>
          <p:nvPr/>
        </p:nvPicPr>
        <p:blipFill rotWithShape="1">
          <a:blip r:embed="rId2">
            <a:extLst>
              <a:ext uri="{28A0092B-C50C-407E-A947-70E740481C1C}">
                <a14:useLocalDpi xmlns:a14="http://schemas.microsoft.com/office/drawing/2010/main" val="0"/>
              </a:ext>
            </a:extLst>
          </a:blip>
          <a:srcRect l="22582" r="20669" b="1"/>
          <a:stretch/>
        </p:blipFill>
        <p:spPr>
          <a:xfrm>
            <a:off x="0" y="503786"/>
            <a:ext cx="5850384" cy="5850427"/>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82" name="Arc 81">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0CF95F3E-2431-F21A-A672-FD531312F447}"/>
              </a:ext>
            </a:extLst>
          </p:cNvPr>
          <p:cNvSpPr>
            <a:spLocks noGrp="1"/>
          </p:cNvSpPr>
          <p:nvPr>
            <p:ph type="ctrTitle"/>
          </p:nvPr>
        </p:nvSpPr>
        <p:spPr>
          <a:xfrm>
            <a:off x="6417732" y="957715"/>
            <a:ext cx="5130798" cy="2750419"/>
          </a:xfrm>
        </p:spPr>
        <p:txBody>
          <a:bodyPr>
            <a:normAutofit/>
          </a:bodyPr>
          <a:lstStyle/>
          <a:p>
            <a:r>
              <a:rPr lang="en-GB" sz="4200"/>
              <a:t>Environmental, Social, and Governance (ESG) Factors in Healthcare</a:t>
            </a:r>
            <a:endParaRPr lang="ro-RO" sz="4200"/>
          </a:p>
        </p:txBody>
      </p:sp>
      <p:sp>
        <p:nvSpPr>
          <p:cNvPr id="84" name="Oval 83">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A81C24BE-C313-91E0-ACF4-BB7BA6E13DE3}"/>
              </a:ext>
            </a:extLst>
          </p:cNvPr>
          <p:cNvSpPr>
            <a:spLocks noGrp="1"/>
          </p:cNvSpPr>
          <p:nvPr>
            <p:ph type="subTitle" idx="1"/>
          </p:nvPr>
        </p:nvSpPr>
        <p:spPr>
          <a:xfrm>
            <a:off x="6417732" y="3800209"/>
            <a:ext cx="5130798" cy="2307022"/>
          </a:xfrm>
        </p:spPr>
        <p:txBody>
          <a:bodyPr>
            <a:normAutofit/>
          </a:bodyPr>
          <a:lstStyle/>
          <a:p>
            <a:r>
              <a:rPr lang="en-US" dirty="0"/>
              <a:t>Part 3</a:t>
            </a:r>
            <a:endParaRPr lang="ro-RO" dirty="0"/>
          </a:p>
        </p:txBody>
      </p:sp>
    </p:spTree>
    <p:extLst>
      <p:ext uri="{BB962C8B-B14F-4D97-AF65-F5344CB8AC3E}">
        <p14:creationId xmlns:p14="http://schemas.microsoft.com/office/powerpoint/2010/main" val="267529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atering a light bulb&#10;&#10;Description automatically generated">
            <a:extLst>
              <a:ext uri="{FF2B5EF4-FFF2-40B4-BE49-F238E27FC236}">
                <a16:creationId xmlns:a16="http://schemas.microsoft.com/office/drawing/2014/main" id="{E1B219AA-F92E-DF9B-7570-B850DD39981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8756" r="26869"/>
          <a:stretch/>
        </p:blipFill>
        <p:spPr>
          <a:xfrm>
            <a:off x="-1" y="-2"/>
            <a:ext cx="5410198" cy="6858002"/>
          </a:xfrm>
          <a:prstGeom prst="rect">
            <a:avLst/>
          </a:prstGeom>
        </p:spPr>
      </p:pic>
      <p:sp useBgFill="1">
        <p:nvSpPr>
          <p:cNvPr id="25" name="Rectangle 24">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24E448-46C6-30AB-2102-1340AB57F289}"/>
              </a:ext>
            </a:extLst>
          </p:cNvPr>
          <p:cNvSpPr>
            <a:spLocks noGrp="1"/>
          </p:cNvSpPr>
          <p:nvPr>
            <p:ph type="title"/>
          </p:nvPr>
        </p:nvSpPr>
        <p:spPr>
          <a:xfrm>
            <a:off x="6103027" y="405685"/>
            <a:ext cx="5477258" cy="969366"/>
          </a:xfrm>
        </p:spPr>
        <p:txBody>
          <a:bodyPr>
            <a:normAutofit/>
          </a:bodyPr>
          <a:lstStyle/>
          <a:p>
            <a:r>
              <a:rPr lang="en-GB" sz="3200" b="1" i="0" dirty="0">
                <a:effectLst/>
                <a:latin typeface="Söhne"/>
              </a:rPr>
              <a:t>Environmental (E):</a:t>
            </a:r>
            <a:endParaRPr lang="ro-RO" sz="3200" dirty="0">
              <a:ea typeface="Calibri Light"/>
              <a:cs typeface="Calibri Light"/>
            </a:endParaRPr>
          </a:p>
        </p:txBody>
      </p:sp>
      <p:sp>
        <p:nvSpPr>
          <p:cNvPr id="3" name="Content Placeholder 2">
            <a:extLst>
              <a:ext uri="{FF2B5EF4-FFF2-40B4-BE49-F238E27FC236}">
                <a16:creationId xmlns:a16="http://schemas.microsoft.com/office/drawing/2014/main" id="{6455C90D-E501-46BB-8125-F122F6FD053A}"/>
              </a:ext>
            </a:extLst>
          </p:cNvPr>
          <p:cNvSpPr>
            <a:spLocks noGrp="1"/>
          </p:cNvSpPr>
          <p:nvPr>
            <p:ph idx="1"/>
          </p:nvPr>
        </p:nvSpPr>
        <p:spPr>
          <a:xfrm>
            <a:off x="5832640" y="1378976"/>
            <a:ext cx="6033920" cy="5266681"/>
          </a:xfrm>
        </p:spPr>
        <p:txBody>
          <a:bodyPr anchor="ctr">
            <a:normAutofit/>
          </a:bodyPr>
          <a:lstStyle/>
          <a:p>
            <a:pPr algn="just">
              <a:buFont typeface="Arial" panose="020B0604020202020204" pitchFamily="34" charset="0"/>
              <a:buChar char="•"/>
            </a:pPr>
            <a:r>
              <a:rPr lang="en-GB" sz="2200" b="1" i="0" dirty="0">
                <a:effectLst/>
                <a:latin typeface="Söhne"/>
              </a:rPr>
              <a:t>Resource Management:</a:t>
            </a:r>
            <a:r>
              <a:rPr lang="en-GB" sz="2200" b="0" i="0" dirty="0">
                <a:effectLst/>
                <a:latin typeface="Söhne"/>
              </a:rPr>
              <a:t> Efficient use of water, energy, and other resources in healthcare facilities.</a:t>
            </a:r>
            <a:endParaRPr lang="en-US"/>
          </a:p>
          <a:p>
            <a:pPr algn="just">
              <a:buFont typeface="Arial" panose="020B0604020202020204" pitchFamily="34" charset="0"/>
              <a:buChar char="•"/>
            </a:pPr>
            <a:r>
              <a:rPr lang="en-GB" sz="2200" b="1" i="0" dirty="0">
                <a:effectLst/>
                <a:latin typeface="Söhne"/>
              </a:rPr>
              <a:t>Waste Disposal:</a:t>
            </a:r>
            <a:r>
              <a:rPr lang="en-GB" sz="2200" b="0" i="0" dirty="0">
                <a:effectLst/>
                <a:latin typeface="Söhne"/>
              </a:rPr>
              <a:t> Proper disposal and reduction of medical and hazardous waste.</a:t>
            </a:r>
          </a:p>
          <a:p>
            <a:pPr algn="just">
              <a:buFont typeface="Arial" panose="020B0604020202020204" pitchFamily="34" charset="0"/>
              <a:buChar char="•"/>
            </a:pPr>
            <a:r>
              <a:rPr lang="en-GB" sz="2200" b="1" i="0" dirty="0">
                <a:effectLst/>
                <a:latin typeface="Söhne"/>
              </a:rPr>
              <a:t>Sustainable Procurement:</a:t>
            </a:r>
            <a:r>
              <a:rPr lang="en-GB" sz="2200" b="0" i="0" dirty="0">
                <a:effectLst/>
                <a:latin typeface="Söhne"/>
              </a:rPr>
              <a:t> Purchasing eco-friendly and ethically sourced medical supplies.</a:t>
            </a:r>
          </a:p>
          <a:p>
            <a:pPr algn="just">
              <a:buFont typeface="Arial" panose="020B0604020202020204" pitchFamily="34" charset="0"/>
              <a:buChar char="•"/>
            </a:pPr>
            <a:r>
              <a:rPr lang="en-GB" sz="2200" b="1" i="0" dirty="0">
                <a:effectLst/>
                <a:latin typeface="Söhne"/>
              </a:rPr>
              <a:t>Pollution Control:</a:t>
            </a:r>
            <a:r>
              <a:rPr lang="en-GB" sz="2200" b="0" i="0" dirty="0">
                <a:effectLst/>
                <a:latin typeface="Söhne"/>
              </a:rPr>
              <a:t> Measures to prevent air, water, and soil pollution from healthcare operations.</a:t>
            </a:r>
          </a:p>
          <a:p>
            <a:pPr algn="just">
              <a:buFont typeface="Arial" panose="020B0604020202020204" pitchFamily="34" charset="0"/>
              <a:buChar char="•"/>
            </a:pPr>
            <a:r>
              <a:rPr lang="en-GB" sz="2200" b="1" i="0" dirty="0">
                <a:effectLst/>
                <a:latin typeface="Söhne"/>
              </a:rPr>
              <a:t>Carbon Footprint:</a:t>
            </a:r>
            <a:r>
              <a:rPr lang="en-GB" sz="2200" b="0" i="0" dirty="0">
                <a:effectLst/>
                <a:latin typeface="Söhne"/>
              </a:rPr>
              <a:t> Initiatives to measure, report, and reduce greenhouse gas emissions.</a:t>
            </a:r>
          </a:p>
        </p:txBody>
      </p:sp>
      <p:sp>
        <p:nvSpPr>
          <p:cNvPr id="5" name="TextBox 4">
            <a:extLst>
              <a:ext uri="{FF2B5EF4-FFF2-40B4-BE49-F238E27FC236}">
                <a16:creationId xmlns:a16="http://schemas.microsoft.com/office/drawing/2014/main" id="{9D3FBB66-B41A-5F54-F4A1-189FC961A519}"/>
              </a:ext>
            </a:extLst>
          </p:cNvPr>
          <p:cNvSpPr txBox="1"/>
          <p:nvPr/>
        </p:nvSpPr>
        <p:spPr>
          <a:xfrm>
            <a:off x="3208953"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1392504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A054464-54F5-286E-399C-B570DDFAD143}"/>
              </a:ext>
            </a:extLst>
          </p:cNvPr>
          <p:cNvSpPr>
            <a:spLocks noGrp="1"/>
          </p:cNvSpPr>
          <p:nvPr>
            <p:ph type="title"/>
          </p:nvPr>
        </p:nvSpPr>
        <p:spPr>
          <a:xfrm>
            <a:off x="1085547" y="238894"/>
            <a:ext cx="9392421" cy="795382"/>
          </a:xfrm>
        </p:spPr>
        <p:txBody>
          <a:bodyPr>
            <a:normAutofit/>
          </a:bodyPr>
          <a:lstStyle/>
          <a:p>
            <a:r>
              <a:rPr lang="en-GB" b="1" i="0" dirty="0">
                <a:effectLst/>
                <a:latin typeface="Söhne"/>
              </a:rPr>
              <a:t>Social (S</a:t>
            </a:r>
            <a:r>
              <a:rPr lang="en-GB" b="1" dirty="0">
                <a:latin typeface="Söhne"/>
              </a:rPr>
              <a:t>)</a:t>
            </a:r>
            <a:endParaRPr lang="ro-RO" dirty="0"/>
          </a:p>
        </p:txBody>
      </p:sp>
      <p:sp>
        <p:nvSpPr>
          <p:cNvPr id="3" name="Content Placeholder 2">
            <a:extLst>
              <a:ext uri="{FF2B5EF4-FFF2-40B4-BE49-F238E27FC236}">
                <a16:creationId xmlns:a16="http://schemas.microsoft.com/office/drawing/2014/main" id="{74DF3783-D9E9-0BF6-447F-6268DFD7F3F1}"/>
              </a:ext>
            </a:extLst>
          </p:cNvPr>
          <p:cNvSpPr>
            <a:spLocks noGrp="1"/>
          </p:cNvSpPr>
          <p:nvPr>
            <p:ph idx="1"/>
          </p:nvPr>
        </p:nvSpPr>
        <p:spPr>
          <a:xfrm>
            <a:off x="189683" y="1714390"/>
            <a:ext cx="6359397" cy="4916609"/>
          </a:xfrm>
        </p:spPr>
        <p:txBody>
          <a:bodyPr vert="horz" lIns="91440" tIns="45720" rIns="91440" bIns="45720" rtlCol="0" anchor="t">
            <a:normAutofit/>
          </a:bodyPr>
          <a:lstStyle/>
          <a:p>
            <a:pPr algn="just">
              <a:buFont typeface="Arial" panose="020B0604020202020204" pitchFamily="34" charset="0"/>
              <a:buChar char="•"/>
            </a:pPr>
            <a:r>
              <a:rPr lang="en-GB" sz="2200" b="1" i="0" dirty="0">
                <a:effectLst/>
                <a:latin typeface="Söhne"/>
              </a:rPr>
              <a:t>Access to Care:</a:t>
            </a:r>
            <a:r>
              <a:rPr lang="en-GB" sz="2200" b="0" i="0" dirty="0">
                <a:effectLst/>
                <a:latin typeface="Söhne"/>
              </a:rPr>
              <a:t> Ensuring equitable access to healthcare services for all sections of society.</a:t>
            </a:r>
            <a:endParaRPr lang="en-US"/>
          </a:p>
          <a:p>
            <a:pPr algn="just">
              <a:buFont typeface="Arial" panose="020B0604020202020204" pitchFamily="34" charset="0"/>
              <a:buChar char="•"/>
            </a:pPr>
            <a:r>
              <a:rPr lang="en-GB" sz="2200" b="1" i="0" dirty="0">
                <a:effectLst/>
                <a:latin typeface="Söhne"/>
              </a:rPr>
              <a:t>Patient Privacy and Data Security:</a:t>
            </a:r>
            <a:r>
              <a:rPr lang="en-GB" sz="2200" b="0" i="0" dirty="0">
                <a:effectLst/>
                <a:latin typeface="Söhne"/>
              </a:rPr>
              <a:t> Protecting sensitive patient information and ensuring confidentiality.</a:t>
            </a:r>
          </a:p>
          <a:p>
            <a:pPr algn="just">
              <a:buFont typeface="Arial" panose="020B0604020202020204" pitchFamily="34" charset="0"/>
              <a:buChar char="•"/>
            </a:pPr>
            <a:r>
              <a:rPr lang="en-GB" sz="2200" b="1" i="0" dirty="0">
                <a:effectLst/>
                <a:latin typeface="Söhne"/>
              </a:rPr>
              <a:t>Community Engagement:</a:t>
            </a:r>
            <a:r>
              <a:rPr lang="en-GB" sz="2200" b="0" i="0" dirty="0">
                <a:effectLst/>
                <a:latin typeface="Söhne"/>
              </a:rPr>
              <a:t> Outreach programs and partnerships that promote public health.</a:t>
            </a:r>
          </a:p>
          <a:p>
            <a:pPr algn="just">
              <a:buFont typeface="Arial" panose="020B0604020202020204" pitchFamily="34" charset="0"/>
              <a:buChar char="•"/>
            </a:pPr>
            <a:r>
              <a:rPr lang="en-GB" sz="2200" b="1" i="0" dirty="0">
                <a:effectLst/>
                <a:latin typeface="Söhne"/>
              </a:rPr>
              <a:t>Employee Well-being:</a:t>
            </a:r>
            <a:r>
              <a:rPr lang="en-GB" sz="2200" b="0" i="0" dirty="0">
                <a:effectLst/>
                <a:latin typeface="Söhne"/>
              </a:rPr>
              <a:t> Providing a safe and healthy work environment for healthcare professionals.</a:t>
            </a:r>
          </a:p>
          <a:p>
            <a:pPr algn="just">
              <a:buFont typeface="Arial" panose="020B0604020202020204" pitchFamily="34" charset="0"/>
              <a:buChar char="•"/>
            </a:pPr>
            <a:r>
              <a:rPr lang="en-GB" sz="2200" b="1" i="0" dirty="0">
                <a:effectLst/>
                <a:latin typeface="Söhne"/>
              </a:rPr>
              <a:t>Health and Safety:</a:t>
            </a:r>
            <a:r>
              <a:rPr lang="en-GB" sz="2200" b="0" i="0" dirty="0">
                <a:effectLst/>
                <a:latin typeface="Söhne"/>
              </a:rPr>
              <a:t> Protocols to ensure the safety of patients and staff within healthcare facilities.</a:t>
            </a:r>
          </a:p>
        </p:txBody>
      </p:sp>
      <p:pic>
        <p:nvPicPr>
          <p:cNvPr id="7" name="Picture 6" descr="A nurse serving a person&#10;&#10;Description automatically generated">
            <a:extLst>
              <a:ext uri="{FF2B5EF4-FFF2-40B4-BE49-F238E27FC236}">
                <a16:creationId xmlns:a16="http://schemas.microsoft.com/office/drawing/2014/main" id="{75C1BF55-6EE4-F15C-6C0A-DE165E45F70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19367" y="2464708"/>
            <a:ext cx="4788505" cy="3196327"/>
          </a:xfrm>
          <a:prstGeom prst="rect">
            <a:avLst/>
          </a:prstGeom>
        </p:spPr>
      </p:pic>
      <p:sp>
        <p:nvSpPr>
          <p:cNvPr id="25" name="Freeform: Shape 2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58FD3604-76E2-F518-D8D8-15A08C863090}"/>
              </a:ext>
            </a:extLst>
          </p:cNvPr>
          <p:cNvSpPr txBox="1"/>
          <p:nvPr/>
        </p:nvSpPr>
        <p:spPr>
          <a:xfrm>
            <a:off x="9186404" y="546098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889363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12C5A-0141-054C-4B05-C16231AF83A1}"/>
              </a:ext>
            </a:extLst>
          </p:cNvPr>
          <p:cNvSpPr>
            <a:spLocks noGrp="1"/>
          </p:cNvSpPr>
          <p:nvPr>
            <p:ph type="title"/>
          </p:nvPr>
        </p:nvSpPr>
        <p:spPr>
          <a:xfrm>
            <a:off x="761803" y="350196"/>
            <a:ext cx="4646904" cy="1182069"/>
          </a:xfrm>
        </p:spPr>
        <p:txBody>
          <a:bodyPr anchor="ctr">
            <a:normAutofit/>
          </a:bodyPr>
          <a:lstStyle/>
          <a:p>
            <a:r>
              <a:rPr lang="en-GB" sz="4000" b="1" i="0" dirty="0">
                <a:effectLst/>
                <a:latin typeface="Söhne"/>
              </a:rPr>
              <a:t>Governance (G</a:t>
            </a:r>
            <a:r>
              <a:rPr lang="en-GB" sz="4000" b="1" dirty="0">
                <a:latin typeface="Söhne"/>
              </a:rPr>
              <a:t>)</a:t>
            </a:r>
            <a:endParaRPr lang="ro-RO" sz="4000" dirty="0"/>
          </a:p>
        </p:txBody>
      </p:sp>
      <p:sp>
        <p:nvSpPr>
          <p:cNvPr id="3" name="Content Placeholder 2">
            <a:extLst>
              <a:ext uri="{FF2B5EF4-FFF2-40B4-BE49-F238E27FC236}">
                <a16:creationId xmlns:a16="http://schemas.microsoft.com/office/drawing/2014/main" id="{8AFE19FA-ECA5-61D7-42DC-0066A9D13882}"/>
              </a:ext>
            </a:extLst>
          </p:cNvPr>
          <p:cNvSpPr>
            <a:spLocks noGrp="1"/>
          </p:cNvSpPr>
          <p:nvPr>
            <p:ph idx="1"/>
          </p:nvPr>
        </p:nvSpPr>
        <p:spPr>
          <a:xfrm>
            <a:off x="245609" y="2140975"/>
            <a:ext cx="6834581" cy="4645535"/>
          </a:xfrm>
        </p:spPr>
        <p:txBody>
          <a:bodyPr anchor="ctr">
            <a:normAutofit/>
          </a:bodyPr>
          <a:lstStyle/>
          <a:p>
            <a:pPr>
              <a:buFont typeface="Arial" panose="020B0604020202020204" pitchFamily="34" charset="0"/>
              <a:buChar char="•"/>
            </a:pPr>
            <a:r>
              <a:rPr lang="en-GB" sz="2200" b="1" i="0" dirty="0">
                <a:effectLst/>
                <a:latin typeface="Söhne"/>
              </a:rPr>
              <a:t>Compliance:</a:t>
            </a:r>
            <a:r>
              <a:rPr lang="en-GB" sz="2200" b="0" i="0" dirty="0">
                <a:effectLst/>
                <a:latin typeface="Söhne"/>
              </a:rPr>
              <a:t> Adherence to healthcare regulations, laws, and ethical standards.</a:t>
            </a:r>
          </a:p>
          <a:p>
            <a:pPr>
              <a:buFont typeface="Arial" panose="020B0604020202020204" pitchFamily="34" charset="0"/>
              <a:buChar char="•"/>
            </a:pPr>
            <a:r>
              <a:rPr lang="en-GB" sz="2200" b="1" i="0" dirty="0">
                <a:effectLst/>
                <a:latin typeface="Söhne"/>
              </a:rPr>
              <a:t>Board Diversity:</a:t>
            </a:r>
            <a:r>
              <a:rPr lang="en-GB" sz="2200" b="0" i="0" dirty="0">
                <a:effectLst/>
                <a:latin typeface="Söhne"/>
              </a:rPr>
              <a:t> Promoting a diverse leadership that represents the demographics of the patient population.</a:t>
            </a:r>
          </a:p>
          <a:p>
            <a:pPr>
              <a:buFont typeface="Arial" panose="020B0604020202020204" pitchFamily="34" charset="0"/>
              <a:buChar char="•"/>
            </a:pPr>
            <a:r>
              <a:rPr lang="en-GB" sz="2200" b="1" i="0" dirty="0">
                <a:effectLst/>
                <a:latin typeface="Söhne"/>
              </a:rPr>
              <a:t>Transparency:</a:t>
            </a:r>
            <a:r>
              <a:rPr lang="en-GB" sz="2200" b="0" i="0" dirty="0">
                <a:effectLst/>
                <a:latin typeface="Söhne"/>
              </a:rPr>
              <a:t> Open reporting and disclosure of operational practices and outcomes.</a:t>
            </a:r>
          </a:p>
          <a:p>
            <a:pPr>
              <a:buFont typeface="Arial" panose="020B0604020202020204" pitchFamily="34" charset="0"/>
              <a:buChar char="•"/>
            </a:pPr>
            <a:r>
              <a:rPr lang="en-GB" sz="2200" b="1" i="0" dirty="0">
                <a:effectLst/>
                <a:latin typeface="Söhne"/>
              </a:rPr>
              <a:t>Risk Management:</a:t>
            </a:r>
            <a:r>
              <a:rPr lang="en-GB" sz="2200" b="0" i="0" dirty="0">
                <a:effectLst/>
                <a:latin typeface="Söhne"/>
              </a:rPr>
              <a:t> Policies for managing financial, clinical, and operational risks.</a:t>
            </a:r>
          </a:p>
          <a:p>
            <a:pPr>
              <a:buFont typeface="Arial" panose="020B0604020202020204" pitchFamily="34" charset="0"/>
              <a:buChar char="•"/>
            </a:pPr>
            <a:r>
              <a:rPr lang="en-GB" sz="2200" b="1" i="0" dirty="0">
                <a:effectLst/>
                <a:latin typeface="Söhne"/>
              </a:rPr>
              <a:t>Stakeholder Engagement:</a:t>
            </a:r>
            <a:r>
              <a:rPr lang="en-GB" sz="2200" b="0" i="0" dirty="0">
                <a:effectLst/>
                <a:latin typeface="Söhne"/>
              </a:rPr>
              <a:t> Involving various stakeholders in decision-making processes.</a:t>
            </a:r>
          </a:p>
        </p:txBody>
      </p:sp>
      <p:pic>
        <p:nvPicPr>
          <p:cNvPr id="6" name="Picture 5" descr="Colourful carved figures of humans">
            <a:extLst>
              <a:ext uri="{FF2B5EF4-FFF2-40B4-BE49-F238E27FC236}">
                <a16:creationId xmlns:a16="http://schemas.microsoft.com/office/drawing/2014/main" id="{671E3526-938C-D465-8BB4-EDD46EDE4290}"/>
              </a:ext>
            </a:extLst>
          </p:cNvPr>
          <p:cNvPicPr>
            <a:picLocks noChangeAspect="1"/>
          </p:cNvPicPr>
          <p:nvPr/>
        </p:nvPicPr>
        <p:blipFill rotWithShape="1">
          <a:blip r:embed="rId2"/>
          <a:srcRect l="18705" r="17893" b="-10"/>
          <a:stretch/>
        </p:blipFill>
        <p:spPr>
          <a:xfrm>
            <a:off x="7079225" y="1"/>
            <a:ext cx="5107310" cy="5751871"/>
          </a:xfrm>
          <a:prstGeom prst="rect">
            <a:avLst/>
          </a:prstGeom>
        </p:spPr>
      </p:pic>
    </p:spTree>
    <p:extLst>
      <p:ext uri="{BB962C8B-B14F-4D97-AF65-F5344CB8AC3E}">
        <p14:creationId xmlns:p14="http://schemas.microsoft.com/office/powerpoint/2010/main" val="88848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SR &amp; Sustainable Cleaning Products Australia | Abco Products">
            <a:extLst>
              <a:ext uri="{FF2B5EF4-FFF2-40B4-BE49-F238E27FC236}">
                <a16:creationId xmlns:a16="http://schemas.microsoft.com/office/drawing/2014/main" id="{997E5B5D-D078-4532-A21E-55279ACB208C}"/>
              </a:ext>
            </a:extLst>
          </p:cNvPr>
          <p:cNvPicPr>
            <a:picLocks noChangeAspect="1"/>
          </p:cNvPicPr>
          <p:nvPr/>
        </p:nvPicPr>
        <p:blipFill>
          <a:blip r:embed="rId2"/>
          <a:stretch>
            <a:fillRect/>
          </a:stretch>
        </p:blipFill>
        <p:spPr>
          <a:xfrm>
            <a:off x="147480" y="1701301"/>
            <a:ext cx="4267920" cy="4225531"/>
          </a:xfrm>
          <a:prstGeom prst="rect">
            <a:avLst/>
          </a:prstGeom>
        </p:spPr>
      </p:pic>
      <p:sp>
        <p:nvSpPr>
          <p:cNvPr id="3" name="Content Placeholder"/>
          <p:cNvSpPr>
            <a:spLocks noGrp="1"/>
          </p:cNvSpPr>
          <p:nvPr>
            <p:ph idx="1"/>
          </p:nvPr>
        </p:nvSpPr>
        <p:spPr>
          <a:xfrm>
            <a:off x="4613122" y="1346396"/>
            <a:ext cx="7230024" cy="5438561"/>
          </a:xfrm>
        </p:spPr>
        <p:txBody>
          <a:bodyPr vert="horz" lIns="91440" tIns="45720" rIns="91440" bIns="45720" rtlCol="0" anchor="t">
            <a:noAutofit/>
          </a:bodyPr>
          <a:lstStyle/>
          <a:p>
            <a:pPr algn="just">
              <a:lnSpc>
                <a:spcPct val="100000"/>
              </a:lnSpc>
            </a:pPr>
            <a:r>
              <a:rPr lang="en-US" sz="2200" dirty="0">
                <a:ea typeface="+mn-lt"/>
                <a:cs typeface="+mn-lt"/>
              </a:rPr>
              <a:t>The European Commission defines corporate social responsibility (CSR) as “a process to integrate social, environmental, ethical, human rights and consumer concerns into their business operations and core strategy in close collaboration with their stakeholders, with the aim of maximizing the creation of shared value for their owners/shareholders and civil society at large and identifying, preventing and mitigating possible adverse impacts”.</a:t>
            </a:r>
            <a:endParaRPr lang="en-US" sz="2200" dirty="0"/>
          </a:p>
          <a:p>
            <a:pPr algn="just">
              <a:lnSpc>
                <a:spcPct val="100000"/>
              </a:lnSpc>
            </a:pPr>
            <a:r>
              <a:rPr lang="en-US" sz="2200" dirty="0">
                <a:ea typeface="+mn-lt"/>
                <a:cs typeface="+mn-lt"/>
              </a:rPr>
              <a:t>We cannot see separately the words “corporate/company” and “social/society”. </a:t>
            </a:r>
          </a:p>
          <a:p>
            <a:pPr algn="just">
              <a:lnSpc>
                <a:spcPct val="100000"/>
              </a:lnSpc>
            </a:pPr>
            <a:r>
              <a:rPr lang="en-US" sz="2200" dirty="0">
                <a:ea typeface="+mn-lt"/>
                <a:cs typeface="+mn-lt"/>
              </a:rPr>
              <a:t>In this respect, CSR covers the responsibilities that companies have to societies within they operate.</a:t>
            </a:r>
            <a:endParaRPr lang="en-US" dirty="0"/>
          </a:p>
        </p:txBody>
      </p:sp>
      <p:sp>
        <p:nvSpPr>
          <p:cNvPr id="6" name="Title 5">
            <a:extLst>
              <a:ext uri="{FF2B5EF4-FFF2-40B4-BE49-F238E27FC236}">
                <a16:creationId xmlns:a16="http://schemas.microsoft.com/office/drawing/2014/main" id="{C8CA197F-D4A0-4DA5-9F58-3CCEF473FBF1}"/>
              </a:ext>
            </a:extLst>
          </p:cNvPr>
          <p:cNvSpPr>
            <a:spLocks noGrp="1"/>
          </p:cNvSpPr>
          <p:nvPr>
            <p:ph type="title"/>
          </p:nvPr>
        </p:nvSpPr>
        <p:spPr>
          <a:xfrm>
            <a:off x="553034" y="96983"/>
            <a:ext cx="10380573" cy="1249414"/>
          </a:xfrm>
        </p:spPr>
        <p:txBody>
          <a:bodyPr>
            <a:normAutofit/>
          </a:bodyPr>
          <a:lstStyle/>
          <a:p>
            <a:r>
              <a:rPr lang="en-US" dirty="0">
                <a:ea typeface="+mj-lt"/>
                <a:cs typeface="+mj-lt"/>
              </a:rPr>
              <a:t>Corporate social responsibility</a:t>
            </a:r>
            <a:endParaRPr lang="en-US" dirty="0"/>
          </a:p>
        </p:txBody>
      </p:sp>
    </p:spTree>
    <p:extLst>
      <p:ext uri="{BB962C8B-B14F-4D97-AF65-F5344CB8AC3E}">
        <p14:creationId xmlns:p14="http://schemas.microsoft.com/office/powerpoint/2010/main" val="3900351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0193E80-DBD9-9360-4F22-4E213C12748E}"/>
              </a:ext>
            </a:extLst>
          </p:cNvPr>
          <p:cNvSpPr>
            <a:spLocks noGrp="1"/>
          </p:cNvSpPr>
          <p:nvPr>
            <p:ph type="ctrTitle"/>
          </p:nvPr>
        </p:nvSpPr>
        <p:spPr>
          <a:xfrm>
            <a:off x="1524000" y="1293338"/>
            <a:ext cx="9144000" cy="3274592"/>
          </a:xfrm>
        </p:spPr>
        <p:txBody>
          <a:bodyPr anchor="ctr">
            <a:normAutofit/>
          </a:bodyPr>
          <a:lstStyle/>
          <a:p>
            <a:r>
              <a:rPr lang="en-GB" sz="5600" b="1" dirty="0">
                <a:latin typeface="Söhne"/>
              </a:rPr>
              <a:t>Case Studies</a:t>
            </a:r>
            <a:endParaRPr lang="ro-RO" sz="5600" dirty="0"/>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172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802142-6211-F9B4-86BB-60BEBF8FBE7B}"/>
              </a:ext>
            </a:extLst>
          </p:cNvPr>
          <p:cNvSpPr>
            <a:spLocks noGrp="1"/>
          </p:cNvSpPr>
          <p:nvPr>
            <p:ph type="title"/>
          </p:nvPr>
        </p:nvSpPr>
        <p:spPr>
          <a:xfrm>
            <a:off x="4267377" y="95693"/>
            <a:ext cx="7995684" cy="1556567"/>
          </a:xfrm>
        </p:spPr>
        <p:txBody>
          <a:bodyPr>
            <a:normAutofit/>
          </a:bodyPr>
          <a:lstStyle/>
          <a:p>
            <a:r>
              <a:rPr lang="en-GB" sz="2400" b="1" i="0" dirty="0">
                <a:effectLst/>
                <a:latin typeface="Söhne"/>
              </a:rPr>
              <a:t>Objective:</a:t>
            </a:r>
            <a:r>
              <a:rPr lang="en-GB" sz="2400" b="0" i="0" dirty="0">
                <a:effectLst/>
                <a:latin typeface="Söhne"/>
              </a:rPr>
              <a:t> Evaluate how environmental, social, and governance (ESG) considerations affect the decision-making process in a healthcare setting.</a:t>
            </a:r>
            <a:endParaRPr lang="ro-RO" sz="2400" dirty="0"/>
          </a:p>
        </p:txBody>
      </p:sp>
      <p:pic>
        <p:nvPicPr>
          <p:cNvPr id="5" name="Picture 4" descr="An image of a stethoscope within a blue background">
            <a:extLst>
              <a:ext uri="{FF2B5EF4-FFF2-40B4-BE49-F238E27FC236}">
                <a16:creationId xmlns:a16="http://schemas.microsoft.com/office/drawing/2014/main" id="{D1EB7C01-CBC2-A80F-5A2D-9D6148503017}"/>
              </a:ext>
            </a:extLst>
          </p:cNvPr>
          <p:cNvPicPr>
            <a:picLocks noChangeAspect="1"/>
          </p:cNvPicPr>
          <p:nvPr/>
        </p:nvPicPr>
        <p:blipFill rotWithShape="1">
          <a:blip r:embed="rId2"/>
          <a:srcRect l="36230"/>
          <a:stretch/>
        </p:blipFill>
        <p:spPr>
          <a:xfrm>
            <a:off x="0" y="95693"/>
            <a:ext cx="4675136" cy="5241851"/>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93F439A8-958F-2535-FDF5-117DCD3E0D7A}"/>
              </a:ext>
            </a:extLst>
          </p:cNvPr>
          <p:cNvSpPr>
            <a:spLocks noGrp="1"/>
          </p:cNvSpPr>
          <p:nvPr>
            <p:ph idx="1"/>
          </p:nvPr>
        </p:nvSpPr>
        <p:spPr>
          <a:xfrm>
            <a:off x="4486940" y="1998921"/>
            <a:ext cx="7368362" cy="4508204"/>
          </a:xfrm>
        </p:spPr>
        <p:txBody>
          <a:bodyPr vert="horz" lIns="91440" tIns="45720" rIns="91440" bIns="45720" rtlCol="0" anchor="t">
            <a:normAutofit/>
          </a:bodyPr>
          <a:lstStyle/>
          <a:p>
            <a:pPr marL="0" indent="0">
              <a:buNone/>
            </a:pPr>
            <a:r>
              <a:rPr lang="en-GB" sz="2400" b="1" dirty="0"/>
              <a:t>Case Study 1: Community Health Improvement Initiative</a:t>
            </a:r>
          </a:p>
          <a:p>
            <a:pPr marL="0" indent="0">
              <a:buNone/>
            </a:pPr>
            <a:r>
              <a:rPr lang="en-GB" sz="2400" dirty="0"/>
              <a:t>Organization: Midsize Regional Hospital</a:t>
            </a:r>
          </a:p>
          <a:p>
            <a:pPr marL="0" indent="0">
              <a:buNone/>
            </a:pPr>
            <a:r>
              <a:rPr lang="en-GB" sz="2400" b="1" dirty="0"/>
              <a:t>CSR Focus:</a:t>
            </a:r>
            <a:r>
              <a:rPr lang="en-GB" sz="2400" dirty="0"/>
              <a:t> Improving community health outcomes and access to care</a:t>
            </a:r>
          </a:p>
          <a:p>
            <a:pPr marL="0" indent="0">
              <a:buNone/>
            </a:pPr>
            <a:endParaRPr lang="en-GB" sz="2400" dirty="0"/>
          </a:p>
          <a:p>
            <a:r>
              <a:rPr lang="en-GB" sz="2400" dirty="0"/>
              <a:t>Background: The hospital identified high rates of chronic diseases within the local community, with many cases going untreated due to lack of awareness and limited access to healthcare services.</a:t>
            </a:r>
          </a:p>
          <a:p>
            <a:endParaRPr lang="ro-RO" sz="2000" dirty="0"/>
          </a:p>
        </p:txBody>
      </p:sp>
    </p:spTree>
    <p:extLst>
      <p:ext uri="{BB962C8B-B14F-4D97-AF65-F5344CB8AC3E}">
        <p14:creationId xmlns:p14="http://schemas.microsoft.com/office/powerpoint/2010/main" val="2677798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0FA3AF-9BBC-20A3-9F6C-089D99BB1689}"/>
              </a:ext>
            </a:extLst>
          </p:cNvPr>
          <p:cNvSpPr>
            <a:spLocks noGrp="1"/>
          </p:cNvSpPr>
          <p:nvPr>
            <p:ph idx="1"/>
          </p:nvPr>
        </p:nvSpPr>
        <p:spPr>
          <a:xfrm>
            <a:off x="871870" y="457200"/>
            <a:ext cx="10502524" cy="5740357"/>
          </a:xfrm>
        </p:spPr>
        <p:txBody>
          <a:bodyPr vert="horz" lIns="91440" tIns="45720" rIns="91440" bIns="45720" rtlCol="0" anchor="t">
            <a:normAutofit fontScale="92500" lnSpcReduction="20000"/>
          </a:bodyPr>
          <a:lstStyle/>
          <a:p>
            <a:pPr marL="0" indent="0">
              <a:buNone/>
            </a:pPr>
            <a:r>
              <a:rPr lang="en-GB" dirty="0"/>
              <a:t>CSR Initiative: The hospital launched a</a:t>
            </a:r>
            <a:r>
              <a:rPr lang="en-GB" b="1" i="1" dirty="0"/>
              <a:t> "Community Health Improvement Program" </a:t>
            </a:r>
            <a:r>
              <a:rPr lang="en-GB" dirty="0"/>
              <a:t>(CHIP), which included:</a:t>
            </a:r>
          </a:p>
          <a:p>
            <a:pPr marL="0" indent="0">
              <a:buNone/>
            </a:pPr>
            <a:r>
              <a:rPr lang="en-GB" dirty="0"/>
              <a:t>- Free health screening camps in underserved areas.</a:t>
            </a:r>
          </a:p>
          <a:p>
            <a:pPr marL="0" indent="0">
              <a:buNone/>
            </a:pPr>
            <a:r>
              <a:rPr lang="en-GB" dirty="0"/>
              <a:t>- Educational workshops on chronic disease management.</a:t>
            </a:r>
          </a:p>
          <a:p>
            <a:pPr marL="0" indent="0">
              <a:buNone/>
            </a:pPr>
            <a:r>
              <a:rPr lang="en-GB" dirty="0"/>
              <a:t>- Partnership with local schools to promote health education.</a:t>
            </a:r>
          </a:p>
          <a:p>
            <a:endParaRPr lang="en-GB" dirty="0"/>
          </a:p>
          <a:p>
            <a:pPr marL="0" indent="0">
              <a:buNone/>
            </a:pPr>
            <a:r>
              <a:rPr lang="en-GB" dirty="0"/>
              <a:t>Outcomes:</a:t>
            </a:r>
          </a:p>
          <a:p>
            <a:pPr marL="0" indent="0">
              <a:buNone/>
            </a:pPr>
            <a:r>
              <a:rPr lang="en-GB" dirty="0"/>
              <a:t>- Increased community awareness of chronic diseases.</a:t>
            </a:r>
          </a:p>
          <a:p>
            <a:pPr marL="0" indent="0">
              <a:buNone/>
            </a:pPr>
            <a:r>
              <a:rPr lang="en-GB" dirty="0"/>
              <a:t>- Early detection of chronic health issues leading to better outcomes.</a:t>
            </a:r>
          </a:p>
          <a:p>
            <a:pPr marL="0" indent="0">
              <a:buNone/>
            </a:pPr>
            <a:r>
              <a:rPr lang="en-GB" dirty="0"/>
              <a:t>- Strengthened relationship with the community, enhancing the hospital’s reputation.</a:t>
            </a:r>
          </a:p>
          <a:p>
            <a:endParaRPr lang="en-GB" dirty="0"/>
          </a:p>
          <a:p>
            <a:pPr marL="0" indent="0">
              <a:buNone/>
            </a:pPr>
            <a:r>
              <a:rPr lang="en-GB" dirty="0"/>
              <a:t>Lessons Learned: CSR programs that address direct community needs can improve public health while also building the organization's social capital.</a:t>
            </a:r>
          </a:p>
        </p:txBody>
      </p:sp>
    </p:spTree>
    <p:extLst>
      <p:ext uri="{BB962C8B-B14F-4D97-AF65-F5344CB8AC3E}">
        <p14:creationId xmlns:p14="http://schemas.microsoft.com/office/powerpoint/2010/main" val="2654956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0C43C4-4DC2-1A30-7B3C-C52DE8BE4920}"/>
              </a:ext>
            </a:extLst>
          </p:cNvPr>
          <p:cNvSpPr>
            <a:spLocks noGrp="1"/>
          </p:cNvSpPr>
          <p:nvPr>
            <p:ph idx="1"/>
          </p:nvPr>
        </p:nvSpPr>
        <p:spPr>
          <a:xfrm>
            <a:off x="252594" y="499730"/>
            <a:ext cx="7923842" cy="5922335"/>
          </a:xfrm>
        </p:spPr>
        <p:txBody>
          <a:bodyPr>
            <a:normAutofit/>
          </a:bodyPr>
          <a:lstStyle/>
          <a:p>
            <a:pPr marL="0" marR="0" indent="0">
              <a:spcBef>
                <a:spcPts val="0"/>
              </a:spcBef>
              <a:spcAft>
                <a:spcPts val="0"/>
              </a:spcAft>
              <a:buNone/>
            </a:pPr>
            <a:r>
              <a:rPr lang="en-GB" sz="2400" b="1" dirty="0">
                <a:effectLst/>
                <a:ea typeface="Times New Roman" panose="02020603050405020304" pitchFamily="18" charset="0"/>
              </a:rPr>
              <a:t>Case Study 2: Environmental Sustainability in Healthcare</a:t>
            </a:r>
            <a:endParaRPr lang="en-GB" sz="2400" dirty="0">
              <a:effectLst/>
              <a:ea typeface="Times New Roman" panose="02020603050405020304" pitchFamily="18" charset="0"/>
            </a:endParaRPr>
          </a:p>
          <a:p>
            <a:pPr marL="0" marR="0" indent="0">
              <a:spcBef>
                <a:spcPts val="0"/>
              </a:spcBef>
              <a:spcAft>
                <a:spcPts val="0"/>
              </a:spcAft>
              <a:buNone/>
            </a:pPr>
            <a:r>
              <a:rPr lang="en-GB" sz="2400" dirty="0">
                <a:effectLst/>
                <a:ea typeface="Times New Roman" panose="02020603050405020304" pitchFamily="18" charset="0"/>
              </a:rPr>
              <a:t>Organization: Large Healthcare System</a:t>
            </a:r>
          </a:p>
          <a:p>
            <a:pPr marL="0" marR="0" indent="0">
              <a:spcBef>
                <a:spcPts val="0"/>
              </a:spcBef>
              <a:spcAft>
                <a:spcPts val="0"/>
              </a:spcAft>
              <a:buNone/>
            </a:pPr>
            <a:r>
              <a:rPr lang="en-GB" sz="2400" dirty="0">
                <a:effectLst/>
                <a:ea typeface="Times New Roman" panose="02020603050405020304" pitchFamily="18" charset="0"/>
              </a:rPr>
              <a:t> </a:t>
            </a:r>
          </a:p>
          <a:p>
            <a:pPr marL="0" marR="0" indent="0">
              <a:spcBef>
                <a:spcPts val="0"/>
              </a:spcBef>
              <a:spcAft>
                <a:spcPts val="0"/>
              </a:spcAft>
              <a:buNone/>
            </a:pPr>
            <a:r>
              <a:rPr lang="en-GB" sz="2400" b="1" dirty="0">
                <a:effectLst/>
                <a:ea typeface="Times New Roman" panose="02020603050405020304" pitchFamily="18" charset="0"/>
              </a:rPr>
              <a:t>CSR Focus: Environmental sustainability in healthcare operations</a:t>
            </a:r>
          </a:p>
          <a:p>
            <a:r>
              <a:rPr lang="en-GB" sz="2400" dirty="0"/>
              <a:t>Background: The healthcare system recognized the significant environmental impact of its operations, including waste production and energy consumption.</a:t>
            </a:r>
          </a:p>
          <a:p>
            <a:pPr marL="0" indent="0">
              <a:buNone/>
            </a:pPr>
            <a:endParaRPr lang="en-GB" sz="2400" dirty="0"/>
          </a:p>
          <a:p>
            <a:pPr marL="0" indent="0">
              <a:buNone/>
            </a:pPr>
            <a:r>
              <a:rPr lang="en-GB" sz="2400" dirty="0"/>
              <a:t>CSR Initiative: Implementation of a "Green Health Initiative" (GHI) that involved:</a:t>
            </a:r>
          </a:p>
          <a:p>
            <a:pPr marL="0" indent="0">
              <a:buNone/>
            </a:pPr>
            <a:r>
              <a:rPr lang="en-GB" sz="2400" dirty="0"/>
              <a:t>- Reducing medical waste through better sorting and recycling programs.</a:t>
            </a:r>
          </a:p>
          <a:p>
            <a:pPr marL="0" indent="0">
              <a:buNone/>
            </a:pPr>
            <a:r>
              <a:rPr lang="en-GB" sz="2400" dirty="0"/>
              <a:t>- Investing in energy-efficient technologies across its facilities.</a:t>
            </a:r>
          </a:p>
          <a:p>
            <a:pPr marL="0" indent="0">
              <a:buNone/>
            </a:pPr>
            <a:r>
              <a:rPr lang="en-GB" sz="2400" dirty="0"/>
              <a:t>- Sourcing supplies from sustainable and ethical vendors.</a:t>
            </a:r>
          </a:p>
          <a:p>
            <a:endParaRPr lang="en-GB" sz="2400" dirty="0"/>
          </a:p>
          <a:p>
            <a:endParaRPr lang="en-GB" sz="1300" dirty="0"/>
          </a:p>
          <a:p>
            <a:endParaRPr lang="ro-RO" sz="1300" dirty="0"/>
          </a:p>
        </p:txBody>
      </p:sp>
      <p:pic>
        <p:nvPicPr>
          <p:cNvPr id="5" name="Picture 4" descr="Light bulb on green grass">
            <a:extLst>
              <a:ext uri="{FF2B5EF4-FFF2-40B4-BE49-F238E27FC236}">
                <a16:creationId xmlns:a16="http://schemas.microsoft.com/office/drawing/2014/main" id="{8D29AA07-EBA4-9681-EE7C-1E354A621435}"/>
              </a:ext>
            </a:extLst>
          </p:cNvPr>
          <p:cNvPicPr>
            <a:picLocks noChangeAspect="1"/>
          </p:cNvPicPr>
          <p:nvPr/>
        </p:nvPicPr>
        <p:blipFill rotWithShape="1">
          <a:blip r:embed="rId2"/>
          <a:srcRect l="24618" r="17345" b="-1"/>
          <a:stretch/>
        </p:blipFill>
        <p:spPr>
          <a:xfrm>
            <a:off x="8059654" y="10"/>
            <a:ext cx="4132346" cy="475274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75545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glowing fluorescent bulb amonst unlit incandescent bulbs">
            <a:extLst>
              <a:ext uri="{FF2B5EF4-FFF2-40B4-BE49-F238E27FC236}">
                <a16:creationId xmlns:a16="http://schemas.microsoft.com/office/drawing/2014/main" id="{0065A00A-6DD7-0AB1-0BE4-8F460FBB6B7D}"/>
              </a:ext>
            </a:extLst>
          </p:cNvPr>
          <p:cNvPicPr>
            <a:picLocks noChangeAspect="1"/>
          </p:cNvPicPr>
          <p:nvPr/>
        </p:nvPicPr>
        <p:blipFill rotWithShape="1">
          <a:blip r:embed="rId2"/>
          <a:srcRect l="20320" r="20513"/>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C67B77-0B4B-99B5-932F-4FDC641998C0}"/>
              </a:ext>
            </a:extLst>
          </p:cNvPr>
          <p:cNvSpPr>
            <a:spLocks noGrp="1"/>
          </p:cNvSpPr>
          <p:nvPr>
            <p:ph idx="1"/>
          </p:nvPr>
        </p:nvSpPr>
        <p:spPr>
          <a:xfrm>
            <a:off x="6068614" y="935665"/>
            <a:ext cx="5464968" cy="5252483"/>
          </a:xfrm>
        </p:spPr>
        <p:txBody>
          <a:bodyPr anchor="ctr">
            <a:normAutofit/>
          </a:bodyPr>
          <a:lstStyle/>
          <a:p>
            <a:pPr marL="0" indent="0">
              <a:buNone/>
            </a:pPr>
            <a:r>
              <a:rPr lang="en-GB" sz="2400" b="1" dirty="0"/>
              <a:t>Outcomes:</a:t>
            </a:r>
          </a:p>
          <a:p>
            <a:pPr marL="0" indent="0">
              <a:buNone/>
            </a:pPr>
            <a:r>
              <a:rPr lang="en-GB" sz="2400" dirty="0"/>
              <a:t>- Reduction in waste production by 30% in the first year.</a:t>
            </a:r>
          </a:p>
          <a:p>
            <a:pPr marL="0" indent="0">
              <a:buNone/>
            </a:pPr>
            <a:r>
              <a:rPr lang="en-GB" sz="2400" dirty="0"/>
              <a:t>- Decreased energy consumption and lower operational costs.</a:t>
            </a:r>
          </a:p>
          <a:p>
            <a:pPr>
              <a:buFontTx/>
              <a:buChar char="-"/>
            </a:pPr>
            <a:r>
              <a:rPr lang="en-GB" sz="2400" dirty="0"/>
              <a:t>Improved brand image as a leader in environmental responsibility.</a:t>
            </a:r>
          </a:p>
          <a:p>
            <a:pPr marL="0" indent="0">
              <a:buNone/>
            </a:pPr>
            <a:endParaRPr lang="en-GB" sz="2400" dirty="0"/>
          </a:p>
          <a:p>
            <a:r>
              <a:rPr lang="en-GB" sz="2400" b="1" dirty="0"/>
              <a:t>Lessons Learned: </a:t>
            </a:r>
          </a:p>
          <a:p>
            <a:pPr marL="0" indent="0">
              <a:buNone/>
            </a:pPr>
            <a:r>
              <a:rPr lang="en-GB" sz="2400" dirty="0"/>
              <a:t>Sustainable practices in healthcare can lead to cost savings, environmental benefits, and improved stakeholder trust.</a:t>
            </a:r>
          </a:p>
          <a:p>
            <a:endParaRPr lang="ro-RO" sz="1700" dirty="0"/>
          </a:p>
        </p:txBody>
      </p:sp>
    </p:spTree>
    <p:extLst>
      <p:ext uri="{BB962C8B-B14F-4D97-AF65-F5344CB8AC3E}">
        <p14:creationId xmlns:p14="http://schemas.microsoft.com/office/powerpoint/2010/main" val="1942048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6731ECC-4F37-1680-ADFB-A1DEFC90BC54}"/>
              </a:ext>
            </a:extLst>
          </p:cNvPr>
          <p:cNvSpPr>
            <a:spLocks noGrp="1"/>
          </p:cNvSpPr>
          <p:nvPr>
            <p:ph type="ctrTitle"/>
          </p:nvPr>
        </p:nvSpPr>
        <p:spPr>
          <a:xfrm>
            <a:off x="1524000" y="1293338"/>
            <a:ext cx="9144000" cy="3274592"/>
          </a:xfrm>
        </p:spPr>
        <p:txBody>
          <a:bodyPr anchor="ctr">
            <a:normAutofit/>
          </a:bodyPr>
          <a:lstStyle/>
          <a:p>
            <a:r>
              <a:rPr lang="en-GB" sz="7200" dirty="0"/>
              <a:t>Implementing CSR Initiatives in Health Settings </a:t>
            </a:r>
            <a:endParaRPr lang="ro-RO" sz="7200" dirty="0"/>
          </a:p>
        </p:txBody>
      </p:sp>
      <p:sp>
        <p:nvSpPr>
          <p:cNvPr id="5" name="Subtitle 4">
            <a:extLst>
              <a:ext uri="{FF2B5EF4-FFF2-40B4-BE49-F238E27FC236}">
                <a16:creationId xmlns:a16="http://schemas.microsoft.com/office/drawing/2014/main" id="{CD068D09-1EC6-265B-6D3C-E6FD0DB8E09A}"/>
              </a:ext>
            </a:extLst>
          </p:cNvPr>
          <p:cNvSpPr>
            <a:spLocks noGrp="1"/>
          </p:cNvSpPr>
          <p:nvPr>
            <p:ph type="subTitle" idx="1"/>
          </p:nvPr>
        </p:nvSpPr>
        <p:spPr>
          <a:xfrm>
            <a:off x="1524000" y="5514052"/>
            <a:ext cx="9144000" cy="651910"/>
          </a:xfrm>
        </p:spPr>
        <p:txBody>
          <a:bodyPr anchor="ctr">
            <a:normAutofit/>
          </a:bodyPr>
          <a:lstStyle/>
          <a:p>
            <a:r>
              <a:rPr lang="en-US"/>
              <a:t>Part 4</a:t>
            </a:r>
            <a:endParaRPr lang="ro-RO" dirty="0"/>
          </a:p>
        </p:txBody>
      </p:sp>
      <p:cxnSp>
        <p:nvCxnSpPr>
          <p:cNvPr id="21"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186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E62BE-D5CF-0C70-8F9E-69700875D7F6}"/>
              </a:ext>
            </a:extLst>
          </p:cNvPr>
          <p:cNvSpPr>
            <a:spLocks noGrp="1"/>
          </p:cNvSpPr>
          <p:nvPr>
            <p:ph type="title"/>
          </p:nvPr>
        </p:nvSpPr>
        <p:spPr>
          <a:xfrm>
            <a:off x="569435" y="90004"/>
            <a:ext cx="11295972" cy="915655"/>
          </a:xfrm>
        </p:spPr>
        <p:txBody>
          <a:bodyPr anchor="b">
            <a:normAutofit/>
          </a:bodyPr>
          <a:lstStyle/>
          <a:p>
            <a:r>
              <a:rPr lang="en-GB" sz="3200" b="1" dirty="0"/>
              <a:t>Case studies highlighting effective CSR strategies in healthcare</a:t>
            </a:r>
            <a:endParaRPr lang="ro-RO" sz="3200" b="1" dirty="0"/>
          </a:p>
        </p:txBody>
      </p:sp>
      <p:sp>
        <p:nvSpPr>
          <p:cNvPr id="3" name="Content Placeholder 2">
            <a:extLst>
              <a:ext uri="{FF2B5EF4-FFF2-40B4-BE49-F238E27FC236}">
                <a16:creationId xmlns:a16="http://schemas.microsoft.com/office/drawing/2014/main" id="{58A1B9EE-9BC7-6DBB-9098-662EBB3C4556}"/>
              </a:ext>
            </a:extLst>
          </p:cNvPr>
          <p:cNvSpPr>
            <a:spLocks noGrp="1"/>
          </p:cNvSpPr>
          <p:nvPr>
            <p:ph idx="1"/>
          </p:nvPr>
        </p:nvSpPr>
        <p:spPr>
          <a:xfrm>
            <a:off x="145253" y="1163604"/>
            <a:ext cx="6539616" cy="5414283"/>
          </a:xfrm>
        </p:spPr>
        <p:txBody>
          <a:bodyPr vert="horz" lIns="91440" tIns="45720" rIns="91440" bIns="45720" rtlCol="0" anchor="t">
            <a:noAutofit/>
          </a:bodyPr>
          <a:lstStyle/>
          <a:p>
            <a:pPr marL="0" indent="0">
              <a:buNone/>
            </a:pPr>
            <a:r>
              <a:rPr lang="en-GB" sz="2200" dirty="0"/>
              <a:t>Energy Efficiency in Hospitals</a:t>
            </a:r>
            <a:endParaRPr lang="en-GB" sz="2200" dirty="0">
              <a:ea typeface="Calibri"/>
              <a:cs typeface="Calibri"/>
            </a:endParaRPr>
          </a:p>
          <a:p>
            <a:r>
              <a:rPr lang="en-GB" sz="2200" dirty="0"/>
              <a:t>Turkey has been working on improving the </a:t>
            </a:r>
            <a:r>
              <a:rPr lang="en-GB" sz="2200" b="1" i="1" dirty="0"/>
              <a:t>energy efficiency of </a:t>
            </a:r>
            <a:r>
              <a:rPr lang="en-GB" sz="2200" dirty="0"/>
              <a:t>its hospitals. </a:t>
            </a:r>
            <a:endParaRPr lang="en-GB" sz="2200" dirty="0">
              <a:ea typeface="Calibri"/>
              <a:cs typeface="Calibri"/>
            </a:endParaRPr>
          </a:p>
          <a:p>
            <a:r>
              <a:rPr lang="en-GB" sz="2200" dirty="0"/>
              <a:t>With the support of international funding, such as from the European Bank for Reconstruction and Development (EBRD), several hospitals have been upgraded to use less energy and water, reducing their environmental impact.</a:t>
            </a:r>
            <a:endParaRPr lang="en-GB" sz="2200" dirty="0">
              <a:ea typeface="Calibri"/>
              <a:cs typeface="Calibri"/>
            </a:endParaRPr>
          </a:p>
          <a:p>
            <a:endParaRPr lang="en-GB" sz="2200" dirty="0">
              <a:ea typeface="Calibri"/>
              <a:cs typeface="Calibri"/>
            </a:endParaRPr>
          </a:p>
          <a:p>
            <a:r>
              <a:rPr lang="en-GB" sz="2200" dirty="0"/>
              <a:t>The EBRD is a leading institutional investor in Türkiye. Since 2009, the Bank has invested over €17,2 billion in various sectors of the country’s economy, with almost all investment in the private sector. The EBRD’s €7.3 billion Türkiye portfolio is the largest among the 38 economies where the Bank invests.</a:t>
            </a:r>
            <a:endParaRPr lang="en-GB" sz="2200" dirty="0">
              <a:ea typeface="Calibri"/>
              <a:cs typeface="Calibri"/>
            </a:endParaRPr>
          </a:p>
          <a:p>
            <a:pPr marL="0" indent="0">
              <a:buNone/>
            </a:pPr>
            <a:endParaRPr lang="ro-RO" sz="2200" dirty="0">
              <a:ea typeface="Calibri"/>
              <a:cs typeface="Calibri"/>
            </a:endParaRPr>
          </a:p>
        </p:txBody>
      </p:sp>
      <p:pic>
        <p:nvPicPr>
          <p:cNvPr id="4" name="Picture 3" descr="Map of Modern Turkey – Istanbul Tour Guide">
            <a:extLst>
              <a:ext uri="{FF2B5EF4-FFF2-40B4-BE49-F238E27FC236}">
                <a16:creationId xmlns:a16="http://schemas.microsoft.com/office/drawing/2014/main" id="{E416E576-CCA5-4B44-FF26-6BC0A1FA6A5F}"/>
              </a:ext>
            </a:extLst>
          </p:cNvPr>
          <p:cNvPicPr>
            <a:picLocks noChangeAspect="1"/>
          </p:cNvPicPr>
          <p:nvPr/>
        </p:nvPicPr>
        <p:blipFill>
          <a:blip r:embed="rId2"/>
          <a:stretch>
            <a:fillRect/>
          </a:stretch>
        </p:blipFill>
        <p:spPr>
          <a:xfrm>
            <a:off x="6870291" y="1560009"/>
            <a:ext cx="5319062" cy="3736641"/>
          </a:xfrm>
          <a:prstGeom prst="rect">
            <a:avLst/>
          </a:prstGeom>
        </p:spPr>
      </p:pic>
      <p:grpSp>
        <p:nvGrpSpPr>
          <p:cNvPr id="13" name="Group 1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4" name="Rectangle 1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1862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2C4353C-C927-1758-0BEF-21E9E0D81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74BDD8A-0921-1DAB-AABF-1FAD4B028433}"/>
              </a:ext>
            </a:extLst>
          </p:cNvPr>
          <p:cNvSpPr>
            <a:spLocks noGrp="1"/>
          </p:cNvSpPr>
          <p:nvPr>
            <p:ph idx="1"/>
          </p:nvPr>
        </p:nvSpPr>
        <p:spPr>
          <a:xfrm>
            <a:off x="319550" y="1076338"/>
            <a:ext cx="11691927" cy="5458773"/>
          </a:xfrm>
        </p:spPr>
        <p:txBody>
          <a:bodyPr vert="horz" lIns="91440" tIns="45720" rIns="91440" bIns="45720" rtlCol="0" anchor="t">
            <a:normAutofit/>
          </a:bodyPr>
          <a:lstStyle/>
          <a:p>
            <a:pPr algn="just"/>
            <a:r>
              <a:rPr lang="en-GB" sz="2200" b="0" i="0" dirty="0">
                <a:effectLst/>
                <a:latin typeface="Söhne"/>
              </a:rPr>
              <a:t>The European Bank for Reconstruction and Development (EBRD) has provided a €75 million loan to </a:t>
            </a:r>
            <a:r>
              <a:rPr lang="en-GB" sz="2200" b="0" i="0" err="1">
                <a:effectLst/>
                <a:latin typeface="Söhne"/>
              </a:rPr>
              <a:t>Rönesans</a:t>
            </a:r>
            <a:r>
              <a:rPr lang="en-GB" sz="2200" b="0" i="0" dirty="0">
                <a:effectLst/>
                <a:latin typeface="Söhne"/>
              </a:rPr>
              <a:t> </a:t>
            </a:r>
            <a:r>
              <a:rPr lang="en-GB" sz="2200" b="0" i="0" err="1">
                <a:effectLst/>
                <a:latin typeface="Söhne"/>
              </a:rPr>
              <a:t>Saglik</a:t>
            </a:r>
            <a:r>
              <a:rPr lang="en-GB" sz="2200" b="0" i="0" dirty="0">
                <a:effectLst/>
                <a:latin typeface="Söhne"/>
              </a:rPr>
              <a:t> Yatirim A.S., a subsidiary of </a:t>
            </a:r>
            <a:r>
              <a:rPr lang="en-GB" sz="2200" b="0" i="0" err="1">
                <a:effectLst/>
                <a:latin typeface="Söhne"/>
              </a:rPr>
              <a:t>Rönesans</a:t>
            </a:r>
            <a:r>
              <a:rPr lang="en-GB" sz="2200" b="0" i="0" dirty="0">
                <a:effectLst/>
                <a:latin typeface="Söhne"/>
              </a:rPr>
              <a:t> Holding in Turkey, to invest in hospital infrastructure through public-private partnership (PPP).</a:t>
            </a:r>
            <a:r>
              <a:rPr lang="en-GB" sz="2200" dirty="0">
                <a:latin typeface="Söhne"/>
              </a:rPr>
              <a:t> </a:t>
            </a:r>
            <a:endParaRPr lang="en-US">
              <a:latin typeface="Calibri" panose="020F0502020204030204"/>
              <a:ea typeface="Calibri" panose="020F0502020204030204"/>
              <a:cs typeface="Calibri" panose="020F0502020204030204"/>
            </a:endParaRPr>
          </a:p>
          <a:p>
            <a:pPr algn="just"/>
            <a:r>
              <a:rPr lang="en-GB" sz="2200" b="0" i="0" dirty="0">
                <a:effectLst/>
                <a:latin typeface="Söhne"/>
              </a:rPr>
              <a:t>This investment supports the completion of hospital projects with a focus on sustainability and social infrastructure development. </a:t>
            </a:r>
            <a:r>
              <a:rPr lang="en-GB" sz="2200" b="0" i="0" dirty="0" err="1">
                <a:effectLst/>
                <a:latin typeface="Söhne"/>
              </a:rPr>
              <a:t>Rönesans</a:t>
            </a:r>
            <a:r>
              <a:rPr lang="en-GB" sz="2200" b="0" i="0" dirty="0">
                <a:effectLst/>
                <a:latin typeface="Söhne"/>
              </a:rPr>
              <a:t> is working on five hospital projects, aiming to achieve a total capacity of 9,000 beds upon completion.</a:t>
            </a:r>
            <a:endParaRPr lang="en-US">
              <a:ea typeface="Calibri"/>
              <a:cs typeface="Calibri"/>
            </a:endParaRPr>
          </a:p>
          <a:p>
            <a:pPr algn="just"/>
            <a:r>
              <a:rPr lang="en-GB" sz="2200" b="0" i="0" dirty="0">
                <a:effectLst/>
                <a:latin typeface="Söhne"/>
              </a:rPr>
              <a:t>The EBRD funding prioritizes advancements in corporate governance and climate-risk management. The loan will enable </a:t>
            </a:r>
            <a:r>
              <a:rPr lang="en-GB" sz="2200" b="0" i="0" err="1">
                <a:effectLst/>
                <a:latin typeface="Söhne"/>
              </a:rPr>
              <a:t>Rönesans</a:t>
            </a:r>
            <a:r>
              <a:rPr lang="en-GB" sz="2200" b="0" i="0" dirty="0">
                <a:effectLst/>
                <a:latin typeface="Söhne"/>
              </a:rPr>
              <a:t> to implement a comprehensive action plan, including achieving LEED certification for all current and new hospital investments.</a:t>
            </a:r>
            <a:r>
              <a:rPr lang="en-GB" sz="2200" dirty="0">
                <a:latin typeface="Söhne"/>
              </a:rPr>
              <a:t> </a:t>
            </a:r>
          </a:p>
          <a:p>
            <a:pPr algn="just"/>
            <a:r>
              <a:rPr lang="en-GB" sz="2200" b="0" i="0" dirty="0">
                <a:effectLst/>
                <a:latin typeface="Söhne"/>
              </a:rPr>
              <a:t>LEED-certified buildings enhance water efficiency, energy use, and environmental quality, leading to a reduction in Scope 3 emissions. The cooperation with EBRD also includes piloting practical guidelines on gender-based violence and harassment, reflecting a commitment to social responsibility alongside environmental sustainability</a:t>
            </a:r>
          </a:p>
          <a:p>
            <a:pPr marL="0" indent="0">
              <a:buNone/>
            </a:pPr>
            <a:r>
              <a:rPr lang="ro-RO" sz="1700" dirty="0">
                <a:hlinkClick r:id="rId2"/>
              </a:rPr>
              <a:t>https://www.ebrd.com/news/2022/ebrd-financing-to-support-hospital-infrastructure-in-trkiye-.html</a:t>
            </a:r>
            <a:r>
              <a:rPr lang="en-US" sz="1700" dirty="0"/>
              <a:t> </a:t>
            </a:r>
            <a:endParaRPr lang="ro-RO" sz="1700"/>
          </a:p>
        </p:txBody>
      </p:sp>
    </p:spTree>
    <p:extLst>
      <p:ext uri="{BB962C8B-B14F-4D97-AF65-F5344CB8AC3E}">
        <p14:creationId xmlns:p14="http://schemas.microsoft.com/office/powerpoint/2010/main" val="1339591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2BBFE9-F22E-7241-6CA1-3BAEB4C5827E}"/>
              </a:ext>
            </a:extLst>
          </p:cNvPr>
          <p:cNvSpPr>
            <a:spLocks noGrp="1"/>
          </p:cNvSpPr>
          <p:nvPr>
            <p:ph type="title"/>
          </p:nvPr>
        </p:nvSpPr>
        <p:spPr>
          <a:xfrm>
            <a:off x="5407659" y="365125"/>
            <a:ext cx="6683558" cy="1106757"/>
          </a:xfrm>
        </p:spPr>
        <p:txBody>
          <a:bodyPr>
            <a:normAutofit/>
          </a:bodyPr>
          <a:lstStyle/>
          <a:p>
            <a:r>
              <a:rPr lang="ro-RO" dirty="0"/>
              <a:t>Medical </a:t>
            </a:r>
            <a:r>
              <a:rPr lang="ro-RO" dirty="0" err="1"/>
              <a:t>Waste</a:t>
            </a:r>
            <a:r>
              <a:rPr lang="ro-RO" dirty="0"/>
              <a:t> Management</a:t>
            </a:r>
          </a:p>
        </p:txBody>
      </p:sp>
      <p:pic>
        <p:nvPicPr>
          <p:cNvPr id="4" name="Picture 3" descr="A diagram of a medical waste management&#10;&#10;Description automatically generated">
            <a:extLst>
              <a:ext uri="{FF2B5EF4-FFF2-40B4-BE49-F238E27FC236}">
                <a16:creationId xmlns:a16="http://schemas.microsoft.com/office/drawing/2014/main" id="{DB2C002F-0B0B-6E48-3BB2-98D9E27CCF1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90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3A5BB9AE-CE73-105D-CA35-51196DFA975F}"/>
              </a:ext>
            </a:extLst>
          </p:cNvPr>
          <p:cNvSpPr>
            <a:spLocks noGrp="1"/>
          </p:cNvSpPr>
          <p:nvPr>
            <p:ph idx="1"/>
          </p:nvPr>
        </p:nvSpPr>
        <p:spPr>
          <a:xfrm>
            <a:off x="6034466" y="1632749"/>
            <a:ext cx="6155073" cy="4728568"/>
          </a:xfrm>
        </p:spPr>
        <p:txBody>
          <a:bodyPr vert="horz" lIns="91440" tIns="45720" rIns="91440" bIns="45720" rtlCol="0" anchor="t">
            <a:normAutofit/>
          </a:bodyPr>
          <a:lstStyle/>
          <a:p>
            <a:r>
              <a:rPr lang="en-GB" sz="2400" dirty="0"/>
              <a:t>The Turkish Ministry of Environment and Urbanization has developed regulations and guidelines for the management of medical waste. </a:t>
            </a:r>
            <a:endParaRPr lang="en-GB" sz="2400"/>
          </a:p>
          <a:p>
            <a:r>
              <a:rPr lang="en-GB" sz="2400" dirty="0"/>
              <a:t>Hospitals and other healthcare facilities have adopted these guidelines to ensure that medical waste is handled and disposed of in an environmentally safe manner.</a:t>
            </a:r>
            <a:endParaRPr lang="en-GB" sz="2400">
              <a:ea typeface="Calibri"/>
              <a:cs typeface="Calibri"/>
            </a:endParaRPr>
          </a:p>
          <a:p>
            <a:endParaRPr lang="ro-RO" sz="2400" dirty="0">
              <a:ea typeface="Calibri"/>
              <a:cs typeface="Calibri"/>
            </a:endParaRPr>
          </a:p>
        </p:txBody>
      </p:sp>
    </p:spTree>
    <p:extLst>
      <p:ext uri="{BB962C8B-B14F-4D97-AF65-F5344CB8AC3E}">
        <p14:creationId xmlns:p14="http://schemas.microsoft.com/office/powerpoint/2010/main" val="1095889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2552E-6BCF-785F-59EA-0885667EC82C}"/>
              </a:ext>
            </a:extLst>
          </p:cNvPr>
          <p:cNvSpPr>
            <a:spLocks noGrp="1"/>
          </p:cNvSpPr>
          <p:nvPr>
            <p:ph type="title"/>
          </p:nvPr>
        </p:nvSpPr>
        <p:spPr>
          <a:xfrm>
            <a:off x="1043631" y="873940"/>
            <a:ext cx="5052369" cy="1035781"/>
          </a:xfrm>
        </p:spPr>
        <p:txBody>
          <a:bodyPr anchor="ctr">
            <a:normAutofit/>
          </a:bodyPr>
          <a:lstStyle/>
          <a:p>
            <a:r>
              <a:rPr lang="ro-RO" sz="3300"/>
              <a:t>Green Hospital Certification</a:t>
            </a:r>
          </a:p>
        </p:txBody>
      </p:sp>
      <p:sp>
        <p:nvSpPr>
          <p:cNvPr id="3" name="Content Placeholder 2">
            <a:extLst>
              <a:ext uri="{FF2B5EF4-FFF2-40B4-BE49-F238E27FC236}">
                <a16:creationId xmlns:a16="http://schemas.microsoft.com/office/drawing/2014/main" id="{AE424F48-991D-4F3F-AE77-8E5BE601FF76}"/>
              </a:ext>
            </a:extLst>
          </p:cNvPr>
          <p:cNvSpPr>
            <a:spLocks noGrp="1"/>
          </p:cNvSpPr>
          <p:nvPr>
            <p:ph idx="1"/>
          </p:nvPr>
        </p:nvSpPr>
        <p:spPr>
          <a:xfrm>
            <a:off x="110965" y="2450980"/>
            <a:ext cx="6196080" cy="3898348"/>
          </a:xfrm>
        </p:spPr>
        <p:txBody>
          <a:bodyPr anchor="ctr">
            <a:normAutofit/>
          </a:bodyPr>
          <a:lstStyle/>
          <a:p>
            <a:r>
              <a:rPr lang="en-GB" sz="2400" dirty="0"/>
              <a:t>Some hospitals in Turkey are pursuing Green Hospital Certification, which requires them to meet certain criteria in terms of energy efficiency, waste management, and the creation of a healthy environment for patients and staff. </a:t>
            </a:r>
            <a:endParaRPr lang="en-GB" sz="2400"/>
          </a:p>
          <a:p>
            <a:r>
              <a:rPr lang="en-GB" sz="2400" dirty="0"/>
              <a:t>These certifications are in line with international standards and are indicative of a broader commitment to sustainability.</a:t>
            </a:r>
            <a:endParaRPr lang="en-GB" sz="2400">
              <a:ea typeface="Calibri"/>
              <a:cs typeface="Calibri"/>
            </a:endParaRPr>
          </a:p>
          <a:p>
            <a:endParaRPr lang="ro-RO" sz="2400" dirty="0">
              <a:ea typeface="Calibri"/>
              <a:cs typeface="Calibri"/>
            </a:endParaRPr>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een cross and leaves&#10;&#10;Description automatically generated">
            <a:extLst>
              <a:ext uri="{FF2B5EF4-FFF2-40B4-BE49-F238E27FC236}">
                <a16:creationId xmlns:a16="http://schemas.microsoft.com/office/drawing/2014/main" id="{B623D182-1BFE-2C97-F8D8-D64D13FDA0E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30493" y="1785679"/>
            <a:ext cx="4223252" cy="3346926"/>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25989F7-A05F-F76A-F6D9-93A9C3666052}"/>
              </a:ext>
            </a:extLst>
          </p:cNvPr>
          <p:cNvSpPr txBox="1"/>
          <p:nvPr/>
        </p:nvSpPr>
        <p:spPr>
          <a:xfrm>
            <a:off x="8819453" y="4932550"/>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2257616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Diagram&#10;&#10;Description automatically generated">
            <a:extLst>
              <a:ext uri="{FF2B5EF4-FFF2-40B4-BE49-F238E27FC236}">
                <a16:creationId xmlns:a16="http://schemas.microsoft.com/office/drawing/2014/main" id="{7B1F67D4-B317-4B45-8E0D-B43D27F4FE78}"/>
              </a:ext>
            </a:extLst>
          </p:cNvPr>
          <p:cNvPicPr>
            <a:picLocks noChangeAspect="1"/>
          </p:cNvPicPr>
          <p:nvPr/>
        </p:nvPicPr>
        <p:blipFill rotWithShape="1">
          <a:blip r:embed="rId2"/>
          <a:srcRect t="2045" b="2454"/>
          <a:stretch/>
        </p:blipFill>
        <p:spPr>
          <a:xfrm>
            <a:off x="758797" y="0"/>
            <a:ext cx="9872595" cy="6719777"/>
          </a:xfrm>
          <a:prstGeom prst="rect">
            <a:avLst/>
          </a:prstGeom>
        </p:spPr>
      </p:pic>
    </p:spTree>
    <p:extLst>
      <p:ext uri="{BB962C8B-B14F-4D97-AF65-F5344CB8AC3E}">
        <p14:creationId xmlns:p14="http://schemas.microsoft.com/office/powerpoint/2010/main" val="289083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9DE1-A3CD-098F-60D1-FD14F087DC0A}"/>
              </a:ext>
            </a:extLst>
          </p:cNvPr>
          <p:cNvSpPr>
            <a:spLocks noGrp="1"/>
          </p:cNvSpPr>
          <p:nvPr>
            <p:ph type="title"/>
          </p:nvPr>
        </p:nvSpPr>
        <p:spPr>
          <a:xfrm>
            <a:off x="904102" y="566844"/>
            <a:ext cx="5191898" cy="983929"/>
          </a:xfrm>
        </p:spPr>
        <p:txBody>
          <a:bodyPr anchor="b">
            <a:normAutofit/>
          </a:bodyPr>
          <a:lstStyle/>
          <a:p>
            <a:r>
              <a:rPr lang="ro-RO" sz="3200" b="1" err="1"/>
              <a:t>Use</a:t>
            </a:r>
            <a:r>
              <a:rPr lang="ro-RO" sz="3200" b="1" dirty="0"/>
              <a:t> of </a:t>
            </a:r>
            <a:r>
              <a:rPr lang="ro-RO" sz="3200" b="1" err="1"/>
              <a:t>Renewable</a:t>
            </a:r>
            <a:r>
              <a:rPr lang="ro-RO" sz="3200" b="1" dirty="0"/>
              <a:t> Energy</a:t>
            </a:r>
            <a:endParaRPr lang="ro-RO" sz="3200" b="1">
              <a:ea typeface="Calibri Light"/>
              <a:cs typeface="Calibri Light"/>
            </a:endParaRPr>
          </a:p>
        </p:txBody>
      </p:sp>
      <p:sp>
        <p:nvSpPr>
          <p:cNvPr id="3" name="Content Placeholder 2">
            <a:extLst>
              <a:ext uri="{FF2B5EF4-FFF2-40B4-BE49-F238E27FC236}">
                <a16:creationId xmlns:a16="http://schemas.microsoft.com/office/drawing/2014/main" id="{60E4B5EF-BE6C-E860-4844-AAD89FD8D51C}"/>
              </a:ext>
            </a:extLst>
          </p:cNvPr>
          <p:cNvSpPr>
            <a:spLocks noGrp="1"/>
          </p:cNvSpPr>
          <p:nvPr>
            <p:ph idx="1"/>
          </p:nvPr>
        </p:nvSpPr>
        <p:spPr>
          <a:xfrm>
            <a:off x="504815" y="2153460"/>
            <a:ext cx="6085455" cy="3950307"/>
          </a:xfrm>
        </p:spPr>
        <p:txBody>
          <a:bodyPr vert="horz" lIns="91440" tIns="45720" rIns="91440" bIns="45720" rtlCol="0" anchor="t">
            <a:normAutofit/>
          </a:bodyPr>
          <a:lstStyle/>
          <a:p>
            <a:r>
              <a:rPr lang="en-GB" sz="2400" dirty="0"/>
              <a:t>There is an increasing trend among healthcare facilities in Turkey to invest in renewable energy sources, such as solar and wind power, to power their operations. </a:t>
            </a:r>
            <a:endParaRPr lang="en-GB" sz="2400"/>
          </a:p>
          <a:p>
            <a:r>
              <a:rPr lang="en-GB" sz="2400" dirty="0"/>
              <a:t>This not only helps to reduce greenhouse gas emissions but also secures energy independence and resilience for these critical facilities.</a:t>
            </a:r>
            <a:endParaRPr lang="en-GB" sz="2400">
              <a:ea typeface="Calibri"/>
              <a:cs typeface="Calibri"/>
            </a:endParaRPr>
          </a:p>
          <a:p>
            <a:endParaRPr lang="ro-RO" sz="2400" dirty="0">
              <a:ea typeface="Calibri"/>
              <a:cs typeface="Calibri"/>
            </a:endParaRPr>
          </a:p>
        </p:txBody>
      </p:sp>
      <p:grpSp>
        <p:nvGrpSpPr>
          <p:cNvPr id="9" name="Group 8">
            <a:extLst>
              <a:ext uri="{FF2B5EF4-FFF2-40B4-BE49-F238E27FC236}">
                <a16:creationId xmlns:a16="http://schemas.microsoft.com/office/drawing/2014/main" id="{59D47941-986F-4A15-FC41-7527D904BD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285" y="4887325"/>
            <a:ext cx="2022729" cy="1993164"/>
            <a:chOff x="-60285" y="4581559"/>
            <a:chExt cx="2330572" cy="2296509"/>
          </a:xfrm>
        </p:grpSpPr>
        <p:sp>
          <p:nvSpPr>
            <p:cNvPr id="10" name="Freeform: Shape 9">
              <a:extLst>
                <a:ext uri="{FF2B5EF4-FFF2-40B4-BE49-F238E27FC236}">
                  <a16:creationId xmlns:a16="http://schemas.microsoft.com/office/drawing/2014/main" id="{360EC868-83E9-43E0-4856-1190B2886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400132">
              <a:off x="1073269" y="6038524"/>
              <a:ext cx="374890" cy="37336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82"/>
                <a:gd name="connsiteY0" fmla="*/ 2 h 4963949"/>
                <a:gd name="connsiteX1" fmla="*/ 4735908 w 4849482"/>
                <a:gd name="connsiteY1" fmla="*/ 1905908 h 4963949"/>
                <a:gd name="connsiteX2" fmla="*/ 4451030 w 4849482"/>
                <a:gd name="connsiteY2" fmla="*/ 3809089 h 4963949"/>
                <a:gd name="connsiteX3" fmla="*/ 3419865 w 4849482"/>
                <a:gd name="connsiteY3" fmla="*/ 4844857 h 4963949"/>
                <a:gd name="connsiteX4" fmla="*/ 1074535 w 4849482"/>
                <a:gd name="connsiteY4" fmla="*/ 4657238 h 4963949"/>
                <a:gd name="connsiteX5" fmla="*/ 33359 w 4849482"/>
                <a:gd name="connsiteY5" fmla="*/ 2995667 h 4963949"/>
                <a:gd name="connsiteX6" fmla="*/ 592137 w 4849482"/>
                <a:gd name="connsiteY6" fmla="*/ 805858 h 4963949"/>
                <a:gd name="connsiteX7" fmla="*/ 2649000 w 4849482"/>
                <a:gd name="connsiteY7" fmla="*/ 2 h 4963949"/>
                <a:gd name="connsiteX0" fmla="*/ 2649000 w 4942023"/>
                <a:gd name="connsiteY0" fmla="*/ 2 h 4678955"/>
                <a:gd name="connsiteX1" fmla="*/ 4735908 w 4942023"/>
                <a:gd name="connsiteY1" fmla="*/ 1905908 h 4678955"/>
                <a:gd name="connsiteX2" fmla="*/ 4451030 w 4942023"/>
                <a:gd name="connsiteY2" fmla="*/ 3809089 h 4678955"/>
                <a:gd name="connsiteX3" fmla="*/ 1074535 w 4942023"/>
                <a:gd name="connsiteY3" fmla="*/ 4657238 h 4678955"/>
                <a:gd name="connsiteX4" fmla="*/ 33359 w 4942023"/>
                <a:gd name="connsiteY4" fmla="*/ 2995667 h 4678955"/>
                <a:gd name="connsiteX5" fmla="*/ 592137 w 4942023"/>
                <a:gd name="connsiteY5" fmla="*/ 805858 h 4678955"/>
                <a:gd name="connsiteX6" fmla="*/ 2649000 w 4942023"/>
                <a:gd name="connsiteY6" fmla="*/ 2 h 4678955"/>
                <a:gd name="connsiteX0" fmla="*/ 2649000 w 4806392"/>
                <a:gd name="connsiteY0" fmla="*/ 2 h 4842789"/>
                <a:gd name="connsiteX1" fmla="*/ 4735908 w 4806392"/>
                <a:gd name="connsiteY1" fmla="*/ 1905908 h 4842789"/>
                <a:gd name="connsiteX2" fmla="*/ 3706624 w 4806392"/>
                <a:gd name="connsiteY2" fmla="*/ 4493428 h 4842789"/>
                <a:gd name="connsiteX3" fmla="*/ 1074535 w 4806392"/>
                <a:gd name="connsiteY3" fmla="*/ 4657238 h 4842789"/>
                <a:gd name="connsiteX4" fmla="*/ 33359 w 4806392"/>
                <a:gd name="connsiteY4" fmla="*/ 2995667 h 4842789"/>
                <a:gd name="connsiteX5" fmla="*/ 592137 w 4806392"/>
                <a:gd name="connsiteY5" fmla="*/ 805858 h 4842789"/>
                <a:gd name="connsiteX6" fmla="*/ 2649000 w 4806392"/>
                <a:gd name="connsiteY6" fmla="*/ 2 h 484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6392" h="4842789">
                  <a:moveTo>
                    <a:pt x="2649000" y="2"/>
                  </a:moveTo>
                  <a:cubicBezTo>
                    <a:pt x="3339628" y="183344"/>
                    <a:pt x="4435570" y="1271060"/>
                    <a:pt x="4735908" y="1905908"/>
                  </a:cubicBezTo>
                  <a:cubicBezTo>
                    <a:pt x="5036246" y="2540756"/>
                    <a:pt x="4316853" y="4034873"/>
                    <a:pt x="3706624" y="4493428"/>
                  </a:cubicBezTo>
                  <a:cubicBezTo>
                    <a:pt x="3096395" y="4951983"/>
                    <a:pt x="1686746" y="4906865"/>
                    <a:pt x="1074535" y="4657238"/>
                  </a:cubicBezTo>
                  <a:cubicBezTo>
                    <a:pt x="462324" y="4407611"/>
                    <a:pt x="145196" y="3624902"/>
                    <a:pt x="33359" y="2995667"/>
                  </a:cubicBezTo>
                  <a:cubicBezTo>
                    <a:pt x="-94426" y="2318585"/>
                    <a:pt x="156197" y="1305135"/>
                    <a:pt x="592137" y="805858"/>
                  </a:cubicBezTo>
                  <a:cubicBezTo>
                    <a:pt x="1028077" y="306581"/>
                    <a:pt x="1996327" y="30750"/>
                    <a:pt x="2649000" y="2"/>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6D985B52-4EDF-48D5-D47E-F9B38F2A1C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29076">
              <a:off x="962723" y="6319494"/>
              <a:ext cx="1307564" cy="558574"/>
            </a:xfrm>
            <a:custGeom>
              <a:avLst/>
              <a:gdLst>
                <a:gd name="connsiteX0" fmla="*/ 1307564 w 1307564"/>
                <a:gd name="connsiteY0" fmla="*/ 360848 h 558574"/>
                <a:gd name="connsiteX1" fmla="*/ 1264610 w 1307564"/>
                <a:gd name="connsiteY1" fmla="*/ 558387 h 558574"/>
                <a:gd name="connsiteX2" fmla="*/ 496925 w 1307564"/>
                <a:gd name="connsiteY2" fmla="*/ 469382 h 558574"/>
                <a:gd name="connsiteX3" fmla="*/ 472802 w 1307564"/>
                <a:gd name="connsiteY3" fmla="*/ 464872 h 558574"/>
                <a:gd name="connsiteX4" fmla="*/ 0 w 1307564"/>
                <a:gd name="connsiteY4" fmla="*/ 0 h 558574"/>
                <a:gd name="connsiteX5" fmla="*/ 152076 w 1307564"/>
                <a:gd name="connsiteY5" fmla="*/ 41404 h 558574"/>
                <a:gd name="connsiteX6" fmla="*/ 1307564 w 1307564"/>
                <a:gd name="connsiteY6" fmla="*/ 360848 h 55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7564" h="558574">
                  <a:moveTo>
                    <a:pt x="1307564" y="360848"/>
                  </a:moveTo>
                  <a:cubicBezTo>
                    <a:pt x="1303188" y="403876"/>
                    <a:pt x="1279827" y="564823"/>
                    <a:pt x="1264610" y="558387"/>
                  </a:cubicBezTo>
                  <a:cubicBezTo>
                    <a:pt x="1237694" y="559849"/>
                    <a:pt x="802592" y="520038"/>
                    <a:pt x="496925" y="469382"/>
                  </a:cubicBezTo>
                  <a:lnTo>
                    <a:pt x="472802" y="464872"/>
                  </a:lnTo>
                  <a:lnTo>
                    <a:pt x="0" y="0"/>
                  </a:lnTo>
                  <a:lnTo>
                    <a:pt x="152076" y="41404"/>
                  </a:lnTo>
                  <a:cubicBezTo>
                    <a:pt x="614511" y="166095"/>
                    <a:pt x="1270124" y="336305"/>
                    <a:pt x="1307564" y="36084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DFB3DD7-EE05-3397-7AB2-0974D469A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29076">
              <a:off x="962723" y="6319494"/>
              <a:ext cx="1307564" cy="558574"/>
            </a:xfrm>
            <a:custGeom>
              <a:avLst/>
              <a:gdLst>
                <a:gd name="connsiteX0" fmla="*/ 1307564 w 1307564"/>
                <a:gd name="connsiteY0" fmla="*/ 360848 h 558574"/>
                <a:gd name="connsiteX1" fmla="*/ 1264610 w 1307564"/>
                <a:gd name="connsiteY1" fmla="*/ 558387 h 558574"/>
                <a:gd name="connsiteX2" fmla="*/ 496925 w 1307564"/>
                <a:gd name="connsiteY2" fmla="*/ 469382 h 558574"/>
                <a:gd name="connsiteX3" fmla="*/ 472802 w 1307564"/>
                <a:gd name="connsiteY3" fmla="*/ 464872 h 558574"/>
                <a:gd name="connsiteX4" fmla="*/ 0 w 1307564"/>
                <a:gd name="connsiteY4" fmla="*/ 0 h 558574"/>
                <a:gd name="connsiteX5" fmla="*/ 152076 w 1307564"/>
                <a:gd name="connsiteY5" fmla="*/ 41404 h 558574"/>
                <a:gd name="connsiteX6" fmla="*/ 1307564 w 1307564"/>
                <a:gd name="connsiteY6" fmla="*/ 360848 h 55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7564" h="558574">
                  <a:moveTo>
                    <a:pt x="1307564" y="360848"/>
                  </a:moveTo>
                  <a:cubicBezTo>
                    <a:pt x="1303188" y="403876"/>
                    <a:pt x="1279827" y="564823"/>
                    <a:pt x="1264610" y="558387"/>
                  </a:cubicBezTo>
                  <a:cubicBezTo>
                    <a:pt x="1237694" y="559849"/>
                    <a:pt x="802592" y="520038"/>
                    <a:pt x="496925" y="469382"/>
                  </a:cubicBezTo>
                  <a:lnTo>
                    <a:pt x="472802" y="464872"/>
                  </a:lnTo>
                  <a:lnTo>
                    <a:pt x="0" y="0"/>
                  </a:lnTo>
                  <a:lnTo>
                    <a:pt x="152076" y="41404"/>
                  </a:lnTo>
                  <a:cubicBezTo>
                    <a:pt x="614511" y="166095"/>
                    <a:pt x="1270124" y="336305"/>
                    <a:pt x="1307564" y="360848"/>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1E859F5-3E53-24D1-D141-628C029B7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938007" flipV="1">
              <a:off x="-570599" y="5091873"/>
              <a:ext cx="1904974" cy="884345"/>
            </a:xfrm>
            <a:custGeom>
              <a:avLst/>
              <a:gdLst>
                <a:gd name="connsiteX0" fmla="*/ 0 w 1904974"/>
                <a:gd name="connsiteY0" fmla="*/ 421557 h 884345"/>
                <a:gd name="connsiteX1" fmla="*/ 416370 w 1904974"/>
                <a:gd name="connsiteY1" fmla="*/ 530740 h 884345"/>
                <a:gd name="connsiteX2" fmla="*/ 1800731 w 1904974"/>
                <a:gd name="connsiteY2" fmla="*/ 866036 h 884345"/>
                <a:gd name="connsiteX3" fmla="*/ 1904485 w 1904974"/>
                <a:gd name="connsiteY3" fmla="*/ 880134 h 884345"/>
                <a:gd name="connsiteX4" fmla="*/ 1894966 w 1904974"/>
                <a:gd name="connsiteY4" fmla="*/ 779469 h 884345"/>
                <a:gd name="connsiteX5" fmla="*/ 1761844 w 1904974"/>
                <a:gd name="connsiteY5" fmla="*/ 402374 h 884345"/>
                <a:gd name="connsiteX6" fmla="*/ 1377785 w 1904974"/>
                <a:gd name="connsiteY6" fmla="*/ 3317 h 884345"/>
                <a:gd name="connsiteX7" fmla="*/ 1372668 w 1904974"/>
                <a:gd name="connsiteY7" fmla="*/ 0 h 884345"/>
                <a:gd name="connsiteX8" fmla="*/ 337869 w 1904974"/>
                <a:gd name="connsiteY8" fmla="*/ 139908 h 884345"/>
                <a:gd name="connsiteX9" fmla="*/ 188081 w 1904974"/>
                <a:gd name="connsiteY9" fmla="*/ 203651 h 884345"/>
                <a:gd name="connsiteX10" fmla="*/ 125663 w 1904974"/>
                <a:gd name="connsiteY10" fmla="*/ 268413 h 884345"/>
                <a:gd name="connsiteX11" fmla="*/ 0 w 1904974"/>
                <a:gd name="connsiteY11" fmla="*/ 421557 h 88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4974" h="884345">
                  <a:moveTo>
                    <a:pt x="0" y="421557"/>
                  </a:moveTo>
                  <a:cubicBezTo>
                    <a:pt x="3634" y="427260"/>
                    <a:pt x="235761" y="473169"/>
                    <a:pt x="416370" y="530740"/>
                  </a:cubicBezTo>
                  <a:lnTo>
                    <a:pt x="1800731" y="866036"/>
                  </a:lnTo>
                  <a:cubicBezTo>
                    <a:pt x="1847450" y="875071"/>
                    <a:pt x="1894389" y="892323"/>
                    <a:pt x="1904485" y="880134"/>
                  </a:cubicBezTo>
                  <a:cubicBezTo>
                    <a:pt x="1907165" y="859490"/>
                    <a:pt x="1898113" y="808332"/>
                    <a:pt x="1894966" y="779469"/>
                  </a:cubicBezTo>
                  <a:cubicBezTo>
                    <a:pt x="1878988" y="675447"/>
                    <a:pt x="1847255" y="520751"/>
                    <a:pt x="1761844" y="402374"/>
                  </a:cubicBezTo>
                  <a:cubicBezTo>
                    <a:pt x="1676433" y="283997"/>
                    <a:pt x="1531056" y="114087"/>
                    <a:pt x="1377785" y="3317"/>
                  </a:cubicBezTo>
                  <a:lnTo>
                    <a:pt x="1372668" y="0"/>
                  </a:lnTo>
                  <a:lnTo>
                    <a:pt x="337869" y="139908"/>
                  </a:lnTo>
                  <a:lnTo>
                    <a:pt x="188081" y="203651"/>
                  </a:lnTo>
                  <a:lnTo>
                    <a:pt x="125663" y="268413"/>
                  </a:lnTo>
                  <a:cubicBezTo>
                    <a:pt x="56438" y="343137"/>
                    <a:pt x="7361" y="404648"/>
                    <a:pt x="0" y="421557"/>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2E19958B-8991-2DE4-0301-6ADCA0C20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938007" flipV="1">
              <a:off x="-570599" y="5091873"/>
              <a:ext cx="1904974" cy="884345"/>
            </a:xfrm>
            <a:custGeom>
              <a:avLst/>
              <a:gdLst>
                <a:gd name="connsiteX0" fmla="*/ 0 w 1904974"/>
                <a:gd name="connsiteY0" fmla="*/ 421557 h 884345"/>
                <a:gd name="connsiteX1" fmla="*/ 416370 w 1904974"/>
                <a:gd name="connsiteY1" fmla="*/ 530740 h 884345"/>
                <a:gd name="connsiteX2" fmla="*/ 1800731 w 1904974"/>
                <a:gd name="connsiteY2" fmla="*/ 866036 h 884345"/>
                <a:gd name="connsiteX3" fmla="*/ 1904485 w 1904974"/>
                <a:gd name="connsiteY3" fmla="*/ 880134 h 884345"/>
                <a:gd name="connsiteX4" fmla="*/ 1894966 w 1904974"/>
                <a:gd name="connsiteY4" fmla="*/ 779469 h 884345"/>
                <a:gd name="connsiteX5" fmla="*/ 1761844 w 1904974"/>
                <a:gd name="connsiteY5" fmla="*/ 402374 h 884345"/>
                <a:gd name="connsiteX6" fmla="*/ 1377785 w 1904974"/>
                <a:gd name="connsiteY6" fmla="*/ 3317 h 884345"/>
                <a:gd name="connsiteX7" fmla="*/ 1372668 w 1904974"/>
                <a:gd name="connsiteY7" fmla="*/ 0 h 884345"/>
                <a:gd name="connsiteX8" fmla="*/ 337869 w 1904974"/>
                <a:gd name="connsiteY8" fmla="*/ 139908 h 884345"/>
                <a:gd name="connsiteX9" fmla="*/ 188081 w 1904974"/>
                <a:gd name="connsiteY9" fmla="*/ 203651 h 884345"/>
                <a:gd name="connsiteX10" fmla="*/ 125663 w 1904974"/>
                <a:gd name="connsiteY10" fmla="*/ 268413 h 884345"/>
                <a:gd name="connsiteX11" fmla="*/ 0 w 1904974"/>
                <a:gd name="connsiteY11" fmla="*/ 421557 h 88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4974" h="884345">
                  <a:moveTo>
                    <a:pt x="0" y="421557"/>
                  </a:moveTo>
                  <a:cubicBezTo>
                    <a:pt x="3634" y="427260"/>
                    <a:pt x="235761" y="473169"/>
                    <a:pt x="416370" y="530740"/>
                  </a:cubicBezTo>
                  <a:lnTo>
                    <a:pt x="1800731" y="866036"/>
                  </a:lnTo>
                  <a:cubicBezTo>
                    <a:pt x="1847450" y="875071"/>
                    <a:pt x="1894389" y="892323"/>
                    <a:pt x="1904485" y="880134"/>
                  </a:cubicBezTo>
                  <a:cubicBezTo>
                    <a:pt x="1907165" y="859490"/>
                    <a:pt x="1898113" y="808332"/>
                    <a:pt x="1894966" y="779469"/>
                  </a:cubicBezTo>
                  <a:cubicBezTo>
                    <a:pt x="1878988" y="675447"/>
                    <a:pt x="1847255" y="520751"/>
                    <a:pt x="1761844" y="402374"/>
                  </a:cubicBezTo>
                  <a:cubicBezTo>
                    <a:pt x="1676433" y="283997"/>
                    <a:pt x="1531056" y="114087"/>
                    <a:pt x="1377785" y="3317"/>
                  </a:cubicBezTo>
                  <a:lnTo>
                    <a:pt x="1372668" y="0"/>
                  </a:lnTo>
                  <a:lnTo>
                    <a:pt x="337869" y="139908"/>
                  </a:lnTo>
                  <a:lnTo>
                    <a:pt x="188081" y="203651"/>
                  </a:lnTo>
                  <a:lnTo>
                    <a:pt x="125663" y="268413"/>
                  </a:lnTo>
                  <a:cubicBezTo>
                    <a:pt x="56438" y="343137"/>
                    <a:pt x="7361" y="404648"/>
                    <a:pt x="0" y="42155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Picture 3" descr="Moving toward 100 percent renewable energy | Deloitte Insights">
            <a:extLst>
              <a:ext uri="{FF2B5EF4-FFF2-40B4-BE49-F238E27FC236}">
                <a16:creationId xmlns:a16="http://schemas.microsoft.com/office/drawing/2014/main" id="{10B8DC35-CB81-D705-0C4A-9816A1262FBD}"/>
              </a:ext>
            </a:extLst>
          </p:cNvPr>
          <p:cNvPicPr>
            <a:picLocks noChangeAspect="1"/>
          </p:cNvPicPr>
          <p:nvPr/>
        </p:nvPicPr>
        <p:blipFill>
          <a:blip r:embed="rId2"/>
          <a:stretch>
            <a:fillRect/>
          </a:stretch>
        </p:blipFill>
        <p:spPr>
          <a:xfrm>
            <a:off x="6925456" y="1085355"/>
            <a:ext cx="4519782" cy="4671610"/>
          </a:xfrm>
          <a:prstGeom prst="rect">
            <a:avLst/>
          </a:prstGeom>
        </p:spPr>
      </p:pic>
    </p:spTree>
    <p:extLst>
      <p:ext uri="{BB962C8B-B14F-4D97-AF65-F5344CB8AC3E}">
        <p14:creationId xmlns:p14="http://schemas.microsoft.com/office/powerpoint/2010/main" val="3819640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ealth Services That Are Provided By Turkey - International Plus">
            <a:extLst>
              <a:ext uri="{FF2B5EF4-FFF2-40B4-BE49-F238E27FC236}">
                <a16:creationId xmlns:a16="http://schemas.microsoft.com/office/drawing/2014/main" id="{BEA9E2EF-1EBD-F149-E24E-38D6A1D521ED}"/>
              </a:ext>
            </a:extLst>
          </p:cNvPr>
          <p:cNvPicPr>
            <a:picLocks noChangeAspect="1"/>
          </p:cNvPicPr>
          <p:nvPr/>
        </p:nvPicPr>
        <p:blipFill rotWithShape="1">
          <a:blip r:embed="rId2"/>
          <a:srcRect r="32674" b="1"/>
          <a:stretch/>
        </p:blipFill>
        <p:spPr>
          <a:xfrm>
            <a:off x="1"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A041FE-F2FB-2E7A-F2F8-9BB3DB061B74}"/>
              </a:ext>
            </a:extLst>
          </p:cNvPr>
          <p:cNvSpPr>
            <a:spLocks noGrp="1"/>
          </p:cNvSpPr>
          <p:nvPr>
            <p:ph type="title"/>
          </p:nvPr>
        </p:nvSpPr>
        <p:spPr>
          <a:xfrm>
            <a:off x="7531610" y="795286"/>
            <a:ext cx="4805414" cy="1371429"/>
          </a:xfrm>
        </p:spPr>
        <p:txBody>
          <a:bodyPr>
            <a:normAutofit/>
          </a:bodyPr>
          <a:lstStyle/>
          <a:p>
            <a:r>
              <a:rPr lang="ro-RO" sz="3200" b="1" dirty="0"/>
              <a:t>Training </a:t>
            </a:r>
            <a:r>
              <a:rPr lang="ro-RO" sz="3200" b="1" err="1"/>
              <a:t>and</a:t>
            </a:r>
            <a:r>
              <a:rPr lang="ro-RO" sz="3200" b="1" dirty="0"/>
              <a:t> </a:t>
            </a:r>
            <a:r>
              <a:rPr lang="ro-RO" sz="3200" b="1" err="1"/>
              <a:t>Education</a:t>
            </a:r>
            <a:endParaRPr lang="ro-RO" sz="3200" b="1">
              <a:cs typeface="Calibri Light"/>
            </a:endParaRPr>
          </a:p>
        </p:txBody>
      </p:sp>
      <p:sp>
        <p:nvSpPr>
          <p:cNvPr id="3" name="Content Placeholder 2">
            <a:extLst>
              <a:ext uri="{FF2B5EF4-FFF2-40B4-BE49-F238E27FC236}">
                <a16:creationId xmlns:a16="http://schemas.microsoft.com/office/drawing/2014/main" id="{CFB6FB96-C18D-4B9B-DC59-C7E08FC723CF}"/>
              </a:ext>
            </a:extLst>
          </p:cNvPr>
          <p:cNvSpPr>
            <a:spLocks noGrp="1"/>
          </p:cNvSpPr>
          <p:nvPr>
            <p:ph idx="1"/>
          </p:nvPr>
        </p:nvSpPr>
        <p:spPr>
          <a:xfrm>
            <a:off x="8231826" y="1950228"/>
            <a:ext cx="3822189" cy="3742762"/>
          </a:xfrm>
        </p:spPr>
        <p:txBody>
          <a:bodyPr vert="horz" lIns="91440" tIns="45720" rIns="91440" bIns="45720" rtlCol="0" anchor="t">
            <a:normAutofit/>
          </a:bodyPr>
          <a:lstStyle/>
          <a:p>
            <a:r>
              <a:rPr lang="en-GB" sz="2400" dirty="0"/>
              <a:t>Turkish healthcare providers are also focusing on training their staff in sustainable practices. This includes educating them on energy conservation, waste reduction, and the importance of sustainability in healthcare settings.</a:t>
            </a:r>
            <a:endParaRPr lang="en-GB" sz="2400" dirty="0">
              <a:cs typeface="Calibri"/>
            </a:endParaRPr>
          </a:p>
          <a:p>
            <a:endParaRPr lang="ro-RO" sz="2400" dirty="0">
              <a:cs typeface="Calibri"/>
            </a:endParaRPr>
          </a:p>
        </p:txBody>
      </p:sp>
    </p:spTree>
    <p:extLst>
      <p:ext uri="{BB962C8B-B14F-4D97-AF65-F5344CB8AC3E}">
        <p14:creationId xmlns:p14="http://schemas.microsoft.com/office/powerpoint/2010/main" val="3949922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BB969-588C-51B2-9F5A-0751D91E877F}"/>
              </a:ext>
            </a:extLst>
          </p:cNvPr>
          <p:cNvSpPr>
            <a:spLocks noGrp="1"/>
          </p:cNvSpPr>
          <p:nvPr>
            <p:ph type="title"/>
          </p:nvPr>
        </p:nvSpPr>
        <p:spPr>
          <a:xfrm>
            <a:off x="638897" y="172065"/>
            <a:ext cx="5334197" cy="700436"/>
          </a:xfrm>
        </p:spPr>
        <p:txBody>
          <a:bodyPr anchor="ctr">
            <a:normAutofit/>
          </a:bodyPr>
          <a:lstStyle/>
          <a:p>
            <a:r>
              <a:rPr lang="en-GB" sz="3200" b="1" dirty="0"/>
              <a:t>Green Procurement</a:t>
            </a:r>
            <a:endParaRPr lang="en-GB" sz="3200" b="1">
              <a:cs typeface="Calibri Light"/>
            </a:endParaRPr>
          </a:p>
        </p:txBody>
      </p:sp>
      <p:sp>
        <p:nvSpPr>
          <p:cNvPr id="3" name="Content Placeholder 2">
            <a:extLst>
              <a:ext uri="{FF2B5EF4-FFF2-40B4-BE49-F238E27FC236}">
                <a16:creationId xmlns:a16="http://schemas.microsoft.com/office/drawing/2014/main" id="{35148C14-F15D-2A5C-6845-F50A86E13055}"/>
              </a:ext>
            </a:extLst>
          </p:cNvPr>
          <p:cNvSpPr>
            <a:spLocks noGrp="1"/>
          </p:cNvSpPr>
          <p:nvPr>
            <p:ph idx="1"/>
          </p:nvPr>
        </p:nvSpPr>
        <p:spPr>
          <a:xfrm>
            <a:off x="270188" y="995406"/>
            <a:ext cx="6403454" cy="5748576"/>
          </a:xfrm>
        </p:spPr>
        <p:txBody>
          <a:bodyPr vert="horz" lIns="91440" tIns="45720" rIns="91440" bIns="45720" rtlCol="0" anchor="ctr">
            <a:noAutofit/>
          </a:bodyPr>
          <a:lstStyle/>
          <a:p>
            <a:pPr algn="just"/>
            <a:r>
              <a:rPr lang="en-GB" sz="2400" dirty="0"/>
              <a:t>In line with global practices, there is a movement towards </a:t>
            </a:r>
            <a:r>
              <a:rPr lang="en-GB" sz="2400" b="1" i="1" dirty="0"/>
              <a:t>green procurement</a:t>
            </a:r>
            <a:r>
              <a:rPr lang="en-GB" sz="2400" dirty="0"/>
              <a:t> in Turkish healthcare, where hospitals source materials and supplies that are environmentally friendly, from the chemicals used in cleaning to the food provided to patients.</a:t>
            </a:r>
            <a:endParaRPr lang="en-GB" sz="2400">
              <a:cs typeface="Calibri"/>
            </a:endParaRPr>
          </a:p>
          <a:p>
            <a:pPr algn="just"/>
            <a:r>
              <a:rPr lang="en-GB" sz="2400" dirty="0"/>
              <a:t>While these are some of the sustainability practices observed in Turkey's healthcare system, the extent and effectiveness of these initiatives can vary widely among different institutions. </a:t>
            </a:r>
            <a:endParaRPr lang="en-GB" sz="2400"/>
          </a:p>
          <a:p>
            <a:pPr algn="just"/>
            <a:r>
              <a:rPr lang="en-GB" sz="2400" dirty="0"/>
              <a:t>As the global emphasis on sustainability continues to grow, it is likely that such practices will become more standardized and widespread throughout the country's healthcare sector.</a:t>
            </a:r>
            <a:endParaRPr lang="en-GB" sz="2400">
              <a:cs typeface="Calibri"/>
            </a:endParaRPr>
          </a:p>
          <a:p>
            <a:pPr algn="just"/>
            <a:endParaRPr lang="ro-RO" sz="2400" dirty="0">
              <a:cs typeface="Calibri"/>
            </a:endParaRPr>
          </a:p>
        </p:txBody>
      </p:sp>
      <p:pic>
        <p:nvPicPr>
          <p:cNvPr id="5" name="Picture 4" descr="Medical drug vials with red lids">
            <a:extLst>
              <a:ext uri="{FF2B5EF4-FFF2-40B4-BE49-F238E27FC236}">
                <a16:creationId xmlns:a16="http://schemas.microsoft.com/office/drawing/2014/main" id="{4AAFADCF-7BF9-5DF0-36F8-37E522B69FED}"/>
              </a:ext>
            </a:extLst>
          </p:cNvPr>
          <p:cNvPicPr>
            <a:picLocks noChangeAspect="1"/>
          </p:cNvPicPr>
          <p:nvPr/>
        </p:nvPicPr>
        <p:blipFill rotWithShape="1">
          <a:blip r:embed="rId2"/>
          <a:srcRect l="24221" r="24019" b="-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027803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BC7E8-0277-363A-4D19-4F0363660B4B}"/>
              </a:ext>
            </a:extLst>
          </p:cNvPr>
          <p:cNvSpPr>
            <a:spLocks noGrp="1"/>
          </p:cNvSpPr>
          <p:nvPr>
            <p:ph type="title"/>
          </p:nvPr>
        </p:nvSpPr>
        <p:spPr>
          <a:xfrm>
            <a:off x="572493" y="238539"/>
            <a:ext cx="11018520" cy="1434415"/>
          </a:xfrm>
        </p:spPr>
        <p:txBody>
          <a:bodyPr anchor="b">
            <a:normAutofit/>
          </a:bodyPr>
          <a:lstStyle/>
          <a:p>
            <a:r>
              <a:rPr lang="en-GB" sz="4600" b="1"/>
              <a:t>Real-world examples of sustainability practices in healthcare organizations:</a:t>
            </a:r>
            <a:endParaRPr lang="ro-RO" sz="4600" b="1">
              <a:cs typeface="Calibri Light"/>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F79791-13EB-4844-D8A8-8BBC09A65767}"/>
              </a:ext>
            </a:extLst>
          </p:cNvPr>
          <p:cNvSpPr>
            <a:spLocks noGrp="1"/>
          </p:cNvSpPr>
          <p:nvPr>
            <p:ph idx="1"/>
          </p:nvPr>
        </p:nvSpPr>
        <p:spPr>
          <a:xfrm>
            <a:off x="314397" y="2083606"/>
            <a:ext cx="6971648" cy="4549333"/>
          </a:xfrm>
        </p:spPr>
        <p:txBody>
          <a:bodyPr vert="horz" lIns="91440" tIns="45720" rIns="91440" bIns="45720" rtlCol="0" anchor="t">
            <a:normAutofit/>
          </a:bodyPr>
          <a:lstStyle/>
          <a:p>
            <a:pPr marL="0" indent="0">
              <a:buNone/>
            </a:pPr>
            <a:r>
              <a:rPr lang="en-GB" sz="2400" b="1" dirty="0"/>
              <a:t>Reducing Carbon Footprint in Hospitals</a:t>
            </a:r>
            <a:endParaRPr lang="en-GB" sz="2400" b="1" dirty="0">
              <a:cs typeface="Calibri"/>
            </a:endParaRPr>
          </a:p>
          <a:p>
            <a:pPr marL="0" indent="0">
              <a:buNone/>
            </a:pPr>
            <a:r>
              <a:rPr lang="en-GB" sz="2400" dirty="0"/>
              <a:t>Organization: Kaiser Permanente</a:t>
            </a:r>
            <a:endParaRPr lang="en-GB" sz="2400" dirty="0">
              <a:cs typeface="Calibri"/>
            </a:endParaRPr>
          </a:p>
          <a:p>
            <a:pPr algn="just"/>
            <a:r>
              <a:rPr lang="en-GB" sz="2400" b="1" dirty="0"/>
              <a:t>Sustainability Practice:</a:t>
            </a:r>
            <a:r>
              <a:rPr lang="en-GB" sz="2400" dirty="0"/>
              <a:t> Kaiser Permanente, one of the largest healthcare providers in the U.S., has made significant strides in reducing its carbon footprint. </a:t>
            </a:r>
            <a:endParaRPr lang="en-GB" sz="2400" dirty="0">
              <a:cs typeface="Calibri" panose="020F0502020204030204"/>
            </a:endParaRPr>
          </a:p>
          <a:p>
            <a:pPr algn="just"/>
            <a:r>
              <a:rPr lang="en-GB" sz="2400" dirty="0"/>
              <a:t>It has achieved </a:t>
            </a:r>
            <a:r>
              <a:rPr lang="en-GB" sz="2400" b="1" i="1" dirty="0"/>
              <a:t>carbon-neutral</a:t>
            </a:r>
            <a:r>
              <a:rPr lang="en-GB" sz="2400" dirty="0"/>
              <a:t> status by implementing energy efficiency measures, investing in renewable energy, and purchasing carbon credits. The organization has also committed to becoming </a:t>
            </a:r>
            <a:r>
              <a:rPr lang="en-GB" sz="2400" b="1" i="1" dirty="0"/>
              <a:t>carbon positive</a:t>
            </a:r>
            <a:r>
              <a:rPr lang="en-GB" sz="2400" dirty="0"/>
              <a:t>, generating more renewable energy than it uses.</a:t>
            </a:r>
            <a:endParaRPr lang="en-GB" sz="2400">
              <a:cs typeface="Calibri"/>
            </a:endParaRPr>
          </a:p>
          <a:p>
            <a:endParaRPr lang="ro-RO" sz="2400" dirty="0">
              <a:cs typeface="Calibri"/>
            </a:endParaRPr>
          </a:p>
        </p:txBody>
      </p:sp>
      <p:pic>
        <p:nvPicPr>
          <p:cNvPr id="5" name="Picture 4" descr="A building with glass windows&#10;&#10;Description automatically generated">
            <a:extLst>
              <a:ext uri="{FF2B5EF4-FFF2-40B4-BE49-F238E27FC236}">
                <a16:creationId xmlns:a16="http://schemas.microsoft.com/office/drawing/2014/main" id="{890BD59F-9D8D-A7EE-9805-E5E16C56209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8750" r="26652" b="-2"/>
          <a:stretch/>
        </p:blipFill>
        <p:spPr>
          <a:xfrm>
            <a:off x="7675658" y="2093976"/>
            <a:ext cx="3941064" cy="4096512"/>
          </a:xfrm>
          <a:prstGeom prst="rect">
            <a:avLst/>
          </a:prstGeom>
        </p:spPr>
      </p:pic>
      <p:sp>
        <p:nvSpPr>
          <p:cNvPr id="6" name="TextBox 5">
            <a:extLst>
              <a:ext uri="{FF2B5EF4-FFF2-40B4-BE49-F238E27FC236}">
                <a16:creationId xmlns:a16="http://schemas.microsoft.com/office/drawing/2014/main" id="{6D6D67D9-9335-6182-4AAC-C2C96361A750}"/>
              </a:ext>
            </a:extLst>
          </p:cNvPr>
          <p:cNvSpPr txBox="1"/>
          <p:nvPr/>
        </p:nvSpPr>
        <p:spPr>
          <a:xfrm>
            <a:off x="9295254" y="5990433"/>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267694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D6821C-D748-4F7F-7A15-8E60D3BAE2DE}"/>
              </a:ext>
            </a:extLst>
          </p:cNvPr>
          <p:cNvSpPr>
            <a:spLocks noGrp="1"/>
          </p:cNvSpPr>
          <p:nvPr>
            <p:ph type="title"/>
          </p:nvPr>
        </p:nvSpPr>
        <p:spPr>
          <a:xfrm>
            <a:off x="1186195" y="265468"/>
            <a:ext cx="9392421" cy="851519"/>
          </a:xfrm>
        </p:spPr>
        <p:txBody>
          <a:bodyPr>
            <a:normAutofit/>
          </a:bodyPr>
          <a:lstStyle/>
          <a:p>
            <a:r>
              <a:rPr lang="ro-RO" sz="3200" b="1" err="1"/>
              <a:t>Sustainable</a:t>
            </a:r>
            <a:r>
              <a:rPr lang="ro-RO" sz="3200" b="1" dirty="0"/>
              <a:t> </a:t>
            </a:r>
            <a:r>
              <a:rPr lang="ro-RO" sz="3200" b="1" err="1"/>
              <a:t>Healthcare</a:t>
            </a:r>
            <a:r>
              <a:rPr lang="ro-RO" sz="3200" b="1" dirty="0"/>
              <a:t> </a:t>
            </a:r>
            <a:r>
              <a:rPr lang="ro-RO" sz="3200" b="1" err="1"/>
              <a:t>Waste</a:t>
            </a:r>
            <a:r>
              <a:rPr lang="ro-RO" sz="3200" b="1" dirty="0"/>
              <a:t> Management</a:t>
            </a:r>
            <a:endParaRPr lang="ro-RO" sz="3200" b="1">
              <a:cs typeface="Calibri Light"/>
            </a:endParaRPr>
          </a:p>
        </p:txBody>
      </p:sp>
      <p:sp>
        <p:nvSpPr>
          <p:cNvPr id="3" name="Content Placeholder 2">
            <a:extLst>
              <a:ext uri="{FF2B5EF4-FFF2-40B4-BE49-F238E27FC236}">
                <a16:creationId xmlns:a16="http://schemas.microsoft.com/office/drawing/2014/main" id="{F71B1ED8-8209-D148-CCE3-FE7B168BC717}"/>
              </a:ext>
            </a:extLst>
          </p:cNvPr>
          <p:cNvSpPr>
            <a:spLocks noGrp="1"/>
          </p:cNvSpPr>
          <p:nvPr>
            <p:ph idx="1"/>
          </p:nvPr>
        </p:nvSpPr>
        <p:spPr>
          <a:xfrm>
            <a:off x="313584" y="1792782"/>
            <a:ext cx="6790222" cy="4950159"/>
          </a:xfrm>
        </p:spPr>
        <p:txBody>
          <a:bodyPr vert="horz" lIns="91440" tIns="45720" rIns="91440" bIns="45720" rtlCol="0" anchor="t">
            <a:normAutofit/>
          </a:bodyPr>
          <a:lstStyle/>
          <a:p>
            <a:r>
              <a:rPr lang="en-GB" sz="2400" dirty="0"/>
              <a:t>Organization: Practice </a:t>
            </a:r>
            <a:r>
              <a:rPr lang="en-GB" sz="2400" err="1"/>
              <a:t>Greenhealth</a:t>
            </a:r>
            <a:r>
              <a:rPr lang="en-GB" sz="2400" dirty="0"/>
              <a:t> Members</a:t>
            </a:r>
            <a:endParaRPr lang="en-GB" sz="2400" dirty="0">
              <a:cs typeface="Calibri"/>
            </a:endParaRPr>
          </a:p>
          <a:p>
            <a:r>
              <a:rPr lang="en-GB" sz="2400" dirty="0"/>
              <a:t>Sustainability Practice</a:t>
            </a:r>
            <a:endParaRPr lang="en-GB" sz="2400" dirty="0">
              <a:cs typeface="Calibri"/>
            </a:endParaRPr>
          </a:p>
          <a:p>
            <a:r>
              <a:rPr lang="en-GB" sz="2400" dirty="0"/>
              <a:t>Practice </a:t>
            </a:r>
            <a:r>
              <a:rPr lang="en-GB" sz="2400" err="1"/>
              <a:t>Greenhealth</a:t>
            </a:r>
            <a:r>
              <a:rPr lang="en-GB" sz="2400" dirty="0"/>
              <a:t> is an organization that provides resources for hospitals and health systems to improve their environmental stewardship. </a:t>
            </a:r>
            <a:endParaRPr lang="en-GB" sz="2400"/>
          </a:p>
          <a:p>
            <a:r>
              <a:rPr lang="en-GB" sz="2400" dirty="0"/>
              <a:t>Its member organizations have adopted comprehensive waste management programs, which include aggressive recycling efforts, reprocessing of single-use medical devices, and proper segregation to reduce regulated medical waste.</a:t>
            </a:r>
            <a:endParaRPr lang="en-GB" sz="2400">
              <a:cs typeface="Calibri"/>
            </a:endParaRPr>
          </a:p>
          <a:p>
            <a:endParaRPr lang="ro-RO" sz="2400" dirty="0">
              <a:cs typeface="Calibri"/>
            </a:endParaRPr>
          </a:p>
        </p:txBody>
      </p:sp>
      <p:pic>
        <p:nvPicPr>
          <p:cNvPr id="5" name="Picture 4" descr="Practice Greenhealth Member Trial — Association of Climate Change Officers">
            <a:extLst>
              <a:ext uri="{FF2B5EF4-FFF2-40B4-BE49-F238E27FC236}">
                <a16:creationId xmlns:a16="http://schemas.microsoft.com/office/drawing/2014/main" id="{2F32D159-19B2-3ADA-6B2E-2FC62DF8C3B3}"/>
              </a:ext>
            </a:extLst>
          </p:cNvPr>
          <p:cNvPicPr>
            <a:picLocks noChangeAspect="1"/>
          </p:cNvPicPr>
          <p:nvPr/>
        </p:nvPicPr>
        <p:blipFill>
          <a:blip r:embed="rId2"/>
          <a:stretch>
            <a:fillRect/>
          </a:stretch>
        </p:blipFill>
        <p:spPr>
          <a:xfrm>
            <a:off x="7100367" y="1440234"/>
            <a:ext cx="4788505" cy="1484436"/>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58912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3B6C610-2E84-7634-BD34-3DFEF35A56AC}"/>
              </a:ext>
            </a:extLst>
          </p:cNvPr>
          <p:cNvSpPr>
            <a:spLocks noGrp="1"/>
          </p:cNvSpPr>
          <p:nvPr>
            <p:ph type="title"/>
          </p:nvPr>
        </p:nvSpPr>
        <p:spPr>
          <a:xfrm>
            <a:off x="1137034" y="277758"/>
            <a:ext cx="9392421" cy="962132"/>
          </a:xfrm>
        </p:spPr>
        <p:txBody>
          <a:bodyPr>
            <a:normAutofit/>
          </a:bodyPr>
          <a:lstStyle/>
          <a:p>
            <a:r>
              <a:rPr lang="en-GB" sz="3200" b="1" dirty="0"/>
              <a:t>Green Building for Health Facilities</a:t>
            </a:r>
            <a:endParaRPr lang="ro-RO" sz="3200" b="1">
              <a:cs typeface="Calibri Light"/>
            </a:endParaRPr>
          </a:p>
        </p:txBody>
      </p:sp>
      <p:sp>
        <p:nvSpPr>
          <p:cNvPr id="3" name="Content Placeholder 2">
            <a:extLst>
              <a:ext uri="{FF2B5EF4-FFF2-40B4-BE49-F238E27FC236}">
                <a16:creationId xmlns:a16="http://schemas.microsoft.com/office/drawing/2014/main" id="{C6ADF002-8696-1059-57D7-98D8A5EF44B8}"/>
              </a:ext>
            </a:extLst>
          </p:cNvPr>
          <p:cNvSpPr>
            <a:spLocks noGrp="1"/>
          </p:cNvSpPr>
          <p:nvPr>
            <p:ph idx="1"/>
          </p:nvPr>
        </p:nvSpPr>
        <p:spPr>
          <a:xfrm>
            <a:off x="424196" y="1792782"/>
            <a:ext cx="6446094" cy="4765804"/>
          </a:xfrm>
        </p:spPr>
        <p:txBody>
          <a:bodyPr vert="horz" lIns="91440" tIns="45720" rIns="91440" bIns="45720" rtlCol="0" anchor="t">
            <a:normAutofit/>
          </a:bodyPr>
          <a:lstStyle/>
          <a:p>
            <a:r>
              <a:rPr lang="en-GB" sz="2400" dirty="0"/>
              <a:t>Organization: Gundersen Health System</a:t>
            </a:r>
            <a:endParaRPr lang="en-GB" sz="2400">
              <a:cs typeface="Calibri"/>
            </a:endParaRPr>
          </a:p>
          <a:p>
            <a:r>
              <a:rPr lang="en-GB" sz="2400"/>
              <a:t>Sustainability Practice</a:t>
            </a:r>
            <a:endParaRPr lang="en-GB" sz="2400" dirty="0">
              <a:cs typeface="Calibri"/>
            </a:endParaRPr>
          </a:p>
          <a:p>
            <a:r>
              <a:rPr lang="en-GB" sz="2400" dirty="0"/>
              <a:t> Gundersen Health System has been a leader in sustainable healthcare by constructing and retrofitting buildings to meet high environmental standards. </a:t>
            </a:r>
            <a:endParaRPr lang="en-GB" sz="2400"/>
          </a:p>
          <a:p>
            <a:r>
              <a:rPr lang="en-GB" sz="2400" dirty="0"/>
              <a:t>They achieved energy independence in 2014 through a combination of energy conservation efforts and investments in renewable energy projects such as wind farms, biomass boilers, and solar panels.</a:t>
            </a:r>
            <a:endParaRPr lang="en-GB" sz="2400">
              <a:cs typeface="Calibri"/>
            </a:endParaRPr>
          </a:p>
          <a:p>
            <a:endParaRPr lang="ro-RO" sz="2400" dirty="0">
              <a:cs typeface="Calibri"/>
            </a:endParaRPr>
          </a:p>
        </p:txBody>
      </p:sp>
      <p:pic>
        <p:nvPicPr>
          <p:cNvPr id="7" name="Picture 6" descr="Preparing for Your Visit • Zumbro Valley Health Center">
            <a:extLst>
              <a:ext uri="{FF2B5EF4-FFF2-40B4-BE49-F238E27FC236}">
                <a16:creationId xmlns:a16="http://schemas.microsoft.com/office/drawing/2014/main" id="{65BCE84F-8676-0FE2-6C2E-53C4F54046BA}"/>
              </a:ext>
            </a:extLst>
          </p:cNvPr>
          <p:cNvPicPr>
            <a:picLocks noChangeAspect="1"/>
          </p:cNvPicPr>
          <p:nvPr/>
        </p:nvPicPr>
        <p:blipFill>
          <a:blip r:embed="rId2"/>
          <a:stretch>
            <a:fillRect/>
          </a:stretch>
        </p:blipFill>
        <p:spPr>
          <a:xfrm>
            <a:off x="7260141" y="2621700"/>
            <a:ext cx="4788505" cy="1604149"/>
          </a:xfrm>
          <a:prstGeom prst="rect">
            <a:avLst/>
          </a:prstGeom>
        </p:spPr>
      </p:pic>
      <p:sp>
        <p:nvSpPr>
          <p:cNvPr id="16" name="Freeform: Shape 15">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09087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8702D3-5A2D-CA00-F97B-A9A7A565ABF3}"/>
              </a:ext>
            </a:extLst>
          </p:cNvPr>
          <p:cNvSpPr>
            <a:spLocks noGrp="1"/>
          </p:cNvSpPr>
          <p:nvPr>
            <p:ph type="title"/>
          </p:nvPr>
        </p:nvSpPr>
        <p:spPr>
          <a:xfrm>
            <a:off x="134994" y="1"/>
            <a:ext cx="6723003" cy="1708242"/>
          </a:xfrm>
        </p:spPr>
        <p:txBody>
          <a:bodyPr anchor="ctr">
            <a:normAutofit/>
          </a:bodyPr>
          <a:lstStyle/>
          <a:p>
            <a:r>
              <a:rPr lang="en-GB" sz="3200" b="1" dirty="0"/>
              <a:t>Sustainable Sourcing and Procurement</a:t>
            </a:r>
            <a:endParaRPr lang="ro-RO" sz="3200" b="1">
              <a:cs typeface="Calibri Light"/>
            </a:endParaRPr>
          </a:p>
        </p:txBody>
      </p:sp>
      <p:sp>
        <p:nvSpPr>
          <p:cNvPr id="3" name="Content Placeholder 2">
            <a:extLst>
              <a:ext uri="{FF2B5EF4-FFF2-40B4-BE49-F238E27FC236}">
                <a16:creationId xmlns:a16="http://schemas.microsoft.com/office/drawing/2014/main" id="{F0A100CB-1A5C-FF80-1CD2-928490F6D17D}"/>
              </a:ext>
            </a:extLst>
          </p:cNvPr>
          <p:cNvSpPr>
            <a:spLocks noGrp="1"/>
          </p:cNvSpPr>
          <p:nvPr>
            <p:ph idx="1"/>
          </p:nvPr>
        </p:nvSpPr>
        <p:spPr>
          <a:xfrm>
            <a:off x="393091" y="1573052"/>
            <a:ext cx="6624680" cy="4789930"/>
          </a:xfrm>
        </p:spPr>
        <p:txBody>
          <a:bodyPr anchor="ctr">
            <a:normAutofit/>
          </a:bodyPr>
          <a:lstStyle/>
          <a:p>
            <a:pPr algn="just"/>
            <a:r>
              <a:rPr lang="en-GB" sz="2400" dirty="0"/>
              <a:t>Organization: Cleveland Clinic</a:t>
            </a:r>
            <a:endParaRPr lang="en-GB" sz="2400" dirty="0">
              <a:cs typeface="Calibri"/>
            </a:endParaRPr>
          </a:p>
          <a:p>
            <a:pPr algn="just"/>
            <a:r>
              <a:rPr lang="en-GB" sz="2400"/>
              <a:t>Sustainability Practice</a:t>
            </a:r>
            <a:endParaRPr lang="en-GB" sz="2400" dirty="0">
              <a:cs typeface="Calibri" panose="020F0502020204030204"/>
            </a:endParaRPr>
          </a:p>
          <a:p>
            <a:pPr algn="just"/>
            <a:r>
              <a:rPr lang="en-GB" sz="2400"/>
              <a:t>Cleveland Clinic has </a:t>
            </a:r>
            <a:r>
              <a:rPr lang="en-GB" sz="2400" dirty="0"/>
              <a:t>focused on sustainable sourcing by prioritizing the purchase of local and sustainable food. </a:t>
            </a:r>
            <a:endParaRPr lang="en-GB" sz="2400">
              <a:cs typeface="Calibri" panose="020F0502020204030204"/>
            </a:endParaRPr>
          </a:p>
          <a:p>
            <a:pPr algn="just"/>
            <a:r>
              <a:rPr lang="en-GB" sz="2400"/>
              <a:t>Their food service operations </a:t>
            </a:r>
            <a:r>
              <a:rPr lang="en-GB" sz="2400" dirty="0"/>
              <a:t>focus on buying local produce, which reduces transportation emissions, supports the local economy, and provides patients and staff with fresher food options.</a:t>
            </a:r>
            <a:endParaRPr lang="en-GB" sz="2400">
              <a:cs typeface="Calibri"/>
            </a:endParaRPr>
          </a:p>
          <a:p>
            <a:pPr algn="just"/>
            <a:endParaRPr lang="ro-RO" sz="2400" dirty="0">
              <a:cs typeface="Calibri"/>
            </a:endParaRPr>
          </a:p>
        </p:txBody>
      </p:sp>
      <p:pic>
        <p:nvPicPr>
          <p:cNvPr id="4" name="Picture 3" descr="Cleveland Clinic, UH ranked in annual U.S. News &amp; World Report's Best ...">
            <a:extLst>
              <a:ext uri="{FF2B5EF4-FFF2-40B4-BE49-F238E27FC236}">
                <a16:creationId xmlns:a16="http://schemas.microsoft.com/office/drawing/2014/main" id="{70C2991D-62F4-4AC5-693C-97D546875110}"/>
              </a:ext>
            </a:extLst>
          </p:cNvPr>
          <p:cNvPicPr>
            <a:picLocks noChangeAspect="1"/>
          </p:cNvPicPr>
          <p:nvPr/>
        </p:nvPicPr>
        <p:blipFill rotWithShape="1">
          <a:blip r:embed="rId2"/>
          <a:srcRect l="22384" r="19372" b="-1"/>
          <a:stretch/>
        </p:blipFill>
        <p:spPr>
          <a:xfrm>
            <a:off x="7226506" y="1404"/>
            <a:ext cx="4965495" cy="6377274"/>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276384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57D301-3B76-3ED9-3755-2A5FA0FB2114}"/>
              </a:ext>
            </a:extLst>
          </p:cNvPr>
          <p:cNvSpPr>
            <a:spLocks noGrp="1"/>
          </p:cNvSpPr>
          <p:nvPr>
            <p:ph type="title"/>
          </p:nvPr>
        </p:nvSpPr>
        <p:spPr>
          <a:xfrm>
            <a:off x="572493" y="238539"/>
            <a:ext cx="11030810" cy="1028835"/>
          </a:xfrm>
        </p:spPr>
        <p:txBody>
          <a:bodyPr anchor="b">
            <a:normAutofit/>
          </a:bodyPr>
          <a:lstStyle/>
          <a:p>
            <a:r>
              <a:rPr lang="en-GB" sz="3200" b="1" dirty="0"/>
              <a:t>Water Conservation and Management</a:t>
            </a:r>
            <a:endParaRPr lang="ro-RO" sz="3200" b="1">
              <a:cs typeface="Calibri Light"/>
            </a:endParaRP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4BCCB6-21BE-1850-A14A-A8DD7CCDB499}"/>
              </a:ext>
            </a:extLst>
          </p:cNvPr>
          <p:cNvSpPr>
            <a:spLocks noGrp="1"/>
          </p:cNvSpPr>
          <p:nvPr>
            <p:ph idx="1"/>
          </p:nvPr>
        </p:nvSpPr>
        <p:spPr>
          <a:xfrm>
            <a:off x="572493" y="2071316"/>
            <a:ext cx="6713552" cy="4119172"/>
          </a:xfrm>
        </p:spPr>
        <p:txBody>
          <a:bodyPr anchor="t">
            <a:normAutofit/>
          </a:bodyPr>
          <a:lstStyle/>
          <a:p>
            <a:pPr algn="just"/>
            <a:r>
              <a:rPr lang="en-GB" sz="2400" dirty="0"/>
              <a:t>Organization: Stanford Health Care</a:t>
            </a:r>
            <a:endParaRPr lang="en-GB" sz="2400">
              <a:cs typeface="Calibri"/>
            </a:endParaRPr>
          </a:p>
          <a:p>
            <a:pPr algn="just"/>
            <a:r>
              <a:rPr lang="en-GB" sz="2400" dirty="0"/>
              <a:t>Sustainability Practice </a:t>
            </a:r>
            <a:endParaRPr lang="en-GB" sz="2400" dirty="0">
              <a:cs typeface="Calibri"/>
            </a:endParaRPr>
          </a:p>
          <a:p>
            <a:pPr algn="just"/>
            <a:r>
              <a:rPr lang="en-GB" sz="2400" dirty="0"/>
              <a:t>Stanford Health Care has implemented extensive water conservation measures, including the installation of low-flow fixtures, efficient sterilization processes for medical equipment, and water-efficient landscaping. </a:t>
            </a:r>
            <a:endParaRPr lang="en-GB" sz="2400"/>
          </a:p>
          <a:p>
            <a:pPr algn="just"/>
            <a:r>
              <a:rPr lang="en-GB" sz="2400" dirty="0"/>
              <a:t>These efforts not only conserve water but also reduce the facility's operating costs.</a:t>
            </a:r>
            <a:endParaRPr lang="en-GB" sz="2400">
              <a:cs typeface="Calibri"/>
            </a:endParaRPr>
          </a:p>
          <a:p>
            <a:pPr algn="just"/>
            <a:endParaRPr lang="ro-RO" sz="2400" dirty="0">
              <a:cs typeface="Calibri"/>
            </a:endParaRPr>
          </a:p>
        </p:txBody>
      </p:sp>
      <p:pic>
        <p:nvPicPr>
          <p:cNvPr id="4" name="Picture 3" descr="Stanford Health Care | HHT Foundation International">
            <a:extLst>
              <a:ext uri="{FF2B5EF4-FFF2-40B4-BE49-F238E27FC236}">
                <a16:creationId xmlns:a16="http://schemas.microsoft.com/office/drawing/2014/main" id="{B7A442AE-267E-7306-3CA1-A23C0235B972}"/>
              </a:ext>
            </a:extLst>
          </p:cNvPr>
          <p:cNvPicPr>
            <a:picLocks noChangeAspect="1"/>
          </p:cNvPicPr>
          <p:nvPr/>
        </p:nvPicPr>
        <p:blipFill rotWithShape="1">
          <a:blip r:embed="rId2"/>
          <a:srcRect l="12667" r="23117" b="2"/>
          <a:stretch/>
        </p:blipFill>
        <p:spPr>
          <a:xfrm>
            <a:off x="7675658" y="2093976"/>
            <a:ext cx="3941064" cy="4096512"/>
          </a:xfrm>
          <a:prstGeom prst="rect">
            <a:avLst/>
          </a:prstGeom>
        </p:spPr>
      </p:pic>
    </p:spTree>
    <p:extLst>
      <p:ext uri="{BB962C8B-B14F-4D97-AF65-F5344CB8AC3E}">
        <p14:creationId xmlns:p14="http://schemas.microsoft.com/office/powerpoint/2010/main" val="2955770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5D644-BDC6-7B4D-0D12-3D0E63C1BA56}"/>
              </a:ext>
            </a:extLst>
          </p:cNvPr>
          <p:cNvSpPr>
            <a:spLocks noGrp="1"/>
          </p:cNvSpPr>
          <p:nvPr>
            <p:ph type="title"/>
          </p:nvPr>
        </p:nvSpPr>
        <p:spPr>
          <a:xfrm>
            <a:off x="170670" y="204524"/>
            <a:ext cx="7781062" cy="745764"/>
          </a:xfrm>
        </p:spPr>
        <p:txBody>
          <a:bodyPr anchor="b">
            <a:normAutofit/>
          </a:bodyPr>
          <a:lstStyle/>
          <a:p>
            <a:r>
              <a:rPr lang="en-GB" sz="3200" b="1" dirty="0"/>
              <a:t>Romania's Healthcare Sustainability Practices</a:t>
            </a:r>
            <a:endParaRPr lang="ro-RO" sz="3200" b="1" dirty="0">
              <a:cs typeface="Calibri Light"/>
            </a:endParaRPr>
          </a:p>
        </p:txBody>
      </p:sp>
      <p:sp>
        <p:nvSpPr>
          <p:cNvPr id="3" name="Content Placeholder 2">
            <a:extLst>
              <a:ext uri="{FF2B5EF4-FFF2-40B4-BE49-F238E27FC236}">
                <a16:creationId xmlns:a16="http://schemas.microsoft.com/office/drawing/2014/main" id="{FC3AFD3A-511E-7FF3-A390-D282A40A2CDA}"/>
              </a:ext>
            </a:extLst>
          </p:cNvPr>
          <p:cNvSpPr>
            <a:spLocks noGrp="1"/>
          </p:cNvSpPr>
          <p:nvPr>
            <p:ph idx="1"/>
          </p:nvPr>
        </p:nvSpPr>
        <p:spPr>
          <a:xfrm>
            <a:off x="166333" y="1199799"/>
            <a:ext cx="7805642" cy="5569603"/>
          </a:xfrm>
        </p:spPr>
        <p:txBody>
          <a:bodyPr vert="horz" lIns="91440" tIns="45720" rIns="91440" bIns="45720" rtlCol="0" anchor="t">
            <a:normAutofit/>
          </a:bodyPr>
          <a:lstStyle/>
          <a:p>
            <a:pPr algn="just"/>
            <a:r>
              <a:rPr lang="en-GB" sz="2200" dirty="0"/>
              <a:t>1. Energy Efficient Hospital Buildings:</a:t>
            </a:r>
            <a:endParaRPr lang="en-GB" sz="2200" dirty="0">
              <a:cs typeface="Calibri"/>
            </a:endParaRPr>
          </a:p>
          <a:p>
            <a:pPr algn="just"/>
            <a:r>
              <a:rPr lang="en-GB" sz="2200" dirty="0"/>
              <a:t>   - Romania has seen investments in making hospital buildings more energy-efficient, often supported by European Union funds. This includes better insulation, modern heating systems, and energy-efficient lighting systems.</a:t>
            </a:r>
            <a:endParaRPr lang="en-GB" sz="2200" dirty="0">
              <a:cs typeface="Calibri"/>
            </a:endParaRPr>
          </a:p>
          <a:p>
            <a:pPr algn="just"/>
            <a:r>
              <a:rPr lang="en-GB" sz="2200" dirty="0"/>
              <a:t>2. Green Hospital Framework:</a:t>
            </a:r>
            <a:endParaRPr lang="en-GB" sz="2200" dirty="0">
              <a:cs typeface="Calibri"/>
            </a:endParaRPr>
          </a:p>
          <a:p>
            <a:pPr algn="just"/>
            <a:r>
              <a:rPr lang="en-GB" sz="2200" dirty="0"/>
              <a:t>   - The "Green Hospital" concept is gaining traction, where Romanian hospitals are encouraged to reduce waste, lower energy consumption, and implement more sustainable procurement policies.</a:t>
            </a:r>
            <a:endParaRPr lang="en-GB" sz="2200" dirty="0">
              <a:cs typeface="Calibri"/>
            </a:endParaRPr>
          </a:p>
          <a:p>
            <a:pPr algn="just"/>
            <a:r>
              <a:rPr lang="en-GB" sz="2200" dirty="0"/>
              <a:t>3. Medical Waste Management:</a:t>
            </a:r>
            <a:endParaRPr lang="en-GB" sz="2200" dirty="0">
              <a:cs typeface="Calibri"/>
            </a:endParaRPr>
          </a:p>
          <a:p>
            <a:pPr algn="just"/>
            <a:r>
              <a:rPr lang="en-GB" sz="2200" dirty="0"/>
              <a:t>   - Enhanced protocols for medical waste management have been implemented, ensuring safe and environmentally friendly disposal and treatment, following both national regulations and EU directives.</a:t>
            </a:r>
            <a:endParaRPr lang="en-GB" sz="2200" dirty="0">
              <a:cs typeface="Calibri"/>
            </a:endParaRPr>
          </a:p>
          <a:p>
            <a:pPr algn="just"/>
            <a:endParaRPr lang="ro-RO" sz="2200" dirty="0">
              <a:cs typeface="Calibri"/>
            </a:endParaRPr>
          </a:p>
        </p:txBody>
      </p:sp>
      <p:pic>
        <p:nvPicPr>
          <p:cNvPr id="4" name="Picture 3" descr="Healthcare operator MedLife opens EUR 700,000 clinic in Ploiesti">
            <a:extLst>
              <a:ext uri="{FF2B5EF4-FFF2-40B4-BE49-F238E27FC236}">
                <a16:creationId xmlns:a16="http://schemas.microsoft.com/office/drawing/2014/main" id="{B9D94E87-71A0-8E42-44A3-1EC811402AD9}"/>
              </a:ext>
            </a:extLst>
          </p:cNvPr>
          <p:cNvPicPr>
            <a:picLocks noChangeAspect="1"/>
          </p:cNvPicPr>
          <p:nvPr/>
        </p:nvPicPr>
        <p:blipFill rotWithShape="1">
          <a:blip r:embed="rId2"/>
          <a:srcRect l="7966" r="27088"/>
          <a:stretch/>
        </p:blipFill>
        <p:spPr>
          <a:xfrm>
            <a:off x="8080405" y="49911"/>
            <a:ext cx="4109885" cy="4249994"/>
          </a:xfrm>
          <a:prstGeom prst="rect">
            <a:avLst/>
          </a:prstGeom>
        </p:spPr>
      </p:pic>
    </p:spTree>
    <p:extLst>
      <p:ext uri="{BB962C8B-B14F-4D97-AF65-F5344CB8AC3E}">
        <p14:creationId xmlns:p14="http://schemas.microsoft.com/office/powerpoint/2010/main" val="1770044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5F6EC0-6D84-472C-40B6-404211E9A903}"/>
              </a:ext>
            </a:extLst>
          </p:cNvPr>
          <p:cNvSpPr>
            <a:spLocks noGrp="1"/>
          </p:cNvSpPr>
          <p:nvPr>
            <p:ph type="ctrTitle"/>
          </p:nvPr>
        </p:nvSpPr>
        <p:spPr>
          <a:xfrm>
            <a:off x="640080" y="320040"/>
            <a:ext cx="6692827" cy="3892669"/>
          </a:xfrm>
        </p:spPr>
        <p:txBody>
          <a:bodyPr>
            <a:normAutofit/>
          </a:bodyPr>
          <a:lstStyle/>
          <a:p>
            <a:pPr algn="l"/>
            <a:r>
              <a:rPr lang="en-GB" sz="6600"/>
              <a:t>Broader European Healthcare Sustainability Practices</a:t>
            </a:r>
            <a:endParaRPr lang="ro-RO" sz="6600"/>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tethoscope">
            <a:extLst>
              <a:ext uri="{FF2B5EF4-FFF2-40B4-BE49-F238E27FC236}">
                <a16:creationId xmlns:a16="http://schemas.microsoft.com/office/drawing/2014/main" id="{CBD4D67B-0434-EC3D-6E67-F2652F8523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81544" y="1267079"/>
            <a:ext cx="4087368" cy="4087368"/>
          </a:xfrm>
          <a:prstGeom prst="rect">
            <a:avLst/>
          </a:prstGeom>
        </p:spPr>
      </p:pic>
    </p:spTree>
    <p:extLst>
      <p:ext uri="{BB962C8B-B14F-4D97-AF65-F5344CB8AC3E}">
        <p14:creationId xmlns:p14="http://schemas.microsoft.com/office/powerpoint/2010/main" val="2645016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08EAA-8920-DA23-01A1-64D876C2056F}"/>
              </a:ext>
            </a:extLst>
          </p:cNvPr>
          <p:cNvSpPr>
            <a:spLocks noGrp="1"/>
          </p:cNvSpPr>
          <p:nvPr>
            <p:ph type="ctrTitle"/>
          </p:nvPr>
        </p:nvSpPr>
        <p:spPr>
          <a:xfrm>
            <a:off x="0" y="537573"/>
            <a:ext cx="6409140" cy="2248157"/>
          </a:xfrm>
        </p:spPr>
        <p:txBody>
          <a:bodyPr/>
          <a:lstStyle/>
          <a:p>
            <a:r>
              <a:rPr lang="en-GB" b="1" dirty="0"/>
              <a:t>Introduction to CSR in Healthcare</a:t>
            </a:r>
            <a:endParaRPr lang="ro-RO" b="1" dirty="0"/>
          </a:p>
        </p:txBody>
      </p:sp>
      <p:pic>
        <p:nvPicPr>
          <p:cNvPr id="4" name="Picture Placeholder 6" descr="Diagram">
            <a:extLst>
              <a:ext uri="{FF2B5EF4-FFF2-40B4-BE49-F238E27FC236}">
                <a16:creationId xmlns:a16="http://schemas.microsoft.com/office/drawing/2014/main" id="{692D4A16-5EF4-6582-BA1C-43B3D2F587AC}"/>
              </a:ext>
            </a:extLst>
          </p:cNvPr>
          <p:cNvPicPr>
            <a:picLocks noChangeAspect="1"/>
          </p:cNvPicPr>
          <p:nvPr/>
        </p:nvPicPr>
        <p:blipFill rotWithShape="1">
          <a:blip r:embed="rId2">
            <a:extLst>
              <a:ext uri="{28A0092B-C50C-407E-A947-70E740481C1C}">
                <a14:useLocalDpi xmlns:a14="http://schemas.microsoft.com/office/drawing/2010/main" val="0"/>
              </a:ext>
            </a:extLst>
          </a:blip>
          <a:srcRect l="26454" t="15283" r="26730"/>
          <a:stretch/>
        </p:blipFill>
        <p:spPr>
          <a:xfrm>
            <a:off x="6273209" y="580649"/>
            <a:ext cx="5918792" cy="6024947"/>
          </a:xfrm>
          <a:prstGeom prst="rect">
            <a:avLst/>
          </a:prstGeom>
        </p:spPr>
      </p:pic>
      <p:sp>
        <p:nvSpPr>
          <p:cNvPr id="7" name="TextBox 6">
            <a:extLst>
              <a:ext uri="{FF2B5EF4-FFF2-40B4-BE49-F238E27FC236}">
                <a16:creationId xmlns:a16="http://schemas.microsoft.com/office/drawing/2014/main" id="{5354B862-B696-3D1C-26F3-39F687A90253}"/>
              </a:ext>
            </a:extLst>
          </p:cNvPr>
          <p:cNvSpPr txBox="1"/>
          <p:nvPr/>
        </p:nvSpPr>
        <p:spPr>
          <a:xfrm>
            <a:off x="226308" y="3333607"/>
            <a:ext cx="5692484" cy="2800767"/>
          </a:xfrm>
          <a:prstGeom prst="rect">
            <a:avLst/>
          </a:prstGeom>
          <a:noFill/>
        </p:spPr>
        <p:txBody>
          <a:bodyPr wrap="square">
            <a:spAutoFit/>
          </a:bodyPr>
          <a:lstStyle/>
          <a:p>
            <a:pPr algn="just"/>
            <a:r>
              <a:rPr lang="en-GB" sz="2200" b="0" i="0" dirty="0">
                <a:solidFill>
                  <a:srgbClr val="0F0F0F"/>
                </a:solidFill>
                <a:effectLst/>
              </a:rPr>
              <a:t>Corporate Social Responsibility (CSR) is increasingly recognized as a significant factor in the health management sector. </a:t>
            </a:r>
          </a:p>
          <a:p>
            <a:pPr algn="just"/>
            <a:r>
              <a:rPr lang="en-GB" sz="2200" b="0" i="0" dirty="0">
                <a:solidFill>
                  <a:srgbClr val="0F0F0F"/>
                </a:solidFill>
                <a:effectLst/>
              </a:rPr>
              <a:t>It encompasses the </a:t>
            </a:r>
            <a:r>
              <a:rPr lang="en-GB" sz="2200" b="1" i="1" dirty="0">
                <a:solidFill>
                  <a:srgbClr val="0F0F0F"/>
                </a:solidFill>
                <a:effectLst/>
              </a:rPr>
              <a:t>ethical obligations </a:t>
            </a:r>
            <a:r>
              <a:rPr lang="en-GB" sz="2200" b="0" i="0" dirty="0">
                <a:solidFill>
                  <a:srgbClr val="0F0F0F"/>
                </a:solidFill>
                <a:effectLst/>
              </a:rPr>
              <a:t>and </a:t>
            </a:r>
            <a:r>
              <a:rPr lang="en-GB" sz="2200" b="1" i="1" dirty="0">
                <a:solidFill>
                  <a:srgbClr val="0F0F0F"/>
                </a:solidFill>
                <a:effectLst/>
              </a:rPr>
              <a:t>initiatives</a:t>
            </a:r>
            <a:r>
              <a:rPr lang="en-GB" sz="2200" b="0" i="0" dirty="0">
                <a:solidFill>
                  <a:srgbClr val="0F0F0F"/>
                </a:solidFill>
                <a:effectLst/>
              </a:rPr>
              <a:t> taken by healthcare organizations to </a:t>
            </a:r>
            <a:r>
              <a:rPr lang="en-GB" sz="2200" b="1" dirty="0">
                <a:solidFill>
                  <a:srgbClr val="0F0F0F"/>
                </a:solidFill>
                <a:effectLst/>
              </a:rPr>
              <a:t>improve the community's health outcomes, environmental sustainability, and social well-being. </a:t>
            </a:r>
            <a:endParaRPr lang="ro-RO" sz="2200" b="1" dirty="0"/>
          </a:p>
        </p:txBody>
      </p:sp>
    </p:spTree>
    <p:extLst>
      <p:ext uri="{BB962C8B-B14F-4D97-AF65-F5344CB8AC3E}">
        <p14:creationId xmlns:p14="http://schemas.microsoft.com/office/powerpoint/2010/main" val="3887559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A348DD-1947-1177-539F-6D43B6C0BEBF}"/>
              </a:ext>
            </a:extLst>
          </p:cNvPr>
          <p:cNvSpPr>
            <a:spLocks noGrp="1"/>
          </p:cNvSpPr>
          <p:nvPr>
            <p:ph idx="1"/>
          </p:nvPr>
        </p:nvSpPr>
        <p:spPr>
          <a:xfrm>
            <a:off x="453661" y="285663"/>
            <a:ext cx="7215499" cy="6002458"/>
          </a:xfrm>
        </p:spPr>
        <p:txBody>
          <a:bodyPr vert="horz" lIns="91440" tIns="45720" rIns="91440" bIns="45720" rtlCol="0" anchor="t">
            <a:normAutofit/>
          </a:bodyPr>
          <a:lstStyle/>
          <a:p>
            <a:r>
              <a:rPr lang="en-GB" sz="2400" dirty="0"/>
              <a:t>1. Net-Zero Hospitals: In the UK, the NHS has set out a plan to become the world’s first net-zero national health service. This involves a range of actions, including reducing carbon emissions, greener hospital builds, and sustainable travel options for staff and patients.</a:t>
            </a:r>
            <a:endParaRPr lang="en-GB" sz="2400" dirty="0">
              <a:cs typeface="Calibri"/>
            </a:endParaRPr>
          </a:p>
          <a:p>
            <a:r>
              <a:rPr lang="en-GB" sz="2400" dirty="0"/>
              <a:t>2. Sustainable Procurement: Many European countries have introduced sustainable procurement policies within healthcare systems. This includes buying eco-friendly products, sourcing food locally, and using medical devices that are reusable or have a lower environmental impact.</a:t>
            </a:r>
            <a:endParaRPr lang="en-GB" sz="2400" dirty="0">
              <a:cs typeface="Calibri"/>
            </a:endParaRPr>
          </a:p>
          <a:p>
            <a:r>
              <a:rPr lang="en-GB" sz="2400" dirty="0"/>
              <a:t>3. Pharmaceutical Pollution Control: Countries like Sweden are leading efforts to minimize pharmaceutical pollution by enhancing drug disposal methods and encouraging the development of eco-friendlier pharmaceuticals.</a:t>
            </a:r>
            <a:endParaRPr lang="en-GB" sz="2400" dirty="0">
              <a:cs typeface="Calibri"/>
            </a:endParaRPr>
          </a:p>
        </p:txBody>
      </p:sp>
      <p:grpSp>
        <p:nvGrpSpPr>
          <p:cNvPr id="15" name="Group 14">
            <a:extLst>
              <a:ext uri="{FF2B5EF4-FFF2-40B4-BE49-F238E27FC236}">
                <a16:creationId xmlns:a16="http://schemas.microsoft.com/office/drawing/2014/main" id="{59D47941-986F-4A15-FC41-7527D904BD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285" y="4887325"/>
            <a:ext cx="2022729" cy="1993164"/>
            <a:chOff x="-60285" y="4581559"/>
            <a:chExt cx="2330572" cy="2296509"/>
          </a:xfrm>
        </p:grpSpPr>
        <p:sp>
          <p:nvSpPr>
            <p:cNvPr id="16" name="Freeform: Shape 15">
              <a:extLst>
                <a:ext uri="{FF2B5EF4-FFF2-40B4-BE49-F238E27FC236}">
                  <a16:creationId xmlns:a16="http://schemas.microsoft.com/office/drawing/2014/main" id="{360EC868-83E9-43E0-4856-1190B2886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400132">
              <a:off x="1073269" y="6038524"/>
              <a:ext cx="374890" cy="37336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82"/>
                <a:gd name="connsiteY0" fmla="*/ 2 h 4963949"/>
                <a:gd name="connsiteX1" fmla="*/ 4735908 w 4849482"/>
                <a:gd name="connsiteY1" fmla="*/ 1905908 h 4963949"/>
                <a:gd name="connsiteX2" fmla="*/ 4451030 w 4849482"/>
                <a:gd name="connsiteY2" fmla="*/ 3809089 h 4963949"/>
                <a:gd name="connsiteX3" fmla="*/ 3419865 w 4849482"/>
                <a:gd name="connsiteY3" fmla="*/ 4844857 h 4963949"/>
                <a:gd name="connsiteX4" fmla="*/ 1074535 w 4849482"/>
                <a:gd name="connsiteY4" fmla="*/ 4657238 h 4963949"/>
                <a:gd name="connsiteX5" fmla="*/ 33359 w 4849482"/>
                <a:gd name="connsiteY5" fmla="*/ 2995667 h 4963949"/>
                <a:gd name="connsiteX6" fmla="*/ 592137 w 4849482"/>
                <a:gd name="connsiteY6" fmla="*/ 805858 h 4963949"/>
                <a:gd name="connsiteX7" fmla="*/ 2649000 w 4849482"/>
                <a:gd name="connsiteY7" fmla="*/ 2 h 4963949"/>
                <a:gd name="connsiteX0" fmla="*/ 2649000 w 4942023"/>
                <a:gd name="connsiteY0" fmla="*/ 2 h 4678955"/>
                <a:gd name="connsiteX1" fmla="*/ 4735908 w 4942023"/>
                <a:gd name="connsiteY1" fmla="*/ 1905908 h 4678955"/>
                <a:gd name="connsiteX2" fmla="*/ 4451030 w 4942023"/>
                <a:gd name="connsiteY2" fmla="*/ 3809089 h 4678955"/>
                <a:gd name="connsiteX3" fmla="*/ 1074535 w 4942023"/>
                <a:gd name="connsiteY3" fmla="*/ 4657238 h 4678955"/>
                <a:gd name="connsiteX4" fmla="*/ 33359 w 4942023"/>
                <a:gd name="connsiteY4" fmla="*/ 2995667 h 4678955"/>
                <a:gd name="connsiteX5" fmla="*/ 592137 w 4942023"/>
                <a:gd name="connsiteY5" fmla="*/ 805858 h 4678955"/>
                <a:gd name="connsiteX6" fmla="*/ 2649000 w 4942023"/>
                <a:gd name="connsiteY6" fmla="*/ 2 h 4678955"/>
                <a:gd name="connsiteX0" fmla="*/ 2649000 w 4806392"/>
                <a:gd name="connsiteY0" fmla="*/ 2 h 4842789"/>
                <a:gd name="connsiteX1" fmla="*/ 4735908 w 4806392"/>
                <a:gd name="connsiteY1" fmla="*/ 1905908 h 4842789"/>
                <a:gd name="connsiteX2" fmla="*/ 3706624 w 4806392"/>
                <a:gd name="connsiteY2" fmla="*/ 4493428 h 4842789"/>
                <a:gd name="connsiteX3" fmla="*/ 1074535 w 4806392"/>
                <a:gd name="connsiteY3" fmla="*/ 4657238 h 4842789"/>
                <a:gd name="connsiteX4" fmla="*/ 33359 w 4806392"/>
                <a:gd name="connsiteY4" fmla="*/ 2995667 h 4842789"/>
                <a:gd name="connsiteX5" fmla="*/ 592137 w 4806392"/>
                <a:gd name="connsiteY5" fmla="*/ 805858 h 4842789"/>
                <a:gd name="connsiteX6" fmla="*/ 2649000 w 4806392"/>
                <a:gd name="connsiteY6" fmla="*/ 2 h 484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6392" h="4842789">
                  <a:moveTo>
                    <a:pt x="2649000" y="2"/>
                  </a:moveTo>
                  <a:cubicBezTo>
                    <a:pt x="3339628" y="183344"/>
                    <a:pt x="4435570" y="1271060"/>
                    <a:pt x="4735908" y="1905908"/>
                  </a:cubicBezTo>
                  <a:cubicBezTo>
                    <a:pt x="5036246" y="2540756"/>
                    <a:pt x="4316853" y="4034873"/>
                    <a:pt x="3706624" y="4493428"/>
                  </a:cubicBezTo>
                  <a:cubicBezTo>
                    <a:pt x="3096395" y="4951983"/>
                    <a:pt x="1686746" y="4906865"/>
                    <a:pt x="1074535" y="4657238"/>
                  </a:cubicBezTo>
                  <a:cubicBezTo>
                    <a:pt x="462324" y="4407611"/>
                    <a:pt x="145196" y="3624902"/>
                    <a:pt x="33359" y="2995667"/>
                  </a:cubicBezTo>
                  <a:cubicBezTo>
                    <a:pt x="-94426" y="2318585"/>
                    <a:pt x="156197" y="1305135"/>
                    <a:pt x="592137" y="805858"/>
                  </a:cubicBezTo>
                  <a:cubicBezTo>
                    <a:pt x="1028077" y="306581"/>
                    <a:pt x="1996327" y="30750"/>
                    <a:pt x="2649000" y="2"/>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D985B52-4EDF-48D5-D47E-F9B38F2A1C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29076">
              <a:off x="962723" y="6319494"/>
              <a:ext cx="1307564" cy="558574"/>
            </a:xfrm>
            <a:custGeom>
              <a:avLst/>
              <a:gdLst>
                <a:gd name="connsiteX0" fmla="*/ 1307564 w 1307564"/>
                <a:gd name="connsiteY0" fmla="*/ 360848 h 558574"/>
                <a:gd name="connsiteX1" fmla="*/ 1264610 w 1307564"/>
                <a:gd name="connsiteY1" fmla="*/ 558387 h 558574"/>
                <a:gd name="connsiteX2" fmla="*/ 496925 w 1307564"/>
                <a:gd name="connsiteY2" fmla="*/ 469382 h 558574"/>
                <a:gd name="connsiteX3" fmla="*/ 472802 w 1307564"/>
                <a:gd name="connsiteY3" fmla="*/ 464872 h 558574"/>
                <a:gd name="connsiteX4" fmla="*/ 0 w 1307564"/>
                <a:gd name="connsiteY4" fmla="*/ 0 h 558574"/>
                <a:gd name="connsiteX5" fmla="*/ 152076 w 1307564"/>
                <a:gd name="connsiteY5" fmla="*/ 41404 h 558574"/>
                <a:gd name="connsiteX6" fmla="*/ 1307564 w 1307564"/>
                <a:gd name="connsiteY6" fmla="*/ 360848 h 55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7564" h="558574">
                  <a:moveTo>
                    <a:pt x="1307564" y="360848"/>
                  </a:moveTo>
                  <a:cubicBezTo>
                    <a:pt x="1303188" y="403876"/>
                    <a:pt x="1279827" y="564823"/>
                    <a:pt x="1264610" y="558387"/>
                  </a:cubicBezTo>
                  <a:cubicBezTo>
                    <a:pt x="1237694" y="559849"/>
                    <a:pt x="802592" y="520038"/>
                    <a:pt x="496925" y="469382"/>
                  </a:cubicBezTo>
                  <a:lnTo>
                    <a:pt x="472802" y="464872"/>
                  </a:lnTo>
                  <a:lnTo>
                    <a:pt x="0" y="0"/>
                  </a:lnTo>
                  <a:lnTo>
                    <a:pt x="152076" y="41404"/>
                  </a:lnTo>
                  <a:cubicBezTo>
                    <a:pt x="614511" y="166095"/>
                    <a:pt x="1270124" y="336305"/>
                    <a:pt x="1307564" y="36084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DFB3DD7-EE05-3397-7AB2-0974D469A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29076">
              <a:off x="962723" y="6319494"/>
              <a:ext cx="1307564" cy="558574"/>
            </a:xfrm>
            <a:custGeom>
              <a:avLst/>
              <a:gdLst>
                <a:gd name="connsiteX0" fmla="*/ 1307564 w 1307564"/>
                <a:gd name="connsiteY0" fmla="*/ 360848 h 558574"/>
                <a:gd name="connsiteX1" fmla="*/ 1264610 w 1307564"/>
                <a:gd name="connsiteY1" fmla="*/ 558387 h 558574"/>
                <a:gd name="connsiteX2" fmla="*/ 496925 w 1307564"/>
                <a:gd name="connsiteY2" fmla="*/ 469382 h 558574"/>
                <a:gd name="connsiteX3" fmla="*/ 472802 w 1307564"/>
                <a:gd name="connsiteY3" fmla="*/ 464872 h 558574"/>
                <a:gd name="connsiteX4" fmla="*/ 0 w 1307564"/>
                <a:gd name="connsiteY4" fmla="*/ 0 h 558574"/>
                <a:gd name="connsiteX5" fmla="*/ 152076 w 1307564"/>
                <a:gd name="connsiteY5" fmla="*/ 41404 h 558574"/>
                <a:gd name="connsiteX6" fmla="*/ 1307564 w 1307564"/>
                <a:gd name="connsiteY6" fmla="*/ 360848 h 55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7564" h="558574">
                  <a:moveTo>
                    <a:pt x="1307564" y="360848"/>
                  </a:moveTo>
                  <a:cubicBezTo>
                    <a:pt x="1303188" y="403876"/>
                    <a:pt x="1279827" y="564823"/>
                    <a:pt x="1264610" y="558387"/>
                  </a:cubicBezTo>
                  <a:cubicBezTo>
                    <a:pt x="1237694" y="559849"/>
                    <a:pt x="802592" y="520038"/>
                    <a:pt x="496925" y="469382"/>
                  </a:cubicBezTo>
                  <a:lnTo>
                    <a:pt x="472802" y="464872"/>
                  </a:lnTo>
                  <a:lnTo>
                    <a:pt x="0" y="0"/>
                  </a:lnTo>
                  <a:lnTo>
                    <a:pt x="152076" y="41404"/>
                  </a:lnTo>
                  <a:cubicBezTo>
                    <a:pt x="614511" y="166095"/>
                    <a:pt x="1270124" y="336305"/>
                    <a:pt x="1307564" y="360848"/>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E859F5-3E53-24D1-D141-628C029B7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938007" flipV="1">
              <a:off x="-570599" y="5091873"/>
              <a:ext cx="1904974" cy="884345"/>
            </a:xfrm>
            <a:custGeom>
              <a:avLst/>
              <a:gdLst>
                <a:gd name="connsiteX0" fmla="*/ 0 w 1904974"/>
                <a:gd name="connsiteY0" fmla="*/ 421557 h 884345"/>
                <a:gd name="connsiteX1" fmla="*/ 416370 w 1904974"/>
                <a:gd name="connsiteY1" fmla="*/ 530740 h 884345"/>
                <a:gd name="connsiteX2" fmla="*/ 1800731 w 1904974"/>
                <a:gd name="connsiteY2" fmla="*/ 866036 h 884345"/>
                <a:gd name="connsiteX3" fmla="*/ 1904485 w 1904974"/>
                <a:gd name="connsiteY3" fmla="*/ 880134 h 884345"/>
                <a:gd name="connsiteX4" fmla="*/ 1894966 w 1904974"/>
                <a:gd name="connsiteY4" fmla="*/ 779469 h 884345"/>
                <a:gd name="connsiteX5" fmla="*/ 1761844 w 1904974"/>
                <a:gd name="connsiteY5" fmla="*/ 402374 h 884345"/>
                <a:gd name="connsiteX6" fmla="*/ 1377785 w 1904974"/>
                <a:gd name="connsiteY6" fmla="*/ 3317 h 884345"/>
                <a:gd name="connsiteX7" fmla="*/ 1372668 w 1904974"/>
                <a:gd name="connsiteY7" fmla="*/ 0 h 884345"/>
                <a:gd name="connsiteX8" fmla="*/ 337869 w 1904974"/>
                <a:gd name="connsiteY8" fmla="*/ 139908 h 884345"/>
                <a:gd name="connsiteX9" fmla="*/ 188081 w 1904974"/>
                <a:gd name="connsiteY9" fmla="*/ 203651 h 884345"/>
                <a:gd name="connsiteX10" fmla="*/ 125663 w 1904974"/>
                <a:gd name="connsiteY10" fmla="*/ 268413 h 884345"/>
                <a:gd name="connsiteX11" fmla="*/ 0 w 1904974"/>
                <a:gd name="connsiteY11" fmla="*/ 421557 h 88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4974" h="884345">
                  <a:moveTo>
                    <a:pt x="0" y="421557"/>
                  </a:moveTo>
                  <a:cubicBezTo>
                    <a:pt x="3634" y="427260"/>
                    <a:pt x="235761" y="473169"/>
                    <a:pt x="416370" y="530740"/>
                  </a:cubicBezTo>
                  <a:lnTo>
                    <a:pt x="1800731" y="866036"/>
                  </a:lnTo>
                  <a:cubicBezTo>
                    <a:pt x="1847450" y="875071"/>
                    <a:pt x="1894389" y="892323"/>
                    <a:pt x="1904485" y="880134"/>
                  </a:cubicBezTo>
                  <a:cubicBezTo>
                    <a:pt x="1907165" y="859490"/>
                    <a:pt x="1898113" y="808332"/>
                    <a:pt x="1894966" y="779469"/>
                  </a:cubicBezTo>
                  <a:cubicBezTo>
                    <a:pt x="1878988" y="675447"/>
                    <a:pt x="1847255" y="520751"/>
                    <a:pt x="1761844" y="402374"/>
                  </a:cubicBezTo>
                  <a:cubicBezTo>
                    <a:pt x="1676433" y="283997"/>
                    <a:pt x="1531056" y="114087"/>
                    <a:pt x="1377785" y="3317"/>
                  </a:cubicBezTo>
                  <a:lnTo>
                    <a:pt x="1372668" y="0"/>
                  </a:lnTo>
                  <a:lnTo>
                    <a:pt x="337869" y="139908"/>
                  </a:lnTo>
                  <a:lnTo>
                    <a:pt x="188081" y="203651"/>
                  </a:lnTo>
                  <a:lnTo>
                    <a:pt x="125663" y="268413"/>
                  </a:lnTo>
                  <a:cubicBezTo>
                    <a:pt x="56438" y="343137"/>
                    <a:pt x="7361" y="404648"/>
                    <a:pt x="0" y="421557"/>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2E19958B-8991-2DE4-0301-6ADCA0C20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938007" flipV="1">
              <a:off x="-570599" y="5091873"/>
              <a:ext cx="1904974" cy="884345"/>
            </a:xfrm>
            <a:custGeom>
              <a:avLst/>
              <a:gdLst>
                <a:gd name="connsiteX0" fmla="*/ 0 w 1904974"/>
                <a:gd name="connsiteY0" fmla="*/ 421557 h 884345"/>
                <a:gd name="connsiteX1" fmla="*/ 416370 w 1904974"/>
                <a:gd name="connsiteY1" fmla="*/ 530740 h 884345"/>
                <a:gd name="connsiteX2" fmla="*/ 1800731 w 1904974"/>
                <a:gd name="connsiteY2" fmla="*/ 866036 h 884345"/>
                <a:gd name="connsiteX3" fmla="*/ 1904485 w 1904974"/>
                <a:gd name="connsiteY3" fmla="*/ 880134 h 884345"/>
                <a:gd name="connsiteX4" fmla="*/ 1894966 w 1904974"/>
                <a:gd name="connsiteY4" fmla="*/ 779469 h 884345"/>
                <a:gd name="connsiteX5" fmla="*/ 1761844 w 1904974"/>
                <a:gd name="connsiteY5" fmla="*/ 402374 h 884345"/>
                <a:gd name="connsiteX6" fmla="*/ 1377785 w 1904974"/>
                <a:gd name="connsiteY6" fmla="*/ 3317 h 884345"/>
                <a:gd name="connsiteX7" fmla="*/ 1372668 w 1904974"/>
                <a:gd name="connsiteY7" fmla="*/ 0 h 884345"/>
                <a:gd name="connsiteX8" fmla="*/ 337869 w 1904974"/>
                <a:gd name="connsiteY8" fmla="*/ 139908 h 884345"/>
                <a:gd name="connsiteX9" fmla="*/ 188081 w 1904974"/>
                <a:gd name="connsiteY9" fmla="*/ 203651 h 884345"/>
                <a:gd name="connsiteX10" fmla="*/ 125663 w 1904974"/>
                <a:gd name="connsiteY10" fmla="*/ 268413 h 884345"/>
                <a:gd name="connsiteX11" fmla="*/ 0 w 1904974"/>
                <a:gd name="connsiteY11" fmla="*/ 421557 h 88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4974" h="884345">
                  <a:moveTo>
                    <a:pt x="0" y="421557"/>
                  </a:moveTo>
                  <a:cubicBezTo>
                    <a:pt x="3634" y="427260"/>
                    <a:pt x="235761" y="473169"/>
                    <a:pt x="416370" y="530740"/>
                  </a:cubicBezTo>
                  <a:lnTo>
                    <a:pt x="1800731" y="866036"/>
                  </a:lnTo>
                  <a:cubicBezTo>
                    <a:pt x="1847450" y="875071"/>
                    <a:pt x="1894389" y="892323"/>
                    <a:pt x="1904485" y="880134"/>
                  </a:cubicBezTo>
                  <a:cubicBezTo>
                    <a:pt x="1907165" y="859490"/>
                    <a:pt x="1898113" y="808332"/>
                    <a:pt x="1894966" y="779469"/>
                  </a:cubicBezTo>
                  <a:cubicBezTo>
                    <a:pt x="1878988" y="675447"/>
                    <a:pt x="1847255" y="520751"/>
                    <a:pt x="1761844" y="402374"/>
                  </a:cubicBezTo>
                  <a:cubicBezTo>
                    <a:pt x="1676433" y="283997"/>
                    <a:pt x="1531056" y="114087"/>
                    <a:pt x="1377785" y="3317"/>
                  </a:cubicBezTo>
                  <a:lnTo>
                    <a:pt x="1372668" y="0"/>
                  </a:lnTo>
                  <a:lnTo>
                    <a:pt x="337869" y="139908"/>
                  </a:lnTo>
                  <a:lnTo>
                    <a:pt x="188081" y="203651"/>
                  </a:lnTo>
                  <a:lnTo>
                    <a:pt x="125663" y="268413"/>
                  </a:lnTo>
                  <a:cubicBezTo>
                    <a:pt x="56438" y="343137"/>
                    <a:pt x="7361" y="404648"/>
                    <a:pt x="0" y="42155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 name="Picture 1" descr="On the path to ‘net zero’: Our first Green Plan | Berkshire Healthcare ...">
            <a:extLst>
              <a:ext uri="{FF2B5EF4-FFF2-40B4-BE49-F238E27FC236}">
                <a16:creationId xmlns:a16="http://schemas.microsoft.com/office/drawing/2014/main" id="{F0A50EDA-42A1-4657-2A96-C369577C9033}"/>
              </a:ext>
            </a:extLst>
          </p:cNvPr>
          <p:cNvPicPr>
            <a:picLocks noChangeAspect="1"/>
          </p:cNvPicPr>
          <p:nvPr/>
        </p:nvPicPr>
        <p:blipFill rotWithShape="1">
          <a:blip r:embed="rId2"/>
          <a:srcRect r="4716" b="-2"/>
          <a:stretch/>
        </p:blipFill>
        <p:spPr>
          <a:xfrm>
            <a:off x="7675166" y="1187576"/>
            <a:ext cx="4519782" cy="3557684"/>
          </a:xfrm>
          <a:prstGeom prst="rect">
            <a:avLst/>
          </a:prstGeom>
        </p:spPr>
      </p:pic>
    </p:spTree>
    <p:extLst>
      <p:ext uri="{BB962C8B-B14F-4D97-AF65-F5344CB8AC3E}">
        <p14:creationId xmlns:p14="http://schemas.microsoft.com/office/powerpoint/2010/main" val="168605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808BC9-EDF1-6F6A-FADB-7D8528C8F1C2}"/>
              </a:ext>
            </a:extLst>
          </p:cNvPr>
          <p:cNvSpPr>
            <a:spLocks noGrp="1"/>
          </p:cNvSpPr>
          <p:nvPr>
            <p:ph idx="1"/>
          </p:nvPr>
        </p:nvSpPr>
        <p:spPr>
          <a:xfrm>
            <a:off x="-199" y="135083"/>
            <a:ext cx="8591130" cy="6547447"/>
          </a:xfrm>
        </p:spPr>
        <p:txBody>
          <a:bodyPr anchor="ctr">
            <a:normAutofit lnSpcReduction="10000"/>
          </a:bodyPr>
          <a:lstStyle/>
          <a:p>
            <a:pPr marL="0" indent="0">
              <a:buNone/>
            </a:pPr>
            <a:r>
              <a:rPr lang="en-GB" sz="2400" dirty="0"/>
              <a:t>4. Digital Health Records:</a:t>
            </a:r>
            <a:endParaRPr lang="en-GB" sz="2400" dirty="0">
              <a:cs typeface="Calibri"/>
            </a:endParaRPr>
          </a:p>
          <a:p>
            <a:r>
              <a:rPr lang="en-GB" sz="2400" dirty="0"/>
              <a:t>   - Across Europe, the shift to digital health records is reducing the need for paper, thereby saving trees and reducing waste. It also enhances efficiency in the healthcare system.</a:t>
            </a:r>
            <a:endParaRPr lang="en-GB" sz="2400" dirty="0">
              <a:cs typeface="Calibri"/>
            </a:endParaRPr>
          </a:p>
          <a:p>
            <a:pPr marL="0" indent="0">
              <a:buNone/>
            </a:pPr>
            <a:r>
              <a:rPr lang="en-GB" sz="2400" dirty="0"/>
              <a:t>5. Sustainable Food Services:</a:t>
            </a:r>
            <a:endParaRPr lang="en-GB" sz="2400" dirty="0">
              <a:cs typeface="Calibri"/>
            </a:endParaRPr>
          </a:p>
          <a:p>
            <a:r>
              <a:rPr lang="en-GB" sz="2400" dirty="0"/>
              <a:t>   - Hospitals in countries like France and Italy offer organic and locally-sourced food to patients and staff, supporting local agriculture and reducing carbon emissions related to transportation.</a:t>
            </a:r>
            <a:endParaRPr lang="en-GB" sz="2400" dirty="0">
              <a:cs typeface="Calibri"/>
            </a:endParaRPr>
          </a:p>
          <a:p>
            <a:pPr marL="0" indent="0">
              <a:buNone/>
            </a:pPr>
            <a:r>
              <a:rPr lang="en-GB" sz="2400" dirty="0"/>
              <a:t>6. Alternative Energy Sources:</a:t>
            </a:r>
            <a:endParaRPr lang="en-GB" sz="2400" dirty="0">
              <a:cs typeface="Calibri"/>
            </a:endParaRPr>
          </a:p>
          <a:p>
            <a:r>
              <a:rPr lang="en-GB" sz="2400" dirty="0"/>
              <a:t>   - Some German hospitals are using alternative energy sources such as solar panels, geothermal energy, and biomass for heating and electricity, reducing reliance on fossil fuels.</a:t>
            </a:r>
            <a:endParaRPr lang="en-GB" sz="2400" dirty="0">
              <a:cs typeface="Calibri"/>
            </a:endParaRPr>
          </a:p>
          <a:p>
            <a:pPr marL="0" indent="0">
              <a:buNone/>
            </a:pPr>
            <a:r>
              <a:rPr lang="en-GB" sz="2400" dirty="0"/>
              <a:t>7. Transportation:</a:t>
            </a:r>
            <a:endParaRPr lang="en-GB" sz="2400" dirty="0">
              <a:cs typeface="Calibri"/>
            </a:endParaRPr>
          </a:p>
          <a:p>
            <a:r>
              <a:rPr lang="en-GB" sz="2400" dirty="0"/>
              <a:t>   - Denmark and the Netherlands encourage the use of bicycles for hospital staff and visitors by providing bicycle parking and shower facilities, thereby reducing traffic and emissions.</a:t>
            </a:r>
            <a:endParaRPr lang="en-GB" sz="2400" dirty="0">
              <a:cs typeface="Calibri"/>
            </a:endParaRPr>
          </a:p>
        </p:txBody>
      </p:sp>
      <p:pic>
        <p:nvPicPr>
          <p:cNvPr id="5" name="Picture 4" descr="Fruits and vegetables in bags">
            <a:extLst>
              <a:ext uri="{FF2B5EF4-FFF2-40B4-BE49-F238E27FC236}">
                <a16:creationId xmlns:a16="http://schemas.microsoft.com/office/drawing/2014/main" id="{36389DD4-B31D-692F-DFA5-F0490F97A04E}"/>
              </a:ext>
            </a:extLst>
          </p:cNvPr>
          <p:cNvPicPr>
            <a:picLocks noChangeAspect="1"/>
          </p:cNvPicPr>
          <p:nvPr/>
        </p:nvPicPr>
        <p:blipFill rotWithShape="1">
          <a:blip r:embed="rId2"/>
          <a:srcRect l="38389" r="9850" b="-3"/>
          <a:stretch/>
        </p:blipFill>
        <p:spPr>
          <a:xfrm>
            <a:off x="8652183" y="837146"/>
            <a:ext cx="3539818" cy="4546017"/>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299238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5AA071-C7B5-AE1C-618D-59B332CDB5A0}"/>
              </a:ext>
            </a:extLst>
          </p:cNvPr>
          <p:cNvSpPr>
            <a:spLocks noGrp="1"/>
          </p:cNvSpPr>
          <p:nvPr>
            <p:ph type="title"/>
          </p:nvPr>
        </p:nvSpPr>
        <p:spPr>
          <a:xfrm>
            <a:off x="12432887" y="-437716"/>
            <a:ext cx="10044023" cy="877729"/>
          </a:xfrm>
        </p:spPr>
        <p:txBody>
          <a:bodyPr anchor="ctr">
            <a:normAutofit/>
          </a:bodyPr>
          <a:lstStyle/>
          <a:p>
            <a:r>
              <a:rPr lang="en-GB" sz="4000">
                <a:solidFill>
                  <a:srgbClr val="FFFFFF"/>
                </a:solidFill>
              </a:rPr>
              <a:t>Synthesis and Q&amp;A </a:t>
            </a:r>
            <a:endParaRPr lang="ro-RO" sz="4000">
              <a:solidFill>
                <a:srgbClr val="FFFFFF"/>
              </a:solidFill>
            </a:endParaRPr>
          </a:p>
        </p:txBody>
      </p:sp>
      <p:graphicFrame>
        <p:nvGraphicFramePr>
          <p:cNvPr id="6" name="Content Placeholder 2">
            <a:extLst>
              <a:ext uri="{FF2B5EF4-FFF2-40B4-BE49-F238E27FC236}">
                <a16:creationId xmlns:a16="http://schemas.microsoft.com/office/drawing/2014/main" id="{E38D93FA-6D28-07C1-A8B1-D7FF193480B9}"/>
              </a:ext>
            </a:extLst>
          </p:cNvPr>
          <p:cNvGraphicFramePr>
            <a:graphicFrameLocks noGrp="1"/>
          </p:cNvGraphicFramePr>
          <p:nvPr>
            <p:ph idx="1"/>
            <p:extLst>
              <p:ext uri="{D42A27DB-BD31-4B8C-83A1-F6EECF244321}">
                <p14:modId xmlns:p14="http://schemas.microsoft.com/office/powerpoint/2010/main" val="1585149294"/>
              </p:ext>
            </p:extLst>
          </p:nvPr>
        </p:nvGraphicFramePr>
        <p:xfrm>
          <a:off x="-76754" y="2112579"/>
          <a:ext cx="11648639" cy="4120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2" name="Picture 61" descr="A qr code on a white background&#10;&#10;Description automatically generated">
            <a:extLst>
              <a:ext uri="{FF2B5EF4-FFF2-40B4-BE49-F238E27FC236}">
                <a16:creationId xmlns:a16="http://schemas.microsoft.com/office/drawing/2014/main" id="{035D3B0E-4011-6AB9-F582-8F45D4FA89C3}"/>
              </a:ext>
            </a:extLst>
          </p:cNvPr>
          <p:cNvPicPr>
            <a:picLocks noChangeAspect="1"/>
          </p:cNvPicPr>
          <p:nvPr/>
        </p:nvPicPr>
        <p:blipFill>
          <a:blip r:embed="rId7"/>
          <a:stretch>
            <a:fillRect/>
          </a:stretch>
        </p:blipFill>
        <p:spPr>
          <a:xfrm>
            <a:off x="6242530" y="4325664"/>
            <a:ext cx="1636945" cy="1636945"/>
          </a:xfrm>
          <a:prstGeom prst="rect">
            <a:avLst/>
          </a:prstGeom>
        </p:spPr>
      </p:pic>
    </p:spTree>
    <p:extLst>
      <p:ext uri="{BB962C8B-B14F-4D97-AF65-F5344CB8AC3E}">
        <p14:creationId xmlns:p14="http://schemas.microsoft.com/office/powerpoint/2010/main" val="2709818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2"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29"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pic>
        <p:nvPicPr>
          <p:cNvPr id="5" name="Picture 4" descr="Stethoscope">
            <a:extLst>
              <a:ext uri="{FF2B5EF4-FFF2-40B4-BE49-F238E27FC236}">
                <a16:creationId xmlns:a16="http://schemas.microsoft.com/office/drawing/2014/main" id="{BA54F81D-97BC-74D3-9FB2-AA381C8EED63}"/>
              </a:ext>
            </a:extLst>
          </p:cNvPr>
          <p:cNvPicPr>
            <a:picLocks noChangeAspect="1"/>
          </p:cNvPicPr>
          <p:nvPr/>
        </p:nvPicPr>
        <p:blipFill rotWithShape="1">
          <a:blip r:embed="rId2"/>
          <a:srcRect l="23397" r="9854" b="2"/>
          <a:stretch/>
        </p:blipFill>
        <p:spPr>
          <a:xfrm>
            <a:off x="-90855" y="2489811"/>
            <a:ext cx="4302904" cy="4302904"/>
          </a:xfrm>
          <a:custGeom>
            <a:avLst/>
            <a:gdLst/>
            <a:ahLst/>
            <a:cxnLst/>
            <a:rect l="l" t="t" r="r" b="b"/>
            <a:pathLst>
              <a:path w="2242226" h="2242226">
                <a:moveTo>
                  <a:pt x="1121113" y="0"/>
                </a:moveTo>
                <a:cubicBezTo>
                  <a:pt x="1740287" y="0"/>
                  <a:pt x="2242226" y="501939"/>
                  <a:pt x="2242226" y="1121113"/>
                </a:cubicBezTo>
                <a:cubicBezTo>
                  <a:pt x="2242226" y="1740287"/>
                  <a:pt x="1740287" y="2242226"/>
                  <a:pt x="1121113" y="2242226"/>
                </a:cubicBezTo>
                <a:cubicBezTo>
                  <a:pt x="501939" y="2242226"/>
                  <a:pt x="0" y="1740287"/>
                  <a:pt x="0" y="1121113"/>
                </a:cubicBezTo>
                <a:cubicBezTo>
                  <a:pt x="0" y="501939"/>
                  <a:pt x="501939" y="0"/>
                  <a:pt x="1121113" y="0"/>
                </a:cubicBezTo>
                <a:close/>
              </a:path>
            </a:pathLst>
          </a:custGeom>
        </p:spPr>
      </p:pic>
      <p:sp>
        <p:nvSpPr>
          <p:cNvPr id="3" name="Content Placeholder 2">
            <a:extLst>
              <a:ext uri="{FF2B5EF4-FFF2-40B4-BE49-F238E27FC236}">
                <a16:creationId xmlns:a16="http://schemas.microsoft.com/office/drawing/2014/main" id="{06763DA1-E05A-FDEF-8666-06C01C0730FB}"/>
              </a:ext>
            </a:extLst>
          </p:cNvPr>
          <p:cNvSpPr>
            <a:spLocks noGrp="1"/>
          </p:cNvSpPr>
          <p:nvPr>
            <p:ph idx="1"/>
          </p:nvPr>
        </p:nvSpPr>
        <p:spPr>
          <a:xfrm>
            <a:off x="4210496" y="1475290"/>
            <a:ext cx="7453420" cy="5180690"/>
          </a:xfrm>
        </p:spPr>
        <p:txBody>
          <a:bodyPr anchor="t">
            <a:noAutofit/>
          </a:bodyPr>
          <a:lstStyle/>
          <a:p>
            <a:r>
              <a:rPr lang="en-GB" sz="2400" b="1" dirty="0"/>
              <a:t>Patient-Centric Care - </a:t>
            </a:r>
            <a:r>
              <a:rPr lang="en-GB" sz="2400" dirty="0"/>
              <a:t>CSR ensures that healthcare providers </a:t>
            </a:r>
            <a:r>
              <a:rPr lang="en-GB" sz="2400" b="1" i="1" dirty="0"/>
              <a:t>prioritize patient well-being over profitability</a:t>
            </a:r>
            <a:r>
              <a:rPr lang="en-GB" sz="2400" dirty="0"/>
              <a:t>, aligning with ethical </a:t>
            </a:r>
            <a:r>
              <a:rPr lang="en-GB" sz="2400" dirty="0" err="1"/>
              <a:t>staandards</a:t>
            </a:r>
            <a:r>
              <a:rPr lang="en-GB" sz="2400" dirty="0"/>
              <a:t> of care.</a:t>
            </a:r>
            <a:endParaRPr lang="en-US" dirty="0">
              <a:ea typeface="Calibri"/>
              <a:cs typeface="Calibri"/>
            </a:endParaRPr>
          </a:p>
          <a:p>
            <a:r>
              <a:rPr lang="en-GB" sz="2400" b="1" dirty="0"/>
              <a:t>Equity in Access - </a:t>
            </a:r>
            <a:r>
              <a:rPr lang="en-GB" sz="2400" dirty="0"/>
              <a:t>Ethically, CSR </a:t>
            </a:r>
            <a:r>
              <a:rPr lang="en-GB" sz="2400" b="1" i="1" dirty="0"/>
              <a:t>commits to equitable access to healthcare services,</a:t>
            </a:r>
            <a:r>
              <a:rPr lang="en-GB" sz="2400" dirty="0"/>
              <a:t> regardless of patients' socioeconomic status.</a:t>
            </a:r>
            <a:endParaRPr lang="en-GB" sz="2400">
              <a:ea typeface="Calibri"/>
              <a:cs typeface="Calibri"/>
            </a:endParaRPr>
          </a:p>
          <a:p>
            <a:r>
              <a:rPr lang="en-GB" sz="2400" b="1" dirty="0"/>
              <a:t>Transparency - </a:t>
            </a:r>
            <a:r>
              <a:rPr lang="en-GB" sz="2400" dirty="0"/>
              <a:t>Through CSR, </a:t>
            </a:r>
            <a:r>
              <a:rPr lang="en-GB" sz="2400" b="1" i="1" dirty="0"/>
              <a:t>healthcare entities maintain transparent operations</a:t>
            </a:r>
            <a:r>
              <a:rPr lang="en-GB" sz="2400" dirty="0"/>
              <a:t>, fostering trust with patients and stakeholders.</a:t>
            </a:r>
            <a:endParaRPr lang="en-GB">
              <a:cs typeface="Calibri"/>
            </a:endParaRPr>
          </a:p>
        </p:txBody>
      </p:sp>
      <p:cxnSp>
        <p:nvCxnSpPr>
          <p:cNvPr id="3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F99546A-9AFC-B27F-F4A9-B6A4754FB698}"/>
              </a:ext>
            </a:extLst>
          </p:cNvPr>
          <p:cNvSpPr txBox="1"/>
          <p:nvPr/>
        </p:nvSpPr>
        <p:spPr>
          <a:xfrm>
            <a:off x="4559643" y="471616"/>
            <a:ext cx="3649362"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600" b="1"/>
              <a:t>1. Ethical Considerations</a:t>
            </a:r>
            <a:endParaRPr lang="en-GB" sz="2600" b="1">
              <a:ea typeface="Calibri"/>
              <a:cs typeface="Calibri"/>
            </a:endParaRPr>
          </a:p>
        </p:txBody>
      </p:sp>
    </p:spTree>
    <p:extLst>
      <p:ext uri="{BB962C8B-B14F-4D97-AF65-F5344CB8AC3E}">
        <p14:creationId xmlns:p14="http://schemas.microsoft.com/office/powerpoint/2010/main" val="12959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7E3B09-8D54-4C00-AE0C-FE1D5C3C94B9}"/>
              </a:ext>
            </a:extLst>
          </p:cNvPr>
          <p:cNvSpPr>
            <a:spLocks noGrp="1"/>
          </p:cNvSpPr>
          <p:nvPr>
            <p:ph type="title"/>
          </p:nvPr>
        </p:nvSpPr>
        <p:spPr>
          <a:xfrm>
            <a:off x="1043631" y="809898"/>
            <a:ext cx="10173010" cy="1554480"/>
          </a:xfrm>
        </p:spPr>
        <p:txBody>
          <a:bodyPr anchor="ctr">
            <a:normAutofit/>
          </a:bodyPr>
          <a:lstStyle/>
          <a:p>
            <a:r>
              <a:rPr lang="en-US" sz="4800" b="1">
                <a:latin typeface="Calibri"/>
                <a:ea typeface="Calibri"/>
                <a:cs typeface="Calibri"/>
              </a:rPr>
              <a:t>2. Impact on Patient Outcomes</a:t>
            </a:r>
            <a:endParaRPr lang="en-US"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4" name="Content Placeholder 2">
            <a:extLst>
              <a:ext uri="{FF2B5EF4-FFF2-40B4-BE49-F238E27FC236}">
                <a16:creationId xmlns:a16="http://schemas.microsoft.com/office/drawing/2014/main" id="{CFC945A1-BC46-DE1A-D16B-4958B356A4B0}"/>
              </a:ext>
            </a:extLst>
          </p:cNvPr>
          <p:cNvGraphicFramePr>
            <a:graphicFrameLocks noGrp="1"/>
          </p:cNvGraphicFramePr>
          <p:nvPr>
            <p:ph idx="1"/>
            <p:extLst>
              <p:ext uri="{D42A27DB-BD31-4B8C-83A1-F6EECF244321}">
                <p14:modId xmlns:p14="http://schemas.microsoft.com/office/powerpoint/2010/main" val="1430840622"/>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6829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F6C3D8-10AB-53E3-7895-D654D6D053CB}"/>
              </a:ext>
            </a:extLst>
          </p:cNvPr>
          <p:cNvSpPr>
            <a:spLocks noGrp="1"/>
          </p:cNvSpPr>
          <p:nvPr>
            <p:ph type="title"/>
          </p:nvPr>
        </p:nvSpPr>
        <p:spPr>
          <a:xfrm>
            <a:off x="761803" y="350196"/>
            <a:ext cx="4646904" cy="1624520"/>
          </a:xfrm>
        </p:spPr>
        <p:txBody>
          <a:bodyPr anchor="ctr">
            <a:normAutofit/>
          </a:bodyPr>
          <a:lstStyle/>
          <a:p>
            <a:r>
              <a:rPr lang="en-GB" sz="4000" b="1" i="0">
                <a:effectLst/>
                <a:latin typeface="Söhne"/>
              </a:rPr>
              <a:t>3. Impact on Public Health</a:t>
            </a:r>
            <a:endParaRPr lang="ro-RO" sz="4000"/>
          </a:p>
        </p:txBody>
      </p:sp>
      <p:sp>
        <p:nvSpPr>
          <p:cNvPr id="3" name="Content Placeholder 2">
            <a:extLst>
              <a:ext uri="{FF2B5EF4-FFF2-40B4-BE49-F238E27FC236}">
                <a16:creationId xmlns:a16="http://schemas.microsoft.com/office/drawing/2014/main" id="{A8569BD6-A08F-6235-D4F2-596DD607FC6B}"/>
              </a:ext>
            </a:extLst>
          </p:cNvPr>
          <p:cNvSpPr>
            <a:spLocks noGrp="1"/>
          </p:cNvSpPr>
          <p:nvPr>
            <p:ph idx="1"/>
          </p:nvPr>
        </p:nvSpPr>
        <p:spPr>
          <a:xfrm>
            <a:off x="134996" y="2177846"/>
            <a:ext cx="5974259" cy="4682406"/>
          </a:xfrm>
        </p:spPr>
        <p:txBody>
          <a:bodyPr vert="horz" lIns="91440" tIns="45720" rIns="91440" bIns="45720" rtlCol="0" anchor="ctr">
            <a:normAutofit/>
          </a:bodyPr>
          <a:lstStyle/>
          <a:p>
            <a:pPr>
              <a:buFont typeface="Arial" panose="020B0604020202020204" pitchFamily="34" charset="0"/>
              <a:buChar char="•"/>
            </a:pPr>
            <a:r>
              <a:rPr lang="en-GB" sz="2200" b="1" i="0" dirty="0">
                <a:effectLst/>
                <a:latin typeface="Söhne"/>
              </a:rPr>
              <a:t>Health Education:</a:t>
            </a:r>
            <a:r>
              <a:rPr lang="en-GB" sz="2200" b="0" i="0" dirty="0">
                <a:effectLst/>
                <a:latin typeface="Söhne"/>
              </a:rPr>
              <a:t> CSR initiatives often include community </a:t>
            </a:r>
            <a:r>
              <a:rPr lang="en-GB" sz="2200" b="1" i="1" dirty="0">
                <a:effectLst/>
                <a:latin typeface="Söhne"/>
              </a:rPr>
              <a:t>outreach and education,</a:t>
            </a:r>
            <a:r>
              <a:rPr lang="en-GB" sz="2200" b="0" i="0" dirty="0">
                <a:effectLst/>
                <a:latin typeface="Söhne"/>
              </a:rPr>
              <a:t> which can lead to more informed health choices and better public health.</a:t>
            </a:r>
          </a:p>
          <a:p>
            <a:pPr>
              <a:buFont typeface="Arial" panose="020B0604020202020204" pitchFamily="34" charset="0"/>
              <a:buChar char="•"/>
            </a:pPr>
            <a:r>
              <a:rPr lang="en-GB" sz="2200" b="1" i="0" dirty="0">
                <a:effectLst/>
                <a:latin typeface="Söhne"/>
              </a:rPr>
              <a:t>Preventive Care:</a:t>
            </a:r>
            <a:r>
              <a:rPr lang="en-GB" sz="2200" b="0" i="0" dirty="0">
                <a:effectLst/>
                <a:latin typeface="Söhne"/>
              </a:rPr>
              <a:t> By focusing on </a:t>
            </a:r>
            <a:r>
              <a:rPr lang="en-GB" sz="2200" b="1" i="1" dirty="0">
                <a:effectLst/>
                <a:latin typeface="Söhne"/>
              </a:rPr>
              <a:t>preventive measures, </a:t>
            </a:r>
            <a:r>
              <a:rPr lang="en-GB" sz="2200" b="0" i="0" dirty="0">
                <a:effectLst/>
                <a:latin typeface="Söhne"/>
              </a:rPr>
              <a:t>CSR can help reduce the incidence of diseases and the overall burden on the healthcare system.</a:t>
            </a:r>
          </a:p>
          <a:p>
            <a:pPr>
              <a:buFont typeface="Arial" panose="020B0604020202020204" pitchFamily="34" charset="0"/>
              <a:buChar char="•"/>
            </a:pPr>
            <a:r>
              <a:rPr lang="en-GB" sz="2200" b="1" i="0" dirty="0">
                <a:effectLst/>
                <a:latin typeface="Söhne"/>
              </a:rPr>
              <a:t>Environmental Health:</a:t>
            </a:r>
            <a:r>
              <a:rPr lang="en-GB" sz="2200" b="0" i="0" dirty="0">
                <a:effectLst/>
                <a:latin typeface="Söhne"/>
              </a:rPr>
              <a:t> CSR in health management also involves </a:t>
            </a:r>
            <a:r>
              <a:rPr lang="en-GB" sz="2200" b="1" i="1" dirty="0">
                <a:effectLst/>
                <a:latin typeface="Söhne"/>
              </a:rPr>
              <a:t>reducing the environmental impact of healthcare operations</a:t>
            </a:r>
            <a:r>
              <a:rPr lang="en-GB" sz="2200" b="0" i="0" dirty="0">
                <a:effectLst/>
                <a:latin typeface="Söhne"/>
              </a:rPr>
              <a:t>, which is crucial for public health.</a:t>
            </a:r>
          </a:p>
        </p:txBody>
      </p:sp>
      <p:pic>
        <p:nvPicPr>
          <p:cNvPr id="5" name="Picture 4" descr="Desk with stethoscope and computer keyboard">
            <a:extLst>
              <a:ext uri="{FF2B5EF4-FFF2-40B4-BE49-F238E27FC236}">
                <a16:creationId xmlns:a16="http://schemas.microsoft.com/office/drawing/2014/main" id="{11D52B13-17F8-889A-563B-0E00635073D7}"/>
              </a:ext>
            </a:extLst>
          </p:cNvPr>
          <p:cNvPicPr>
            <a:picLocks noChangeAspect="1"/>
          </p:cNvPicPr>
          <p:nvPr/>
        </p:nvPicPr>
        <p:blipFill rotWithShape="1">
          <a:blip r:embed="rId2"/>
          <a:srcRect l="40601" r="3" b="3"/>
          <a:stretch/>
        </p:blipFill>
        <p:spPr>
          <a:xfrm>
            <a:off x="6096000" y="1"/>
            <a:ext cx="6102825" cy="6858000"/>
          </a:xfrm>
          <a:prstGeom prst="rect">
            <a:avLst/>
          </a:prstGeom>
        </p:spPr>
      </p:pic>
    </p:spTree>
    <p:extLst>
      <p:ext uri="{BB962C8B-B14F-4D97-AF65-F5344CB8AC3E}">
        <p14:creationId xmlns:p14="http://schemas.microsoft.com/office/powerpoint/2010/main" val="94107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s-on top of each other">
            <a:extLst>
              <a:ext uri="{FF2B5EF4-FFF2-40B4-BE49-F238E27FC236}">
                <a16:creationId xmlns:a16="http://schemas.microsoft.com/office/drawing/2014/main" id="{34DE869D-C3E4-FDDD-A25C-BC7BA0004D18}"/>
              </a:ext>
            </a:extLst>
          </p:cNvPr>
          <p:cNvPicPr>
            <a:picLocks noChangeAspect="1"/>
          </p:cNvPicPr>
          <p:nvPr/>
        </p:nvPicPr>
        <p:blipFill rotWithShape="1">
          <a:blip r:embed="rId2"/>
          <a:srcRect l="22396" r="-2" b="-2"/>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949B6FE-CE45-2F2B-B0A6-65CCA405E294}"/>
              </a:ext>
            </a:extLst>
          </p:cNvPr>
          <p:cNvSpPr>
            <a:spLocks noGrp="1"/>
          </p:cNvSpPr>
          <p:nvPr>
            <p:ph type="title"/>
          </p:nvPr>
        </p:nvSpPr>
        <p:spPr>
          <a:xfrm>
            <a:off x="1013228" y="690350"/>
            <a:ext cx="4775162" cy="1339382"/>
          </a:xfrm>
        </p:spPr>
        <p:txBody>
          <a:bodyPr>
            <a:normAutofit/>
          </a:bodyPr>
          <a:lstStyle/>
          <a:p>
            <a:pPr algn="ctr"/>
            <a:r>
              <a:rPr lang="en-GB" sz="2800" b="1">
                <a:latin typeface="Arial"/>
                <a:cs typeface="Arial"/>
              </a:rPr>
              <a:t>4. Community and Stakeholder Engagement</a:t>
            </a:r>
            <a:endParaRPr lang="en-US" sz="2800"/>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867982-19A5-41D9-2EC4-AA7EFF8C257E}"/>
              </a:ext>
            </a:extLst>
          </p:cNvPr>
          <p:cNvSpPr>
            <a:spLocks noGrp="1"/>
          </p:cNvSpPr>
          <p:nvPr>
            <p:ph idx="1"/>
          </p:nvPr>
        </p:nvSpPr>
        <p:spPr>
          <a:xfrm>
            <a:off x="783740" y="1772966"/>
            <a:ext cx="5232735" cy="3920902"/>
          </a:xfrm>
        </p:spPr>
        <p:txBody>
          <a:bodyPr vert="horz" lIns="91440" tIns="45720" rIns="91440" bIns="45720" rtlCol="0" anchor="ctr">
            <a:normAutofit/>
          </a:bodyPr>
          <a:lstStyle/>
          <a:p>
            <a:pPr>
              <a:buFont typeface="Arial,Sans-Serif" panose="020B0604020202020204" pitchFamily="34" charset="0"/>
            </a:pPr>
            <a:r>
              <a:rPr lang="en-GB" sz="2400" dirty="0">
                <a:latin typeface="Arial"/>
                <a:cs typeface="Arial"/>
              </a:rPr>
              <a:t>CSR activities can build </a:t>
            </a:r>
            <a:r>
              <a:rPr lang="en-GB" sz="2400" b="1" i="1" dirty="0">
                <a:latin typeface="Arial"/>
                <a:cs typeface="Arial"/>
              </a:rPr>
              <a:t>stronger community relationships</a:t>
            </a:r>
            <a:r>
              <a:rPr lang="en-GB" sz="2400" dirty="0">
                <a:latin typeface="Arial"/>
                <a:cs typeface="Arial"/>
              </a:rPr>
              <a:t>, which is essential for understanding and addressing local health issues.</a:t>
            </a:r>
            <a:endParaRPr lang="en-US" sz="2400" dirty="0">
              <a:latin typeface="Arial"/>
              <a:cs typeface="Arial"/>
            </a:endParaRPr>
          </a:p>
          <a:p>
            <a:pPr>
              <a:buFont typeface="Arial,Sans-Serif" panose="020B0604020202020204" pitchFamily="34" charset="0"/>
            </a:pPr>
            <a:r>
              <a:rPr lang="en-GB" sz="2400" dirty="0">
                <a:latin typeface="Arial"/>
                <a:cs typeface="Arial"/>
              </a:rPr>
              <a:t>Stakeholders, including investors and employees, are increasingly valuing CSR, seeing it as </a:t>
            </a:r>
            <a:r>
              <a:rPr lang="en-GB" sz="2400" b="1" i="1" dirty="0">
                <a:latin typeface="Arial"/>
                <a:cs typeface="Arial"/>
              </a:rPr>
              <a:t>indicative of a company's long-term viability and ethical standing</a:t>
            </a:r>
            <a:r>
              <a:rPr lang="en-GB" sz="2400" dirty="0">
                <a:latin typeface="Arial"/>
                <a:cs typeface="Arial"/>
              </a:rPr>
              <a:t>.</a:t>
            </a:r>
            <a:endParaRPr lang="en-US" sz="2400" dirty="0">
              <a:ea typeface="Calibri"/>
              <a:cs typeface="Calibri"/>
            </a:endParaRPr>
          </a:p>
        </p:txBody>
      </p:sp>
    </p:spTree>
    <p:extLst>
      <p:ext uri="{BB962C8B-B14F-4D97-AF65-F5344CB8AC3E}">
        <p14:creationId xmlns:p14="http://schemas.microsoft.com/office/powerpoint/2010/main" val="94723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DB8DD3-86B9-02CF-6332-36C3FE3A6EC9}"/>
              </a:ext>
            </a:extLst>
          </p:cNvPr>
          <p:cNvSpPr>
            <a:spLocks noGrp="1"/>
          </p:cNvSpPr>
          <p:nvPr>
            <p:ph type="title"/>
          </p:nvPr>
        </p:nvSpPr>
        <p:spPr>
          <a:xfrm>
            <a:off x="761799" y="428847"/>
            <a:ext cx="5334197" cy="1194390"/>
          </a:xfrm>
        </p:spPr>
        <p:txBody>
          <a:bodyPr anchor="ctr">
            <a:normAutofit/>
          </a:bodyPr>
          <a:lstStyle/>
          <a:p>
            <a:r>
              <a:rPr lang="en-GB" sz="3200" b="1" i="0" dirty="0">
                <a:effectLst/>
                <a:latin typeface="Söhne"/>
              </a:rPr>
              <a:t>5. Economic Benefits</a:t>
            </a:r>
            <a:endParaRPr lang="ro-RO" sz="3200" dirty="0">
              <a:ea typeface="Calibri Light"/>
              <a:cs typeface="Calibri Light"/>
            </a:endParaRPr>
          </a:p>
        </p:txBody>
      </p:sp>
      <p:sp>
        <p:nvSpPr>
          <p:cNvPr id="3" name="Content Placeholder 2">
            <a:extLst>
              <a:ext uri="{FF2B5EF4-FFF2-40B4-BE49-F238E27FC236}">
                <a16:creationId xmlns:a16="http://schemas.microsoft.com/office/drawing/2014/main" id="{550EA2EB-51E2-F368-5149-1B86B3F7A845}"/>
              </a:ext>
            </a:extLst>
          </p:cNvPr>
          <p:cNvSpPr>
            <a:spLocks noGrp="1"/>
          </p:cNvSpPr>
          <p:nvPr>
            <p:ph idx="1"/>
          </p:nvPr>
        </p:nvSpPr>
        <p:spPr>
          <a:xfrm>
            <a:off x="489098" y="1623238"/>
            <a:ext cx="5964865" cy="4692502"/>
          </a:xfrm>
        </p:spPr>
        <p:txBody>
          <a:bodyPr anchor="ctr">
            <a:normAutofit/>
          </a:bodyPr>
          <a:lstStyle/>
          <a:p>
            <a:pPr>
              <a:buFont typeface="Arial" panose="020B0604020202020204" pitchFamily="34" charset="0"/>
              <a:buChar char="•"/>
            </a:pPr>
            <a:r>
              <a:rPr lang="en-GB" sz="2400" b="0" i="0" dirty="0">
                <a:effectLst/>
                <a:latin typeface="Söhne"/>
              </a:rPr>
              <a:t>CSR can also lead to economic benefits for healthcare organizations by </a:t>
            </a:r>
            <a:r>
              <a:rPr lang="en-GB" sz="2400" b="1" i="0" dirty="0">
                <a:effectLst/>
                <a:latin typeface="Söhne"/>
              </a:rPr>
              <a:t>enhancing their reputation, leading to increased patient trust </a:t>
            </a:r>
            <a:r>
              <a:rPr lang="en-GB" sz="2400" b="0" i="0" dirty="0">
                <a:effectLst/>
                <a:latin typeface="Söhne"/>
              </a:rPr>
              <a:t>and, consequently, a </a:t>
            </a:r>
            <a:r>
              <a:rPr lang="en-GB" sz="2400" b="1" i="0" dirty="0">
                <a:effectLst/>
                <a:latin typeface="Söhne"/>
              </a:rPr>
              <a:t>larger patient base.</a:t>
            </a:r>
          </a:p>
          <a:p>
            <a:pPr>
              <a:buFont typeface="Arial" panose="020B0604020202020204" pitchFamily="34" charset="0"/>
              <a:buChar char="•"/>
            </a:pPr>
            <a:r>
              <a:rPr lang="en-GB" sz="2400" b="0" i="0" dirty="0">
                <a:effectLst/>
                <a:latin typeface="Söhne"/>
              </a:rPr>
              <a:t>Ethical business practices can attract</a:t>
            </a:r>
            <a:r>
              <a:rPr lang="en-GB" sz="2400" b="1" i="0" dirty="0">
                <a:effectLst/>
                <a:latin typeface="Söhne"/>
              </a:rPr>
              <a:t> better talent and more investments</a:t>
            </a:r>
            <a:r>
              <a:rPr lang="en-GB" sz="2400" b="0" i="0" dirty="0">
                <a:effectLst/>
                <a:latin typeface="Söhne"/>
              </a:rPr>
              <a:t>, contributing to a </a:t>
            </a:r>
            <a:r>
              <a:rPr lang="en-GB" sz="2400" b="1" i="0" dirty="0">
                <a:effectLst/>
                <a:latin typeface="Söhne"/>
              </a:rPr>
              <a:t>more robust healthcare system.</a:t>
            </a:r>
          </a:p>
          <a:p>
            <a:pPr marL="0" indent="0">
              <a:buNone/>
            </a:pPr>
            <a:endParaRPr lang="ro-RO" sz="2000" dirty="0"/>
          </a:p>
        </p:txBody>
      </p:sp>
      <p:pic>
        <p:nvPicPr>
          <p:cNvPr id="5" name="Picture 4" descr="Graph on document with pen">
            <a:extLst>
              <a:ext uri="{FF2B5EF4-FFF2-40B4-BE49-F238E27FC236}">
                <a16:creationId xmlns:a16="http://schemas.microsoft.com/office/drawing/2014/main" id="{8B26D8BC-F615-DA67-36A9-D40D0E8FF420}"/>
              </a:ext>
            </a:extLst>
          </p:cNvPr>
          <p:cNvPicPr>
            <a:picLocks noChangeAspect="1"/>
          </p:cNvPicPr>
          <p:nvPr/>
        </p:nvPicPr>
        <p:blipFill rotWithShape="1">
          <a:blip r:embed="rId2"/>
          <a:srcRect l="30943" r="1722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705088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2083</TotalTime>
  <Words>3556</Words>
  <Application>Microsoft Office PowerPoint</Application>
  <PresentationFormat>Widescreen</PresentationFormat>
  <Paragraphs>219</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Corporate Social Responsibility in Health Management</vt:lpstr>
      <vt:lpstr>Corporate social responsibility</vt:lpstr>
      <vt:lpstr>PowerPoint Presentation</vt:lpstr>
      <vt:lpstr>Introduction to CSR in Healthcare</vt:lpstr>
      <vt:lpstr>PowerPoint Presentation</vt:lpstr>
      <vt:lpstr>2. Impact on Patient Outcomes</vt:lpstr>
      <vt:lpstr>3. Impact on Public Health</vt:lpstr>
      <vt:lpstr>4. Community and Stakeholder Engagement</vt:lpstr>
      <vt:lpstr>5. Economic Benefits</vt:lpstr>
      <vt:lpstr>PowerPoint Presentation</vt:lpstr>
      <vt:lpstr>Sustainability and Governance in Healthcare </vt:lpstr>
      <vt:lpstr>Overview of Sustainable Healthcare Practices</vt:lpstr>
      <vt:lpstr>Overview of Sustainable Healthcare Practices</vt:lpstr>
      <vt:lpstr>Integrating CSR into Health Facility Governance and Policy-Making</vt:lpstr>
      <vt:lpstr>Integrating CSR into Health Facility Governance and Policy-Making</vt:lpstr>
      <vt:lpstr>Environmental, Social, and Governance (ESG) Factors in Healthcare</vt:lpstr>
      <vt:lpstr>Environmental (E):</vt:lpstr>
      <vt:lpstr>Social (S)</vt:lpstr>
      <vt:lpstr>Governance (G)</vt:lpstr>
      <vt:lpstr>Case Studies</vt:lpstr>
      <vt:lpstr>Objective: Evaluate how environmental, social, and governance (ESG) considerations affect the decision-making process in a healthcare setting.</vt:lpstr>
      <vt:lpstr>PowerPoint Presentation</vt:lpstr>
      <vt:lpstr>PowerPoint Presentation</vt:lpstr>
      <vt:lpstr>PowerPoint Presentation</vt:lpstr>
      <vt:lpstr>Implementing CSR Initiatives in Health Settings </vt:lpstr>
      <vt:lpstr>Case studies highlighting effective CSR strategies in healthcare</vt:lpstr>
      <vt:lpstr>PowerPoint Presentation</vt:lpstr>
      <vt:lpstr>Medical Waste Management</vt:lpstr>
      <vt:lpstr>Green Hospital Certification</vt:lpstr>
      <vt:lpstr>Use of Renewable Energy</vt:lpstr>
      <vt:lpstr>Training and Education</vt:lpstr>
      <vt:lpstr>Green Procurement</vt:lpstr>
      <vt:lpstr>Real-world examples of sustainability practices in healthcare organizations:</vt:lpstr>
      <vt:lpstr>Sustainable Healthcare Waste Management</vt:lpstr>
      <vt:lpstr>Green Building for Health Facilities</vt:lpstr>
      <vt:lpstr>Sustainable Sourcing and Procurement</vt:lpstr>
      <vt:lpstr>Water Conservation and Management</vt:lpstr>
      <vt:lpstr>Romania's Healthcare Sustainability Practices</vt:lpstr>
      <vt:lpstr>Broader European Healthcare Sustainability Practices</vt:lpstr>
      <vt:lpstr>PowerPoint Presentation</vt:lpstr>
      <vt:lpstr>PowerPoint Presentation</vt:lpstr>
      <vt:lpstr>Synthesis and Q&amp;A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Social Responsibility in Health Management</dc:title>
  <dc:creator>Maria Alina Carataș</dc:creator>
  <cp:lastModifiedBy>Maria Alina Carataș</cp:lastModifiedBy>
  <cp:revision>302</cp:revision>
  <dcterms:created xsi:type="dcterms:W3CDTF">2023-11-07T08:43:29Z</dcterms:created>
  <dcterms:modified xsi:type="dcterms:W3CDTF">2023-11-13T18:43:30Z</dcterms:modified>
</cp:coreProperties>
</file>