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4"/>
    <p:sldMasterId id="2147483745" r:id="rId5"/>
    <p:sldMasterId id="2147483757" r:id="rId6"/>
  </p:sldMasterIdLst>
  <p:notesMasterIdLst>
    <p:notesMasterId r:id="rId19"/>
  </p:notesMasterIdLst>
  <p:sldIdLst>
    <p:sldId id="270" r:id="rId7"/>
    <p:sldId id="432" r:id="rId8"/>
    <p:sldId id="308" r:id="rId9"/>
    <p:sldId id="312" r:id="rId10"/>
    <p:sldId id="433" r:id="rId11"/>
    <p:sldId id="435" r:id="rId12"/>
    <p:sldId id="262" r:id="rId13"/>
    <p:sldId id="263" r:id="rId14"/>
    <p:sldId id="264" r:id="rId15"/>
    <p:sldId id="431" r:id="rId16"/>
    <p:sldId id="436" r:id="rId17"/>
    <p:sldId id="3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E5CA"/>
    <a:srgbClr val="384E42"/>
    <a:srgbClr val="006600"/>
    <a:srgbClr val="104117"/>
    <a:srgbClr val="EFE3D2"/>
    <a:srgbClr val="DBE38D"/>
    <a:srgbClr val="D3B0A2"/>
    <a:srgbClr val="B36E59"/>
    <a:srgbClr val="FF9300"/>
    <a:srgbClr val="0B33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71" autoAdjust="0"/>
    <p:restoredTop sz="90850" autoAdjust="0"/>
  </p:normalViewPr>
  <p:slideViewPr>
    <p:cSldViewPr snapToGrid="0">
      <p:cViewPr varScale="1">
        <p:scale>
          <a:sx n="78" d="100"/>
          <a:sy n="78" d="100"/>
        </p:scale>
        <p:origin x="797" y="28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70" d="100"/>
          <a:sy n="70" d="100"/>
        </p:scale>
        <p:origin x="-744" y="91"/>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E0A0D5-8F98-4CC1-A28E-021F0B6B475C}" type="datetimeFigureOut">
              <a:rPr lang="en-US" smtClean="0"/>
              <a:t>9/15/2025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03C52C-5E29-41AF-BAA3-8217E886DA08}" type="slidenum">
              <a:rPr lang="en-US" smtClean="0"/>
              <a:t>‹#›</a:t>
            </a:fld>
            <a:endParaRPr lang="en-US" dirty="0"/>
          </a:p>
        </p:txBody>
      </p:sp>
    </p:spTree>
    <p:extLst>
      <p:ext uri="{BB962C8B-B14F-4D97-AF65-F5344CB8AC3E}">
        <p14:creationId xmlns:p14="http://schemas.microsoft.com/office/powerpoint/2010/main" val="1961961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ayt Görüntüsü Yer Tutucusu 1">
            <a:extLst>
              <a:ext uri="{FF2B5EF4-FFF2-40B4-BE49-F238E27FC236}">
                <a16:creationId xmlns:a16="http://schemas.microsoft.com/office/drawing/2014/main" id="{3F0D6830-4266-D96A-7E47-61F08B09A2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 Yer Tutucusu 2">
            <a:extLst>
              <a:ext uri="{FF2B5EF4-FFF2-40B4-BE49-F238E27FC236}">
                <a16:creationId xmlns:a16="http://schemas.microsoft.com/office/drawing/2014/main" id="{93638C2F-FAF7-1665-852C-BA177BD4CA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1748" name="Slayt Numarası Yer Tutucusu 3">
            <a:extLst>
              <a:ext uri="{FF2B5EF4-FFF2-40B4-BE49-F238E27FC236}">
                <a16:creationId xmlns:a16="http://schemas.microsoft.com/office/drawing/2014/main" id="{FAB49882-6937-404A-F54A-E386E21CB2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D967F4D-0723-47E7-9E6E-C034DF1230F1}" type="slidenum">
              <a:rPr kumimoji="0" lang="tr-TR" altLang="tr-TR"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tr-TR" altLang="tr-TR"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tr-TR"/>
              <a:t>Asıl başlık stili için tıklatın</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7" name="Date Placeholder 6"/>
          <p:cNvSpPr>
            <a:spLocks noGrp="1"/>
          </p:cNvSpPr>
          <p:nvPr>
            <p:ph type="dt" sz="half" idx="10"/>
          </p:nvPr>
        </p:nvSpPr>
        <p:spPr/>
        <p:txBody>
          <a:bodyPr/>
          <a:lstStyle/>
          <a:p>
            <a:fld id="{3A750590-9F9A-443B-9295-A3931D8194B1}" type="datetime1">
              <a:rPr lang="en-US" smtClean="0"/>
              <a:t>9/15/2025</a:t>
            </a:fld>
            <a:endParaRPr lang="en-US" dirty="0"/>
          </a:p>
        </p:txBody>
      </p:sp>
      <p:sp>
        <p:nvSpPr>
          <p:cNvPr id="8" name="Slide Number Placeholder 7"/>
          <p:cNvSpPr>
            <a:spLocks noGrp="1"/>
          </p:cNvSpPr>
          <p:nvPr>
            <p:ph type="sldNum" sz="quarter" idx="11"/>
          </p:nvPr>
        </p:nvSpPr>
        <p:spPr/>
        <p:txBody>
          <a:bodyPr/>
          <a:lstStyle/>
          <a:p>
            <a:fld id="{6D22F896-40B5-4ADD-8801-0D06FADFA095}"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1F96F347-1B2F-4097-AEB5-4A26FB45D67A}" type="datetime1">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8CC1DEE0-34E5-4E0F-BEC1-4B8835F82CD1}" type="datetime1">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C54E99-33CE-FFB2-FAF2-2BA6927FECD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218FBA9-8A9D-563D-1B26-FB337CDE5E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4B12CA4-3B6F-3CA7-CBBB-A984FC32D419}"/>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5" name="Alt Bilgi Yer Tutucusu 4">
            <a:extLst>
              <a:ext uri="{FF2B5EF4-FFF2-40B4-BE49-F238E27FC236}">
                <a16:creationId xmlns:a16="http://schemas.microsoft.com/office/drawing/2014/main" id="{65693505-19CA-BE6E-C672-FCADF9B930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42F2B7-E5C9-C690-7923-DFB84A02226A}"/>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407927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A8F397-D51D-9C24-F374-437AF0FEE35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C664790-7E17-9A8A-461C-8B9B0E436B6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F976846-1683-0550-2537-4D717372AC1D}"/>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5" name="Alt Bilgi Yer Tutucusu 4">
            <a:extLst>
              <a:ext uri="{FF2B5EF4-FFF2-40B4-BE49-F238E27FC236}">
                <a16:creationId xmlns:a16="http://schemas.microsoft.com/office/drawing/2014/main" id="{925D7DE7-3396-4A58-7D4A-CD192F935B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B438DA1-AC5C-ABCD-274B-F11B606A3CC3}"/>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4222311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84862A-5CF9-17E2-B3B8-42E142F9F6A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C510D2D-B501-3C6B-6532-145E604055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0CBB0BC-52D4-32E8-7DF8-4B1429229F6F}"/>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5" name="Alt Bilgi Yer Tutucusu 4">
            <a:extLst>
              <a:ext uri="{FF2B5EF4-FFF2-40B4-BE49-F238E27FC236}">
                <a16:creationId xmlns:a16="http://schemas.microsoft.com/office/drawing/2014/main" id="{3CE9E1D3-CD67-74DB-EC02-871E47CC20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514B21-CF6B-AB6B-5D0B-28964DC95EEE}"/>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625730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4AECC0-EEA1-476B-BB7C-FDCAE96B2DF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214C8B7-3BA1-E16A-4590-6752CD83965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31F03E8-0A48-3A2B-39F2-1C8FB39C78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A28BCEC-7335-ED45-36CD-BA0AEAD485F5}"/>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6" name="Alt Bilgi Yer Tutucusu 5">
            <a:extLst>
              <a:ext uri="{FF2B5EF4-FFF2-40B4-BE49-F238E27FC236}">
                <a16:creationId xmlns:a16="http://schemas.microsoft.com/office/drawing/2014/main" id="{0C15B927-BF4C-D1C7-B4B8-4D202F39C9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DF2AEA4-CDB7-2211-1897-755C1B646E36}"/>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3216776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69873E-C883-CCD1-99DD-C19814ABC3C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382A351-D959-5E3D-0524-0B38B2062E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23D2B72-F720-471F-10CF-F4C86C9F5D7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09B8A45-E45D-C909-8F5A-363D447175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53F1030-831F-7643-B99F-A32B8BB8DD1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C681A0E-71F5-BFBD-8516-4D81F1AF258E}"/>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8" name="Alt Bilgi Yer Tutucusu 7">
            <a:extLst>
              <a:ext uri="{FF2B5EF4-FFF2-40B4-BE49-F238E27FC236}">
                <a16:creationId xmlns:a16="http://schemas.microsoft.com/office/drawing/2014/main" id="{4929E169-9ED1-4C48-6195-1F1C02E9251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52729B9-2852-F4A7-691B-94335D120955}"/>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29448790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C269B4-49BA-BD9A-5211-5A30AD6FEC1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FA6C13F-3141-977B-F613-355F121115B9}"/>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4" name="Alt Bilgi Yer Tutucusu 3">
            <a:extLst>
              <a:ext uri="{FF2B5EF4-FFF2-40B4-BE49-F238E27FC236}">
                <a16:creationId xmlns:a16="http://schemas.microsoft.com/office/drawing/2014/main" id="{9E3F43F4-8EBE-0C20-8335-0E7D4A99B3F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913808E-B4C7-86B0-6E9C-480F2C19E684}"/>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1486908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D13F5B5-A13B-3D6C-9B40-0E07A20DA3FD}"/>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3" name="Alt Bilgi Yer Tutucusu 2">
            <a:extLst>
              <a:ext uri="{FF2B5EF4-FFF2-40B4-BE49-F238E27FC236}">
                <a16:creationId xmlns:a16="http://schemas.microsoft.com/office/drawing/2014/main" id="{35153186-DCAA-3404-966C-DD73D228289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23F103C-619C-11B9-C8B5-DF02EECA527C}"/>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11586842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5F608E-D4AD-BD9C-EE37-542E8EEE248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D29846D-4FA7-FF5D-F184-9253D26788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5A38751-0BAC-4C2B-0D8D-BAA552CDC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BB5B31E-728C-1FB7-F7D3-4BA806197BDE}"/>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6" name="Alt Bilgi Yer Tutucusu 5">
            <a:extLst>
              <a:ext uri="{FF2B5EF4-FFF2-40B4-BE49-F238E27FC236}">
                <a16:creationId xmlns:a16="http://schemas.microsoft.com/office/drawing/2014/main" id="{BD424215-36DB-5F7A-229C-852664D028D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84C648-E6E7-8581-0C0C-EF3E1FEEC872}"/>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426443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B75B4BE-627A-4EC1-99E1-6F1AA97AB802}" type="datetime1">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53F950-89E9-AB4C-B21F-25186CD1B0E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1D23FC2-DD7C-C21F-518A-1EDB1331DA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F7A210-1104-222D-79FA-CBF53BF3E1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E1BF092-C785-1556-9DF7-7F843A2165C9}"/>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6" name="Alt Bilgi Yer Tutucusu 5">
            <a:extLst>
              <a:ext uri="{FF2B5EF4-FFF2-40B4-BE49-F238E27FC236}">
                <a16:creationId xmlns:a16="http://schemas.microsoft.com/office/drawing/2014/main" id="{39B2810F-5F72-A67B-8A47-F5062DFAAA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6804074-A7A9-0109-E080-DAFE1C5BDCB7}"/>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822125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E7A7C3-98F8-5E62-B317-B5C7E6A9C1D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31EC884-B711-25D6-AF5C-CB4C4EDA47B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076808-F7F0-0B22-9AC0-905CE62C7391}"/>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5" name="Alt Bilgi Yer Tutucusu 4">
            <a:extLst>
              <a:ext uri="{FF2B5EF4-FFF2-40B4-BE49-F238E27FC236}">
                <a16:creationId xmlns:a16="http://schemas.microsoft.com/office/drawing/2014/main" id="{5AE12457-61F1-4EFB-C855-F25BF5B9A7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D7D376B-8A6D-1437-1610-E1C5DBB0B589}"/>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39600478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AD10C7F-3A76-87FC-76AE-18493A61830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72BF784-7878-F964-3819-C915C7C079A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85D6D5C-FD58-C075-8A81-103827667CC9}"/>
              </a:ext>
            </a:extLst>
          </p:cNvPr>
          <p:cNvSpPr>
            <a:spLocks noGrp="1"/>
          </p:cNvSpPr>
          <p:nvPr>
            <p:ph type="dt" sz="half" idx="10"/>
          </p:nvPr>
        </p:nvSpPr>
        <p:spPr/>
        <p:txBody>
          <a:bodyPr/>
          <a:lstStyle/>
          <a:p>
            <a:fld id="{41440C68-07C2-4AAA-9E51-C4C349251D9D}" type="datetimeFigureOut">
              <a:rPr lang="tr-TR" smtClean="0"/>
              <a:t>15.09.2025</a:t>
            </a:fld>
            <a:endParaRPr lang="tr-TR"/>
          </a:p>
        </p:txBody>
      </p:sp>
      <p:sp>
        <p:nvSpPr>
          <p:cNvPr id="5" name="Alt Bilgi Yer Tutucusu 4">
            <a:extLst>
              <a:ext uri="{FF2B5EF4-FFF2-40B4-BE49-F238E27FC236}">
                <a16:creationId xmlns:a16="http://schemas.microsoft.com/office/drawing/2014/main" id="{2A42C5CB-E825-7235-A2BF-5AA221E855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A9E98D-F7B5-C31E-40F0-2D79E5A0DBA1}"/>
              </a:ext>
            </a:extLst>
          </p:cNvPr>
          <p:cNvSpPr>
            <a:spLocks noGrp="1"/>
          </p:cNvSpPr>
          <p:nvPr>
            <p:ph type="sldNum" sz="quarter" idx="12"/>
          </p:nvPr>
        </p:nvSpPr>
        <p:spPr/>
        <p:txBody>
          <a:bodyPr/>
          <a:lstStyle/>
          <a:p>
            <a:fld id="{3F363CD7-FC40-4324-BC35-045792557D52}" type="slidenum">
              <a:rPr lang="tr-TR" smtClean="0"/>
              <a:t>‹#›</a:t>
            </a:fld>
            <a:endParaRPr lang="tr-TR"/>
          </a:p>
        </p:txBody>
      </p:sp>
    </p:spTree>
    <p:extLst>
      <p:ext uri="{BB962C8B-B14F-4D97-AF65-F5344CB8AC3E}">
        <p14:creationId xmlns:p14="http://schemas.microsoft.com/office/powerpoint/2010/main" val="1697634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p>
            <a:r>
              <a:rPr lang="tr-TR"/>
              <a:t>Asıl başlık stili için tıklatın</a:t>
            </a: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a:extLst>
              <a:ext uri="{FF2B5EF4-FFF2-40B4-BE49-F238E27FC236}">
                <a16:creationId xmlns:a16="http://schemas.microsoft.com/office/drawing/2014/main" id="{417EC04C-AD78-61C7-7CEA-D815D25A85A3}"/>
              </a:ext>
            </a:extLst>
          </p:cNvPr>
          <p:cNvSpPr>
            <a:spLocks noGrp="1"/>
          </p:cNvSpPr>
          <p:nvPr>
            <p:ph type="dt" sz="half" idx="10"/>
          </p:nvPr>
        </p:nvSpPr>
        <p:spPr/>
        <p:txBody>
          <a:bodyPr/>
          <a:lstStyle>
            <a:lvl1pPr>
              <a:defRPr/>
            </a:lvl1pPr>
          </a:lstStyle>
          <a:p>
            <a:pPr>
              <a:defRPr/>
            </a:pPr>
            <a:fld id="{C6100BF6-D9E1-4874-BC17-ECA16F30EB03}" type="datetime1">
              <a:rPr lang="tr-TR"/>
              <a:pPr>
                <a:defRPr/>
              </a:pPr>
              <a:t>15.09.2025</a:t>
            </a:fld>
            <a:endParaRPr lang="tr-TR"/>
          </a:p>
        </p:txBody>
      </p:sp>
      <p:sp>
        <p:nvSpPr>
          <p:cNvPr id="5" name="Altbilgi Yer Tutucusu 4">
            <a:extLst>
              <a:ext uri="{FF2B5EF4-FFF2-40B4-BE49-F238E27FC236}">
                <a16:creationId xmlns:a16="http://schemas.microsoft.com/office/drawing/2014/main" id="{BE052624-6E22-B71C-ACB8-7ACC811AB4AF}"/>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6" name="Slayt Numarası Yer Tutucusu 5">
            <a:extLst>
              <a:ext uri="{FF2B5EF4-FFF2-40B4-BE49-F238E27FC236}">
                <a16:creationId xmlns:a16="http://schemas.microsoft.com/office/drawing/2014/main" id="{8FD6CFB7-73DD-B6A4-9DEE-74DB7FAE8A0F}"/>
              </a:ext>
            </a:extLst>
          </p:cNvPr>
          <p:cNvSpPr>
            <a:spLocks noGrp="1"/>
          </p:cNvSpPr>
          <p:nvPr>
            <p:ph type="sldNum" sz="quarter" idx="12"/>
          </p:nvPr>
        </p:nvSpPr>
        <p:spPr/>
        <p:txBody>
          <a:bodyPr/>
          <a:lstStyle>
            <a:lvl1pPr>
              <a:defRPr/>
            </a:lvl1pPr>
          </a:lstStyle>
          <a:p>
            <a:fld id="{766C1F45-91AB-4423-B8AA-2B19A379F71A}" type="slidenum">
              <a:rPr lang="tr-TR" altLang="tr-TR"/>
              <a:pPr/>
              <a:t>‹#›</a:t>
            </a:fld>
            <a:endParaRPr lang="tr-TR" altLang="tr-TR"/>
          </a:p>
        </p:txBody>
      </p:sp>
    </p:spTree>
    <p:extLst>
      <p:ext uri="{BB962C8B-B14F-4D97-AF65-F5344CB8AC3E}">
        <p14:creationId xmlns:p14="http://schemas.microsoft.com/office/powerpoint/2010/main" val="42607235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8A8F29C-67FD-576E-BF9F-8527A639FCEA}"/>
              </a:ext>
            </a:extLst>
          </p:cNvPr>
          <p:cNvSpPr>
            <a:spLocks noGrp="1"/>
          </p:cNvSpPr>
          <p:nvPr>
            <p:ph type="dt" sz="half" idx="10"/>
          </p:nvPr>
        </p:nvSpPr>
        <p:spPr/>
        <p:txBody>
          <a:bodyPr/>
          <a:lstStyle>
            <a:lvl1pPr>
              <a:defRPr/>
            </a:lvl1pPr>
          </a:lstStyle>
          <a:p>
            <a:pPr>
              <a:defRPr/>
            </a:pPr>
            <a:fld id="{1BA326D1-4E3C-4733-8BA1-D66625E694E7}" type="datetime1">
              <a:rPr lang="tr-TR"/>
              <a:pPr>
                <a:defRPr/>
              </a:pPr>
              <a:t>15.09.2025</a:t>
            </a:fld>
            <a:endParaRPr lang="tr-TR"/>
          </a:p>
        </p:txBody>
      </p:sp>
      <p:sp>
        <p:nvSpPr>
          <p:cNvPr id="5" name="Altbilgi Yer Tutucusu 4">
            <a:extLst>
              <a:ext uri="{FF2B5EF4-FFF2-40B4-BE49-F238E27FC236}">
                <a16:creationId xmlns:a16="http://schemas.microsoft.com/office/drawing/2014/main" id="{8F5CBE2F-D6D7-282E-F8C8-D974D18AB545}"/>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6" name="Slayt Numarası Yer Tutucusu 5">
            <a:extLst>
              <a:ext uri="{FF2B5EF4-FFF2-40B4-BE49-F238E27FC236}">
                <a16:creationId xmlns:a16="http://schemas.microsoft.com/office/drawing/2014/main" id="{C2DFD136-862B-B31C-7B38-3C31709123E9}"/>
              </a:ext>
            </a:extLst>
          </p:cNvPr>
          <p:cNvSpPr>
            <a:spLocks noGrp="1"/>
          </p:cNvSpPr>
          <p:nvPr>
            <p:ph type="sldNum" sz="quarter" idx="12"/>
          </p:nvPr>
        </p:nvSpPr>
        <p:spPr/>
        <p:txBody>
          <a:bodyPr/>
          <a:lstStyle>
            <a:lvl1pPr>
              <a:defRPr/>
            </a:lvl1pPr>
          </a:lstStyle>
          <a:p>
            <a:fld id="{9B4C38BC-0A50-4DD8-9883-682D5F037C5E}" type="slidenum">
              <a:rPr lang="tr-TR" altLang="tr-TR"/>
              <a:pPr/>
              <a:t>‹#›</a:t>
            </a:fld>
            <a:endParaRPr lang="tr-TR" altLang="tr-TR"/>
          </a:p>
        </p:txBody>
      </p:sp>
    </p:spTree>
    <p:extLst>
      <p:ext uri="{BB962C8B-B14F-4D97-AF65-F5344CB8AC3E}">
        <p14:creationId xmlns:p14="http://schemas.microsoft.com/office/powerpoint/2010/main" val="3121193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a:extLst>
              <a:ext uri="{FF2B5EF4-FFF2-40B4-BE49-F238E27FC236}">
                <a16:creationId xmlns:a16="http://schemas.microsoft.com/office/drawing/2014/main" id="{4FC236A4-F566-F2E3-6F4E-CE4AAAD0C135}"/>
              </a:ext>
            </a:extLst>
          </p:cNvPr>
          <p:cNvSpPr>
            <a:spLocks noGrp="1"/>
          </p:cNvSpPr>
          <p:nvPr>
            <p:ph type="dt" sz="half" idx="10"/>
          </p:nvPr>
        </p:nvSpPr>
        <p:spPr/>
        <p:txBody>
          <a:bodyPr/>
          <a:lstStyle>
            <a:lvl1pPr>
              <a:defRPr/>
            </a:lvl1pPr>
          </a:lstStyle>
          <a:p>
            <a:pPr>
              <a:defRPr/>
            </a:pPr>
            <a:fld id="{56A48F49-3FFF-4037-AC33-4D0DD2BDFFC7}" type="datetime1">
              <a:rPr lang="tr-TR"/>
              <a:pPr>
                <a:defRPr/>
              </a:pPr>
              <a:t>15.09.2025</a:t>
            </a:fld>
            <a:endParaRPr lang="tr-TR"/>
          </a:p>
        </p:txBody>
      </p:sp>
      <p:sp>
        <p:nvSpPr>
          <p:cNvPr id="5" name="Altbilgi Yer Tutucusu 4">
            <a:extLst>
              <a:ext uri="{FF2B5EF4-FFF2-40B4-BE49-F238E27FC236}">
                <a16:creationId xmlns:a16="http://schemas.microsoft.com/office/drawing/2014/main" id="{B2919EF2-0098-0FA5-A737-264A7604036F}"/>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6" name="Slayt Numarası Yer Tutucusu 5">
            <a:extLst>
              <a:ext uri="{FF2B5EF4-FFF2-40B4-BE49-F238E27FC236}">
                <a16:creationId xmlns:a16="http://schemas.microsoft.com/office/drawing/2014/main" id="{A54763F3-3E1D-5A4B-9C64-E13F73B9F788}"/>
              </a:ext>
            </a:extLst>
          </p:cNvPr>
          <p:cNvSpPr>
            <a:spLocks noGrp="1"/>
          </p:cNvSpPr>
          <p:nvPr>
            <p:ph type="sldNum" sz="quarter" idx="12"/>
          </p:nvPr>
        </p:nvSpPr>
        <p:spPr/>
        <p:txBody>
          <a:bodyPr/>
          <a:lstStyle>
            <a:lvl1pPr>
              <a:defRPr/>
            </a:lvl1pPr>
          </a:lstStyle>
          <a:p>
            <a:fld id="{7B04F8E7-9F05-4D0B-A2F7-9390094A6A9E}" type="slidenum">
              <a:rPr lang="tr-TR" altLang="tr-TR"/>
              <a:pPr/>
              <a:t>‹#›</a:t>
            </a:fld>
            <a:endParaRPr lang="tr-TR" altLang="tr-TR"/>
          </a:p>
        </p:txBody>
      </p:sp>
    </p:spTree>
    <p:extLst>
      <p:ext uri="{BB962C8B-B14F-4D97-AF65-F5344CB8AC3E}">
        <p14:creationId xmlns:p14="http://schemas.microsoft.com/office/powerpoint/2010/main" val="334214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3">
            <a:extLst>
              <a:ext uri="{FF2B5EF4-FFF2-40B4-BE49-F238E27FC236}">
                <a16:creationId xmlns:a16="http://schemas.microsoft.com/office/drawing/2014/main" id="{FEF3FA3C-6416-ABA7-E263-F87D44980C83}"/>
              </a:ext>
            </a:extLst>
          </p:cNvPr>
          <p:cNvSpPr>
            <a:spLocks noGrp="1"/>
          </p:cNvSpPr>
          <p:nvPr>
            <p:ph type="dt" sz="half" idx="10"/>
          </p:nvPr>
        </p:nvSpPr>
        <p:spPr/>
        <p:txBody>
          <a:bodyPr/>
          <a:lstStyle>
            <a:lvl1pPr>
              <a:defRPr/>
            </a:lvl1pPr>
          </a:lstStyle>
          <a:p>
            <a:pPr>
              <a:defRPr/>
            </a:pPr>
            <a:fld id="{9D715722-CD61-4142-8DA6-2621D2BC2BBE}" type="datetime1">
              <a:rPr lang="tr-TR"/>
              <a:pPr>
                <a:defRPr/>
              </a:pPr>
              <a:t>15.09.2025</a:t>
            </a:fld>
            <a:endParaRPr lang="tr-TR"/>
          </a:p>
        </p:txBody>
      </p:sp>
      <p:sp>
        <p:nvSpPr>
          <p:cNvPr id="6" name="Altbilgi Yer Tutucusu 4">
            <a:extLst>
              <a:ext uri="{FF2B5EF4-FFF2-40B4-BE49-F238E27FC236}">
                <a16:creationId xmlns:a16="http://schemas.microsoft.com/office/drawing/2014/main" id="{EB9CB2D0-EB7A-81BE-1D42-60EE254F0F4E}"/>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7" name="Slayt Numarası Yer Tutucusu 5">
            <a:extLst>
              <a:ext uri="{FF2B5EF4-FFF2-40B4-BE49-F238E27FC236}">
                <a16:creationId xmlns:a16="http://schemas.microsoft.com/office/drawing/2014/main" id="{A3B5A022-7A50-9377-ED6E-2738006A8504}"/>
              </a:ext>
            </a:extLst>
          </p:cNvPr>
          <p:cNvSpPr>
            <a:spLocks noGrp="1"/>
          </p:cNvSpPr>
          <p:nvPr>
            <p:ph type="sldNum" sz="quarter" idx="12"/>
          </p:nvPr>
        </p:nvSpPr>
        <p:spPr/>
        <p:txBody>
          <a:bodyPr/>
          <a:lstStyle>
            <a:lvl1pPr>
              <a:defRPr/>
            </a:lvl1pPr>
          </a:lstStyle>
          <a:p>
            <a:fld id="{2B3C3C2B-3EE3-4F6F-832A-F8576909528F}" type="slidenum">
              <a:rPr lang="tr-TR" altLang="tr-TR"/>
              <a:pPr/>
              <a:t>‹#›</a:t>
            </a:fld>
            <a:endParaRPr lang="tr-TR" altLang="tr-TR"/>
          </a:p>
        </p:txBody>
      </p:sp>
    </p:spTree>
    <p:extLst>
      <p:ext uri="{BB962C8B-B14F-4D97-AF65-F5344CB8AC3E}">
        <p14:creationId xmlns:p14="http://schemas.microsoft.com/office/powerpoint/2010/main" val="22407619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3">
            <a:extLst>
              <a:ext uri="{FF2B5EF4-FFF2-40B4-BE49-F238E27FC236}">
                <a16:creationId xmlns:a16="http://schemas.microsoft.com/office/drawing/2014/main" id="{9078795F-666B-4EA0-7FCB-C3811DC81E98}"/>
              </a:ext>
            </a:extLst>
          </p:cNvPr>
          <p:cNvSpPr>
            <a:spLocks noGrp="1"/>
          </p:cNvSpPr>
          <p:nvPr>
            <p:ph type="dt" sz="half" idx="10"/>
          </p:nvPr>
        </p:nvSpPr>
        <p:spPr/>
        <p:txBody>
          <a:bodyPr/>
          <a:lstStyle>
            <a:lvl1pPr>
              <a:defRPr/>
            </a:lvl1pPr>
          </a:lstStyle>
          <a:p>
            <a:pPr>
              <a:defRPr/>
            </a:pPr>
            <a:fld id="{CABA2927-4EEC-488A-830C-5E58787489B8}" type="datetime1">
              <a:rPr lang="tr-TR"/>
              <a:pPr>
                <a:defRPr/>
              </a:pPr>
              <a:t>15.09.2025</a:t>
            </a:fld>
            <a:endParaRPr lang="tr-TR"/>
          </a:p>
        </p:txBody>
      </p:sp>
      <p:sp>
        <p:nvSpPr>
          <p:cNvPr id="8" name="Altbilgi Yer Tutucusu 4">
            <a:extLst>
              <a:ext uri="{FF2B5EF4-FFF2-40B4-BE49-F238E27FC236}">
                <a16:creationId xmlns:a16="http://schemas.microsoft.com/office/drawing/2014/main" id="{434BB6EB-638F-6666-E0C6-44F88EC98011}"/>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9" name="Slayt Numarası Yer Tutucusu 5">
            <a:extLst>
              <a:ext uri="{FF2B5EF4-FFF2-40B4-BE49-F238E27FC236}">
                <a16:creationId xmlns:a16="http://schemas.microsoft.com/office/drawing/2014/main" id="{7E4ACEDB-48DA-23D0-F69A-501822531FB5}"/>
              </a:ext>
            </a:extLst>
          </p:cNvPr>
          <p:cNvSpPr>
            <a:spLocks noGrp="1"/>
          </p:cNvSpPr>
          <p:nvPr>
            <p:ph type="sldNum" sz="quarter" idx="12"/>
          </p:nvPr>
        </p:nvSpPr>
        <p:spPr/>
        <p:txBody>
          <a:bodyPr/>
          <a:lstStyle>
            <a:lvl1pPr>
              <a:defRPr/>
            </a:lvl1pPr>
          </a:lstStyle>
          <a:p>
            <a:fld id="{29D02156-9529-4352-8CFA-DDE20890AB45}" type="slidenum">
              <a:rPr lang="tr-TR" altLang="tr-TR"/>
              <a:pPr/>
              <a:t>‹#›</a:t>
            </a:fld>
            <a:endParaRPr lang="tr-TR" altLang="tr-TR"/>
          </a:p>
        </p:txBody>
      </p:sp>
    </p:spTree>
    <p:extLst>
      <p:ext uri="{BB962C8B-B14F-4D97-AF65-F5344CB8AC3E}">
        <p14:creationId xmlns:p14="http://schemas.microsoft.com/office/powerpoint/2010/main" val="39467960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3">
            <a:extLst>
              <a:ext uri="{FF2B5EF4-FFF2-40B4-BE49-F238E27FC236}">
                <a16:creationId xmlns:a16="http://schemas.microsoft.com/office/drawing/2014/main" id="{014AF61A-A764-E229-6326-B3CD2035131D}"/>
              </a:ext>
            </a:extLst>
          </p:cNvPr>
          <p:cNvSpPr>
            <a:spLocks noGrp="1"/>
          </p:cNvSpPr>
          <p:nvPr>
            <p:ph type="dt" sz="half" idx="10"/>
          </p:nvPr>
        </p:nvSpPr>
        <p:spPr/>
        <p:txBody>
          <a:bodyPr/>
          <a:lstStyle>
            <a:lvl1pPr>
              <a:defRPr/>
            </a:lvl1pPr>
          </a:lstStyle>
          <a:p>
            <a:pPr>
              <a:defRPr/>
            </a:pPr>
            <a:fld id="{39806149-8FD3-48DA-B5D1-2C7C7A64308F}" type="datetime1">
              <a:rPr lang="tr-TR"/>
              <a:pPr>
                <a:defRPr/>
              </a:pPr>
              <a:t>15.09.2025</a:t>
            </a:fld>
            <a:endParaRPr lang="tr-TR"/>
          </a:p>
        </p:txBody>
      </p:sp>
      <p:sp>
        <p:nvSpPr>
          <p:cNvPr id="4" name="Altbilgi Yer Tutucusu 4">
            <a:extLst>
              <a:ext uri="{FF2B5EF4-FFF2-40B4-BE49-F238E27FC236}">
                <a16:creationId xmlns:a16="http://schemas.microsoft.com/office/drawing/2014/main" id="{093C263D-5DF8-DBB9-342A-92593CEA04D8}"/>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5" name="Slayt Numarası Yer Tutucusu 5">
            <a:extLst>
              <a:ext uri="{FF2B5EF4-FFF2-40B4-BE49-F238E27FC236}">
                <a16:creationId xmlns:a16="http://schemas.microsoft.com/office/drawing/2014/main" id="{D8F39CC1-1FE2-5D03-624D-8ABD0F6EA261}"/>
              </a:ext>
            </a:extLst>
          </p:cNvPr>
          <p:cNvSpPr>
            <a:spLocks noGrp="1"/>
          </p:cNvSpPr>
          <p:nvPr>
            <p:ph type="sldNum" sz="quarter" idx="12"/>
          </p:nvPr>
        </p:nvSpPr>
        <p:spPr/>
        <p:txBody>
          <a:bodyPr/>
          <a:lstStyle>
            <a:lvl1pPr>
              <a:defRPr/>
            </a:lvl1pPr>
          </a:lstStyle>
          <a:p>
            <a:fld id="{8A689BB2-82AF-420E-9DCB-B15FFC15C3D9}" type="slidenum">
              <a:rPr lang="tr-TR" altLang="tr-TR"/>
              <a:pPr/>
              <a:t>‹#›</a:t>
            </a:fld>
            <a:endParaRPr lang="tr-TR" altLang="tr-TR"/>
          </a:p>
        </p:txBody>
      </p:sp>
    </p:spTree>
    <p:extLst>
      <p:ext uri="{BB962C8B-B14F-4D97-AF65-F5344CB8AC3E}">
        <p14:creationId xmlns:p14="http://schemas.microsoft.com/office/powerpoint/2010/main" val="24106556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a:extLst>
              <a:ext uri="{FF2B5EF4-FFF2-40B4-BE49-F238E27FC236}">
                <a16:creationId xmlns:a16="http://schemas.microsoft.com/office/drawing/2014/main" id="{8BFFFDFA-9FE2-1E4B-B188-5F2D9CAB66CB}"/>
              </a:ext>
            </a:extLst>
          </p:cNvPr>
          <p:cNvSpPr>
            <a:spLocks noGrp="1"/>
          </p:cNvSpPr>
          <p:nvPr>
            <p:ph type="dt" sz="half" idx="10"/>
          </p:nvPr>
        </p:nvSpPr>
        <p:spPr/>
        <p:txBody>
          <a:bodyPr/>
          <a:lstStyle>
            <a:lvl1pPr>
              <a:defRPr/>
            </a:lvl1pPr>
          </a:lstStyle>
          <a:p>
            <a:pPr>
              <a:defRPr/>
            </a:pPr>
            <a:fld id="{768551B1-7E92-4B3D-B27D-980201FAD96E}" type="datetime1">
              <a:rPr lang="tr-TR"/>
              <a:pPr>
                <a:defRPr/>
              </a:pPr>
              <a:t>15.09.2025</a:t>
            </a:fld>
            <a:endParaRPr lang="tr-TR"/>
          </a:p>
        </p:txBody>
      </p:sp>
      <p:sp>
        <p:nvSpPr>
          <p:cNvPr id="3" name="Altbilgi Yer Tutucusu 4">
            <a:extLst>
              <a:ext uri="{FF2B5EF4-FFF2-40B4-BE49-F238E27FC236}">
                <a16:creationId xmlns:a16="http://schemas.microsoft.com/office/drawing/2014/main" id="{863D6BCF-BD01-83B3-94B2-5480FBA03EBE}"/>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4" name="Slayt Numarası Yer Tutucusu 5">
            <a:extLst>
              <a:ext uri="{FF2B5EF4-FFF2-40B4-BE49-F238E27FC236}">
                <a16:creationId xmlns:a16="http://schemas.microsoft.com/office/drawing/2014/main" id="{B2EB2618-83E1-E5EA-18AD-B52E1B4AEDD5}"/>
              </a:ext>
            </a:extLst>
          </p:cNvPr>
          <p:cNvSpPr>
            <a:spLocks noGrp="1"/>
          </p:cNvSpPr>
          <p:nvPr>
            <p:ph type="sldNum" sz="quarter" idx="12"/>
          </p:nvPr>
        </p:nvSpPr>
        <p:spPr/>
        <p:txBody>
          <a:bodyPr/>
          <a:lstStyle>
            <a:lvl1pPr>
              <a:defRPr/>
            </a:lvl1pPr>
          </a:lstStyle>
          <a:p>
            <a:fld id="{FE3BAEF3-0732-4D00-851F-3E3B837D7BA5}" type="slidenum">
              <a:rPr lang="tr-TR" altLang="tr-TR"/>
              <a:pPr/>
              <a:t>‹#›</a:t>
            </a:fld>
            <a:endParaRPr lang="tr-TR" altLang="tr-TR"/>
          </a:p>
        </p:txBody>
      </p:sp>
    </p:spTree>
    <p:extLst>
      <p:ext uri="{BB962C8B-B14F-4D97-AF65-F5344CB8AC3E}">
        <p14:creationId xmlns:p14="http://schemas.microsoft.com/office/powerpoint/2010/main" val="19922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a:t>Asıl başlık stili için tıklatın</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78BFACF8-E63D-4673-A128-83547867BB7A}" type="datetime1">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3">
            <a:extLst>
              <a:ext uri="{FF2B5EF4-FFF2-40B4-BE49-F238E27FC236}">
                <a16:creationId xmlns:a16="http://schemas.microsoft.com/office/drawing/2014/main" id="{731F02BD-7542-C464-89E7-855477B6F26A}"/>
              </a:ext>
            </a:extLst>
          </p:cNvPr>
          <p:cNvSpPr>
            <a:spLocks noGrp="1"/>
          </p:cNvSpPr>
          <p:nvPr>
            <p:ph type="dt" sz="half" idx="10"/>
          </p:nvPr>
        </p:nvSpPr>
        <p:spPr/>
        <p:txBody>
          <a:bodyPr/>
          <a:lstStyle>
            <a:lvl1pPr>
              <a:defRPr/>
            </a:lvl1pPr>
          </a:lstStyle>
          <a:p>
            <a:pPr>
              <a:defRPr/>
            </a:pPr>
            <a:fld id="{3FDEC5E6-3469-474A-BEB7-7054A5C6E451}" type="datetime1">
              <a:rPr lang="tr-TR"/>
              <a:pPr>
                <a:defRPr/>
              </a:pPr>
              <a:t>15.09.2025</a:t>
            </a:fld>
            <a:endParaRPr lang="tr-TR"/>
          </a:p>
        </p:txBody>
      </p:sp>
      <p:sp>
        <p:nvSpPr>
          <p:cNvPr id="6" name="Altbilgi Yer Tutucusu 4">
            <a:extLst>
              <a:ext uri="{FF2B5EF4-FFF2-40B4-BE49-F238E27FC236}">
                <a16:creationId xmlns:a16="http://schemas.microsoft.com/office/drawing/2014/main" id="{06A7ABA8-B61C-80A1-B4BA-029365DCD6F0}"/>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7" name="Slayt Numarası Yer Tutucusu 5">
            <a:extLst>
              <a:ext uri="{FF2B5EF4-FFF2-40B4-BE49-F238E27FC236}">
                <a16:creationId xmlns:a16="http://schemas.microsoft.com/office/drawing/2014/main" id="{146F5FD9-8FF1-F877-BE10-539AB0AD39E9}"/>
              </a:ext>
            </a:extLst>
          </p:cNvPr>
          <p:cNvSpPr>
            <a:spLocks noGrp="1"/>
          </p:cNvSpPr>
          <p:nvPr>
            <p:ph type="sldNum" sz="quarter" idx="12"/>
          </p:nvPr>
        </p:nvSpPr>
        <p:spPr/>
        <p:txBody>
          <a:bodyPr/>
          <a:lstStyle>
            <a:lvl1pPr>
              <a:defRPr/>
            </a:lvl1pPr>
          </a:lstStyle>
          <a:p>
            <a:fld id="{0C1FE411-0858-487F-AD3A-6647E3DC9A5E}" type="slidenum">
              <a:rPr lang="tr-TR" altLang="tr-TR"/>
              <a:pPr/>
              <a:t>‹#›</a:t>
            </a:fld>
            <a:endParaRPr lang="tr-TR" altLang="tr-TR"/>
          </a:p>
        </p:txBody>
      </p:sp>
    </p:spTree>
    <p:extLst>
      <p:ext uri="{BB962C8B-B14F-4D97-AF65-F5344CB8AC3E}">
        <p14:creationId xmlns:p14="http://schemas.microsoft.com/office/powerpoint/2010/main" val="12296270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a:t>Resim eklemek için simgeyi tıklatın</a:t>
            </a: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3">
            <a:extLst>
              <a:ext uri="{FF2B5EF4-FFF2-40B4-BE49-F238E27FC236}">
                <a16:creationId xmlns:a16="http://schemas.microsoft.com/office/drawing/2014/main" id="{E3552A2D-07CD-2B41-8A80-442C7F995B71}"/>
              </a:ext>
            </a:extLst>
          </p:cNvPr>
          <p:cNvSpPr>
            <a:spLocks noGrp="1"/>
          </p:cNvSpPr>
          <p:nvPr>
            <p:ph type="dt" sz="half" idx="10"/>
          </p:nvPr>
        </p:nvSpPr>
        <p:spPr/>
        <p:txBody>
          <a:bodyPr/>
          <a:lstStyle>
            <a:lvl1pPr>
              <a:defRPr/>
            </a:lvl1pPr>
          </a:lstStyle>
          <a:p>
            <a:pPr>
              <a:defRPr/>
            </a:pPr>
            <a:fld id="{C37100EE-17E1-4539-8A28-9C2079268AD0}" type="datetime1">
              <a:rPr lang="tr-TR"/>
              <a:pPr>
                <a:defRPr/>
              </a:pPr>
              <a:t>15.09.2025</a:t>
            </a:fld>
            <a:endParaRPr lang="tr-TR"/>
          </a:p>
        </p:txBody>
      </p:sp>
      <p:sp>
        <p:nvSpPr>
          <p:cNvPr id="6" name="Altbilgi Yer Tutucusu 4">
            <a:extLst>
              <a:ext uri="{FF2B5EF4-FFF2-40B4-BE49-F238E27FC236}">
                <a16:creationId xmlns:a16="http://schemas.microsoft.com/office/drawing/2014/main" id="{AA56319E-187A-F501-74BC-054FB16A58DE}"/>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7" name="Slayt Numarası Yer Tutucusu 5">
            <a:extLst>
              <a:ext uri="{FF2B5EF4-FFF2-40B4-BE49-F238E27FC236}">
                <a16:creationId xmlns:a16="http://schemas.microsoft.com/office/drawing/2014/main" id="{EABB9596-55FE-4EEB-3B48-F9C3BA0E3343}"/>
              </a:ext>
            </a:extLst>
          </p:cNvPr>
          <p:cNvSpPr>
            <a:spLocks noGrp="1"/>
          </p:cNvSpPr>
          <p:nvPr>
            <p:ph type="sldNum" sz="quarter" idx="12"/>
          </p:nvPr>
        </p:nvSpPr>
        <p:spPr/>
        <p:txBody>
          <a:bodyPr/>
          <a:lstStyle>
            <a:lvl1pPr>
              <a:defRPr/>
            </a:lvl1pPr>
          </a:lstStyle>
          <a:p>
            <a:fld id="{81248620-40CB-4E13-9F00-20390E8189B6}" type="slidenum">
              <a:rPr lang="tr-TR" altLang="tr-TR"/>
              <a:pPr/>
              <a:t>‹#›</a:t>
            </a:fld>
            <a:endParaRPr lang="tr-TR" altLang="tr-TR"/>
          </a:p>
        </p:txBody>
      </p:sp>
    </p:spTree>
    <p:extLst>
      <p:ext uri="{BB962C8B-B14F-4D97-AF65-F5344CB8AC3E}">
        <p14:creationId xmlns:p14="http://schemas.microsoft.com/office/powerpoint/2010/main" val="35405948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9C32D7C-F14C-C885-CB96-ADCBD07C1E60}"/>
              </a:ext>
            </a:extLst>
          </p:cNvPr>
          <p:cNvSpPr>
            <a:spLocks noGrp="1"/>
          </p:cNvSpPr>
          <p:nvPr>
            <p:ph type="dt" sz="half" idx="10"/>
          </p:nvPr>
        </p:nvSpPr>
        <p:spPr/>
        <p:txBody>
          <a:bodyPr/>
          <a:lstStyle>
            <a:lvl1pPr>
              <a:defRPr/>
            </a:lvl1pPr>
          </a:lstStyle>
          <a:p>
            <a:pPr>
              <a:defRPr/>
            </a:pPr>
            <a:fld id="{7377A50D-F296-4029-9684-ABC6A83CC8C4}" type="datetime1">
              <a:rPr lang="tr-TR"/>
              <a:pPr>
                <a:defRPr/>
              </a:pPr>
              <a:t>15.09.2025</a:t>
            </a:fld>
            <a:endParaRPr lang="tr-TR"/>
          </a:p>
        </p:txBody>
      </p:sp>
      <p:sp>
        <p:nvSpPr>
          <p:cNvPr id="5" name="Altbilgi Yer Tutucusu 4">
            <a:extLst>
              <a:ext uri="{FF2B5EF4-FFF2-40B4-BE49-F238E27FC236}">
                <a16:creationId xmlns:a16="http://schemas.microsoft.com/office/drawing/2014/main" id="{EB6A5654-330E-E348-269A-29B80138258A}"/>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6" name="Slayt Numarası Yer Tutucusu 5">
            <a:extLst>
              <a:ext uri="{FF2B5EF4-FFF2-40B4-BE49-F238E27FC236}">
                <a16:creationId xmlns:a16="http://schemas.microsoft.com/office/drawing/2014/main" id="{9FD8A7D4-D946-F111-296A-FBE8582D37CD}"/>
              </a:ext>
            </a:extLst>
          </p:cNvPr>
          <p:cNvSpPr>
            <a:spLocks noGrp="1"/>
          </p:cNvSpPr>
          <p:nvPr>
            <p:ph type="sldNum" sz="quarter" idx="12"/>
          </p:nvPr>
        </p:nvSpPr>
        <p:spPr/>
        <p:txBody>
          <a:bodyPr/>
          <a:lstStyle>
            <a:lvl1pPr>
              <a:defRPr/>
            </a:lvl1pPr>
          </a:lstStyle>
          <a:p>
            <a:fld id="{9AB78CC5-F004-4DE0-B70A-F21CAA5A9A02}" type="slidenum">
              <a:rPr lang="tr-TR" altLang="tr-TR"/>
              <a:pPr/>
              <a:t>‹#›</a:t>
            </a:fld>
            <a:endParaRPr lang="tr-TR" altLang="tr-TR"/>
          </a:p>
        </p:txBody>
      </p:sp>
    </p:spTree>
    <p:extLst>
      <p:ext uri="{BB962C8B-B14F-4D97-AF65-F5344CB8AC3E}">
        <p14:creationId xmlns:p14="http://schemas.microsoft.com/office/powerpoint/2010/main" val="27872890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BE781CC-9A3C-D58C-B03D-FE29847C512E}"/>
              </a:ext>
            </a:extLst>
          </p:cNvPr>
          <p:cNvSpPr>
            <a:spLocks noGrp="1"/>
          </p:cNvSpPr>
          <p:nvPr>
            <p:ph type="dt" sz="half" idx="10"/>
          </p:nvPr>
        </p:nvSpPr>
        <p:spPr/>
        <p:txBody>
          <a:bodyPr/>
          <a:lstStyle>
            <a:lvl1pPr>
              <a:defRPr/>
            </a:lvl1pPr>
          </a:lstStyle>
          <a:p>
            <a:pPr>
              <a:defRPr/>
            </a:pPr>
            <a:fld id="{09A70564-A17B-43C0-B232-31FD28C18776}" type="datetime1">
              <a:rPr lang="tr-TR"/>
              <a:pPr>
                <a:defRPr/>
              </a:pPr>
              <a:t>15.09.2025</a:t>
            </a:fld>
            <a:endParaRPr lang="tr-TR"/>
          </a:p>
        </p:txBody>
      </p:sp>
      <p:sp>
        <p:nvSpPr>
          <p:cNvPr id="5" name="Altbilgi Yer Tutucusu 4">
            <a:extLst>
              <a:ext uri="{FF2B5EF4-FFF2-40B4-BE49-F238E27FC236}">
                <a16:creationId xmlns:a16="http://schemas.microsoft.com/office/drawing/2014/main" id="{356160D7-5298-719D-EFA5-E5BD3EF6D060}"/>
              </a:ext>
            </a:extLst>
          </p:cNvPr>
          <p:cNvSpPr>
            <a:spLocks noGrp="1"/>
          </p:cNvSpPr>
          <p:nvPr>
            <p:ph type="ftr" sz="quarter" idx="11"/>
          </p:nvPr>
        </p:nvSpPr>
        <p:spPr/>
        <p:txBody>
          <a:bodyPr/>
          <a:lstStyle>
            <a:lvl1pPr>
              <a:defRPr/>
            </a:lvl1pPr>
          </a:lstStyle>
          <a:p>
            <a:pPr>
              <a:defRPr/>
            </a:pPr>
            <a:r>
              <a:rPr lang="tr-TR"/>
              <a:t>STAR Akreditasyon Bilgilendirme Semineri v1.0</a:t>
            </a:r>
          </a:p>
        </p:txBody>
      </p:sp>
      <p:sp>
        <p:nvSpPr>
          <p:cNvPr id="6" name="Slayt Numarası Yer Tutucusu 5">
            <a:extLst>
              <a:ext uri="{FF2B5EF4-FFF2-40B4-BE49-F238E27FC236}">
                <a16:creationId xmlns:a16="http://schemas.microsoft.com/office/drawing/2014/main" id="{5816E7B1-C7BB-ABEB-65F3-020CB294F9D7}"/>
              </a:ext>
            </a:extLst>
          </p:cNvPr>
          <p:cNvSpPr>
            <a:spLocks noGrp="1"/>
          </p:cNvSpPr>
          <p:nvPr>
            <p:ph type="sldNum" sz="quarter" idx="12"/>
          </p:nvPr>
        </p:nvSpPr>
        <p:spPr/>
        <p:txBody>
          <a:bodyPr/>
          <a:lstStyle>
            <a:lvl1pPr>
              <a:defRPr/>
            </a:lvl1pPr>
          </a:lstStyle>
          <a:p>
            <a:fld id="{A1BD9BA6-8BF6-4780-99CB-A8991C214B1D}" type="slidenum">
              <a:rPr lang="tr-TR" altLang="tr-TR"/>
              <a:pPr/>
              <a:t>‹#›</a:t>
            </a:fld>
            <a:endParaRPr lang="tr-TR" altLang="tr-TR"/>
          </a:p>
        </p:txBody>
      </p:sp>
    </p:spTree>
    <p:extLst>
      <p:ext uri="{BB962C8B-B14F-4D97-AF65-F5344CB8AC3E}">
        <p14:creationId xmlns:p14="http://schemas.microsoft.com/office/powerpoint/2010/main" val="303621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5BED6AC-4FBA-40BD-BE75-20DB64DA4BAD}" type="datetime1">
              <a:rPr lang="en-US" smtClean="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Content Placeholder 8"/>
          <p:cNvSpPr>
            <a:spLocks noGrp="1"/>
          </p:cNvSpPr>
          <p:nvPr>
            <p:ph sz="quarter" idx="13"/>
          </p:nvPr>
        </p:nvSpPr>
        <p:spPr>
          <a:xfrm>
            <a:off x="487680" y="1600200"/>
            <a:ext cx="5388864" cy="452628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3F933C87-D201-458A-93C0-8EDD9AC92D93}" type="datetime1">
              <a:rPr lang="en-US" smtClean="0"/>
              <a:t>9/15/2025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
        <p:nvSpPr>
          <p:cNvPr id="11" name="Content Placeholder 10"/>
          <p:cNvSpPr>
            <a:spLocks noGrp="1"/>
          </p:cNvSpPr>
          <p:nvPr>
            <p:ph sz="quarter" idx="13"/>
          </p:nvPr>
        </p:nvSpPr>
        <p:spPr>
          <a:xfrm>
            <a:off x="609600" y="2212848"/>
            <a:ext cx="5388864" cy="391363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76CE6829-5A25-485A-91B1-5D6D58BB9F23}" type="datetime1">
              <a:rPr lang="en-US" smtClean="0"/>
              <a:t>9/15/2025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2F5CD-23D0-4DD1-85B1-71F1825FB3EC}" type="datetime1">
              <a:rPr lang="en-US" smtClean="0"/>
              <a:t>9/15/2025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a:t>Asıl başlık stili için tıklatın</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38BA5035-C284-496A-B076-BA73A8FA5D8B}" type="datetime1">
              <a:rPr lang="en-US" smtClean="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tr-TR"/>
              <a:t>Asıl başlık stili için tıklatın</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40EB420-1875-490A-8C4B-7AAB939FBE08}" type="datetime1">
              <a:rPr lang="en-US" smtClean="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tr-TR"/>
              <a:t>Asıl başlık stili için tıklatın</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9359126-4846-4E88-BDD9-5585CC877E47}" type="datetime1">
              <a:rPr lang="en-US" smtClean="0"/>
              <a:t>9/15/2025</a:t>
            </a:fld>
            <a:endParaRPr lang="en-US" dirty="0"/>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D22F896-40B5-4ADD-8801-0D06FADFA095}" type="slidenum">
              <a:rPr lang="en-US" smtClean="0"/>
              <a:pPr/>
              <a:t>‹#›</a:t>
            </a:fld>
            <a:endParaRPr lang="en-US" dirty="0"/>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CDF6823-C9A9-2972-9EAB-B742DEB127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E12CA2C-79AF-97F8-DF00-0C677ED1AF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B2D6E3A-12DB-E721-F754-0C8FBFB748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40C68-07C2-4AAA-9E51-C4C349251D9D}" type="datetimeFigureOut">
              <a:rPr lang="tr-TR" smtClean="0"/>
              <a:t>15.09.2025</a:t>
            </a:fld>
            <a:endParaRPr lang="tr-TR"/>
          </a:p>
        </p:txBody>
      </p:sp>
      <p:sp>
        <p:nvSpPr>
          <p:cNvPr id="5" name="Alt Bilgi Yer Tutucusu 4">
            <a:extLst>
              <a:ext uri="{FF2B5EF4-FFF2-40B4-BE49-F238E27FC236}">
                <a16:creationId xmlns:a16="http://schemas.microsoft.com/office/drawing/2014/main" id="{32DD20A4-6408-E330-2884-23DB48D8A2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BE948A0-4878-F57D-C64C-A27E247839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63CD7-FC40-4324-BC35-045792557D52}" type="slidenum">
              <a:rPr lang="tr-TR" smtClean="0"/>
              <a:t>‹#›</a:t>
            </a:fld>
            <a:endParaRPr lang="tr-TR"/>
          </a:p>
        </p:txBody>
      </p:sp>
    </p:spTree>
    <p:extLst>
      <p:ext uri="{BB962C8B-B14F-4D97-AF65-F5344CB8AC3E}">
        <p14:creationId xmlns:p14="http://schemas.microsoft.com/office/powerpoint/2010/main" val="4212212049"/>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a:extLst>
              <a:ext uri="{FF2B5EF4-FFF2-40B4-BE49-F238E27FC236}">
                <a16:creationId xmlns:a16="http://schemas.microsoft.com/office/drawing/2014/main" id="{43B3E18E-B991-90A3-C6A5-5C2890561B8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Metin Yer Tutucusu 2">
            <a:extLst>
              <a:ext uri="{FF2B5EF4-FFF2-40B4-BE49-F238E27FC236}">
                <a16:creationId xmlns:a16="http://schemas.microsoft.com/office/drawing/2014/main" id="{3F9CDEA5-742E-084D-3326-309DF301F455}"/>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 name="Veri Yer Tutucusu 3">
            <a:extLst>
              <a:ext uri="{FF2B5EF4-FFF2-40B4-BE49-F238E27FC236}">
                <a16:creationId xmlns:a16="http://schemas.microsoft.com/office/drawing/2014/main" id="{DA46EF05-2B88-AEBA-40D1-4A215D9912CB}"/>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737D2EC4-4A91-4A67-8133-026AA95C5A71}" type="datetime1">
              <a:rPr lang="tr-TR"/>
              <a:pPr>
                <a:defRPr/>
              </a:pPr>
              <a:t>15.09.2025</a:t>
            </a:fld>
            <a:endParaRPr lang="tr-TR"/>
          </a:p>
        </p:txBody>
      </p:sp>
      <p:sp>
        <p:nvSpPr>
          <p:cNvPr id="5" name="Altbilgi Yer Tutucusu 4">
            <a:extLst>
              <a:ext uri="{FF2B5EF4-FFF2-40B4-BE49-F238E27FC236}">
                <a16:creationId xmlns:a16="http://schemas.microsoft.com/office/drawing/2014/main" id="{8C55657E-2063-5E4C-C61A-50D476B3D758}"/>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tr-TR"/>
              <a:t>STAR Akreditasyon Bilgilendirme Semineri v1.0</a:t>
            </a:r>
          </a:p>
        </p:txBody>
      </p:sp>
      <p:sp>
        <p:nvSpPr>
          <p:cNvPr id="6" name="Slayt Numarası Yer Tutucusu 5">
            <a:extLst>
              <a:ext uri="{FF2B5EF4-FFF2-40B4-BE49-F238E27FC236}">
                <a16:creationId xmlns:a16="http://schemas.microsoft.com/office/drawing/2014/main" id="{67AF28A5-9275-CB9E-400D-2F51BA5547F5}"/>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F2B84E1-1FE7-4BA2-8D67-83C96B5F8FAD}" type="slidenum">
              <a:rPr lang="tr-TR" altLang="tr-TR"/>
              <a:pPr/>
              <a:t>‹#›</a:t>
            </a:fld>
            <a:endParaRPr lang="tr-TR" altLang="tr-TR"/>
          </a:p>
        </p:txBody>
      </p:sp>
    </p:spTree>
    <p:extLst>
      <p:ext uri="{BB962C8B-B14F-4D97-AF65-F5344CB8AC3E}">
        <p14:creationId xmlns:p14="http://schemas.microsoft.com/office/powerpoint/2010/main" val="190423642"/>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ogrenciisleri.comu.edu.tr/egitim-ogretim-ve-sinav-yonetmeligi.html" TargetMode="External"/><Relationship Id="rId2" Type="http://schemas.openxmlformats.org/officeDocument/2006/relationships/hyperlink" Target="https://ogrenciisleri.comu.edu.tr/" TargetMode="External"/><Relationship Id="rId1" Type="http://schemas.openxmlformats.org/officeDocument/2006/relationships/slideLayout" Target="../slideLayouts/slideLayout2.xml"/><Relationship Id="rId5" Type="http://schemas.openxmlformats.org/officeDocument/2006/relationships/hyperlink" Target="https://saglik.cubf.comu.edu.tr/" TargetMode="External"/><Relationship Id="rId4" Type="http://schemas.openxmlformats.org/officeDocument/2006/relationships/hyperlink" Target="https://ogrenciisleri.comu.edu.tr/kalite-guvencesi-ve-ic-kontrol/formlar-ve-dilekceler-r139.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lib.comu.edu.tr/hizmetler-ve-olanaklar/e-kaynaklara-yetkim-erisimi-r62.html" TargetMode="External"/><Relationship Id="rId2" Type="http://schemas.openxmlformats.org/officeDocument/2006/relationships/hyperlink" Target="https://lib.comu.edu.tr/hizmetler-ve-olanaklar/kampus-disi-erisim-r10.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aglik.cubf.comu.edu.tr/" TargetMode="External"/><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s://pdrbr.comu.edu.tr/" TargetMode="External"/><Relationship Id="rId7" Type="http://schemas.openxmlformats.org/officeDocument/2006/relationships/hyperlink" Target="https://saglik.cubf.comu.edu.tr/lisans-programi/staj-belgeleri-zorunlu-ve-istege-bagli-r10.html" TargetMode="External"/><Relationship Id="rId2" Type="http://schemas.openxmlformats.org/officeDocument/2006/relationships/hyperlink" Target="https://ubys.comu.edu.tr/AIS/OutcomeBasedLearning/Home/Index?culture=tr-TR" TargetMode="External"/><Relationship Id="rId1" Type="http://schemas.openxmlformats.org/officeDocument/2006/relationships/slideLayout" Target="../slideLayouts/slideLayout13.xml"/><Relationship Id="rId6" Type="http://schemas.openxmlformats.org/officeDocument/2006/relationships/hyperlink" Target="https://ogrenciisleri.comu.edu.tr/2024-2025-egitim-ogretim-yili-akademik-takvimi-r165.html" TargetMode="External"/><Relationship Id="rId5" Type="http://schemas.openxmlformats.org/officeDocument/2006/relationships/hyperlink" Target="https://erasmus.comu.edu.tr/ikili-anlasma/anlasma-listesi-aktif-r150.html" TargetMode="External"/><Relationship Id="rId4" Type="http://schemas.openxmlformats.org/officeDocument/2006/relationships/hyperlink" Target="https://saglik.cubf.comu.edu.tr/arsiv/duyurular/meyve-agaci-fidani-dikimi-r262.htm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 6"/>
          <p:cNvGrpSpPr/>
          <p:nvPr/>
        </p:nvGrpSpPr>
        <p:grpSpPr>
          <a:xfrm>
            <a:off x="1526382" y="1935867"/>
            <a:ext cx="9139236" cy="3129997"/>
            <a:chOff x="-1656291" y="1413979"/>
            <a:chExt cx="9139236" cy="2535057"/>
          </a:xfrm>
          <a:solidFill>
            <a:schemeClr val="accent6">
              <a:lumMod val="50000"/>
            </a:schemeClr>
          </a:solidFill>
        </p:grpSpPr>
        <p:sp>
          <p:nvSpPr>
            <p:cNvPr id="5" name="Rectangle 4"/>
            <p:cNvSpPr/>
            <p:nvPr/>
          </p:nvSpPr>
          <p:spPr>
            <a:xfrm>
              <a:off x="-1656291" y="1413979"/>
              <a:ext cx="9139236" cy="1498530"/>
            </a:xfrm>
            <a:prstGeom prst="rect">
              <a:avLst/>
            </a:prstGeom>
            <a:gradFill flip="none" rotWithShape="1">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tr-TR" dirty="0"/>
            </a:p>
          </p:txBody>
        </p:sp>
        <p:sp>
          <p:nvSpPr>
            <p:cNvPr id="18" name="Subtitle 7"/>
            <p:cNvSpPr txBox="1">
              <a:spLocks/>
            </p:cNvSpPr>
            <p:nvPr/>
          </p:nvSpPr>
          <p:spPr>
            <a:xfrm>
              <a:off x="100804" y="3127413"/>
              <a:ext cx="5625043" cy="821623"/>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path path="circle">
                <a:fillToRect t="100000" r="100000"/>
              </a:path>
              <a:tileRect l="-100000" b="-100000"/>
            </a:gradFill>
          </p:spPr>
          <p:style>
            <a:lnRef idx="1">
              <a:schemeClr val="accent2"/>
            </a:lnRef>
            <a:fillRef idx="3">
              <a:schemeClr val="accent2"/>
            </a:fillRef>
            <a:effectRef idx="2">
              <a:schemeClr val="accent2"/>
            </a:effectRef>
            <a:fontRef idx="minor">
              <a:schemeClr val="lt1"/>
            </a:fontRef>
          </p:style>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fontAlgn="auto">
                <a:spcAft>
                  <a:spcPts val="0"/>
                </a:spcAft>
                <a:defRPr/>
              </a:pPr>
              <a:endParaRPr lang="tr-TR" sz="1800" i="1" dirty="0">
                <a:solidFill>
                  <a:srgbClr val="EFE3D2"/>
                </a:solidFill>
                <a:latin typeface="Times New Roman" pitchFamily="18" charset="0"/>
                <a:cs typeface="Times New Roman" pitchFamily="18" charset="0"/>
              </a:endParaRPr>
            </a:p>
            <a:p>
              <a:pPr fontAlgn="auto">
                <a:spcAft>
                  <a:spcPts val="0"/>
                </a:spcAft>
                <a:defRPr/>
              </a:pPr>
              <a:r>
                <a:rPr lang="tr-TR" sz="1800" b="1" i="1" dirty="0">
                  <a:solidFill>
                    <a:srgbClr val="EFE3D2"/>
                  </a:solidFill>
                  <a:latin typeface="Times New Roman" pitchFamily="18" charset="0"/>
                  <a:cs typeface="Times New Roman" pitchFamily="18" charset="0"/>
                </a:rPr>
                <a:t>Dr. Ergül SÖYLEMEZOĞLU</a:t>
              </a:r>
            </a:p>
          </p:txBody>
        </p:sp>
      </p:grpSp>
      <p:sp>
        <p:nvSpPr>
          <p:cNvPr id="3075" name="Subtitle 7"/>
          <p:cNvSpPr>
            <a:spLocks noGrp="1" noChangeArrowheads="1"/>
          </p:cNvSpPr>
          <p:nvPr>
            <p:ph type="subTitle" idx="1"/>
          </p:nvPr>
        </p:nvSpPr>
        <p:spPr>
          <a:xfrm>
            <a:off x="2270938" y="2105770"/>
            <a:ext cx="7650120" cy="1510406"/>
          </a:xfrm>
        </p:spPr>
        <p:txBody>
          <a:bodyPr>
            <a:normAutofit fontScale="92500" lnSpcReduction="10000"/>
          </a:bodyPr>
          <a:lstStyle/>
          <a:p>
            <a:r>
              <a:rPr lang="tr-TR" altLang="tr-TR" sz="3600" dirty="0">
                <a:solidFill>
                  <a:srgbClr val="EFE3D2"/>
                </a:solidFill>
              </a:rPr>
              <a:t> </a:t>
            </a:r>
            <a:r>
              <a:rPr lang="tr-TR" altLang="tr-TR" b="1" dirty="0">
                <a:solidFill>
                  <a:schemeClr val="bg2"/>
                </a:solidFill>
              </a:rPr>
              <a:t>ÜNİVERSİTENİZE, FAKÜLTENİZE VE BÖLÜMÜNÜZE </a:t>
            </a:r>
          </a:p>
          <a:p>
            <a:r>
              <a:rPr lang="tr-TR" altLang="tr-TR" b="1" dirty="0">
                <a:solidFill>
                  <a:schemeClr val="bg2"/>
                </a:solidFill>
              </a:rPr>
              <a:t>HOŞ GELDİNİZ ! </a:t>
            </a:r>
          </a:p>
          <a:p>
            <a:endParaRPr lang="tr-TR" altLang="tr-TR" sz="1700" b="1" dirty="0">
              <a:solidFill>
                <a:schemeClr val="bg2"/>
              </a:solidFill>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tr-TR" altLang="tr-TR" sz="1700" b="1" i="1" dirty="0">
                <a:solidFill>
                  <a:schemeClr val="bg2"/>
                </a:solidFill>
                <a:sym typeface="Wingdings" panose="05000000000000000000" pitchFamily="2" charset="2"/>
              </a:rPr>
              <a:t>Rekabet Değil Dayanışma! </a:t>
            </a:r>
            <a:r>
              <a:rPr kumimoji="0" lang="tr-TR" altLang="tr-TR" sz="1700" b="1" i="1" u="none" strike="noStrike" kern="1200" cap="none" spc="0" normalizeH="0" baseline="0" noProof="0" dirty="0">
                <a:ln>
                  <a:noFill/>
                </a:ln>
                <a:solidFill>
                  <a:srgbClr val="E4E9EF"/>
                </a:solidFill>
                <a:effectLst/>
                <a:uLnTx/>
                <a:uFillTx/>
                <a:latin typeface="Century Gothic"/>
                <a:ea typeface="+mn-ea"/>
                <a:cs typeface="+mn-cs"/>
                <a:sym typeface="Wingdings" panose="05000000000000000000" pitchFamily="2" charset="2"/>
              </a:rPr>
              <a:t></a:t>
            </a:r>
          </a:p>
          <a:p>
            <a:endParaRPr lang="tr-TR" sz="2200" b="1" i="1" dirty="0">
              <a:solidFill>
                <a:schemeClr val="bg1"/>
              </a:solidFill>
              <a:highlight>
                <a:srgbClr val="FFFF00"/>
              </a:highlight>
              <a:latin typeface="Times New Roman" pitchFamily="18" charset="0"/>
              <a:cs typeface="Times New Roman" pitchFamily="18" charset="0"/>
              <a:sym typeface="Wingdings" panose="05000000000000000000" pitchFamily="2" charset="2"/>
            </a:endParaRPr>
          </a:p>
          <a:p>
            <a:endParaRPr lang="tr-TR" b="1" i="1" dirty="0">
              <a:solidFill>
                <a:srgbClr val="FF0000"/>
              </a:solidFill>
              <a:highlight>
                <a:srgbClr val="FFFF00"/>
              </a:highlight>
              <a:latin typeface="Times New Roman" pitchFamily="18" charset="0"/>
              <a:cs typeface="Times New Roman" pitchFamily="18" charset="0"/>
            </a:endParaRPr>
          </a:p>
        </p:txBody>
      </p:sp>
      <p:sp>
        <p:nvSpPr>
          <p:cNvPr id="2" name="Metin kutusu 1"/>
          <p:cNvSpPr txBox="1"/>
          <p:nvPr/>
        </p:nvSpPr>
        <p:spPr>
          <a:xfrm>
            <a:off x="5520351" y="5198533"/>
            <a:ext cx="1263486" cy="923330"/>
          </a:xfrm>
          <a:prstGeom prst="rect">
            <a:avLst/>
          </a:prstGeom>
          <a:noFill/>
        </p:spPr>
        <p:txBody>
          <a:bodyPr wrap="none" rtlCol="0">
            <a:spAutoFit/>
          </a:bodyPr>
          <a:lstStyle/>
          <a:p>
            <a:pPr algn="ctr"/>
            <a:endParaRPr lang="tr-TR" dirty="0"/>
          </a:p>
          <a:p>
            <a:pPr algn="ctr"/>
            <a:r>
              <a:rPr lang="tr-TR" dirty="0"/>
              <a:t>15.09.2025</a:t>
            </a:r>
          </a:p>
          <a:p>
            <a:pPr algn="ctr"/>
            <a:r>
              <a:rPr lang="tr-TR" dirty="0"/>
              <a:t>Çanakkale</a:t>
            </a:r>
          </a:p>
        </p:txBody>
      </p:sp>
      <p:pic>
        <p:nvPicPr>
          <p:cNvPr id="8" name="Resim 7"/>
          <p:cNvPicPr>
            <a:picLocks noChangeAspect="1"/>
          </p:cNvPicPr>
          <p:nvPr/>
        </p:nvPicPr>
        <p:blipFill>
          <a:blip r:embed="rId2"/>
          <a:stretch>
            <a:fillRect/>
          </a:stretch>
        </p:blipFill>
        <p:spPr>
          <a:xfrm>
            <a:off x="10831118" y="54964"/>
            <a:ext cx="1360882" cy="1360881"/>
          </a:xfrm>
          <a:prstGeom prst="rect">
            <a:avLst/>
          </a:prstGeom>
        </p:spPr>
      </p:pic>
      <p:sp>
        <p:nvSpPr>
          <p:cNvPr id="4" name="Metin kutusu 3">
            <a:extLst>
              <a:ext uri="{FF2B5EF4-FFF2-40B4-BE49-F238E27FC236}">
                <a16:creationId xmlns:a16="http://schemas.microsoft.com/office/drawing/2014/main" id="{18CF63F8-1CC4-ED89-650B-4F48A3F827E3}"/>
              </a:ext>
            </a:extLst>
          </p:cNvPr>
          <p:cNvSpPr txBox="1"/>
          <p:nvPr/>
        </p:nvSpPr>
        <p:spPr>
          <a:xfrm>
            <a:off x="2657289" y="167494"/>
            <a:ext cx="6877418" cy="1600438"/>
          </a:xfrm>
          <a:prstGeom prst="rect">
            <a:avLst/>
          </a:prstGeom>
          <a:noFill/>
        </p:spPr>
        <p:txBody>
          <a:bodyPr wrap="square">
            <a:spAutoFit/>
          </a:bodyPr>
          <a:lstStyle/>
          <a:p>
            <a:pPr algn="ctr">
              <a:buNone/>
            </a:pPr>
            <a:r>
              <a:rPr lang="tr-TR" sz="1600" b="1" dirty="0">
                <a:effectLst/>
              </a:rPr>
              <a:t>T.C.</a:t>
            </a:r>
          </a:p>
          <a:p>
            <a:pPr algn="ctr">
              <a:buNone/>
            </a:pPr>
            <a:r>
              <a:rPr lang="tr-TR" sz="1600" b="1" dirty="0">
                <a:effectLst/>
              </a:rPr>
              <a:t>ÇANAKKALE ONSEKİZ MART ÜNİVERSİTESİ</a:t>
            </a:r>
          </a:p>
          <a:p>
            <a:pPr algn="ctr">
              <a:buNone/>
            </a:pPr>
            <a:r>
              <a:rPr lang="tr-TR" sz="1600" b="1" dirty="0"/>
              <a:t>ÇANAKKALE UYGULAMALI BİLİMLER FAKÜLTESİ</a:t>
            </a:r>
          </a:p>
          <a:p>
            <a:pPr algn="ctr">
              <a:buNone/>
            </a:pPr>
            <a:r>
              <a:rPr lang="tr-TR" sz="1600" b="1" dirty="0">
                <a:effectLst/>
              </a:rPr>
              <a:t>SAĞLIK YÖNETİMİ LİSANS PROGRAMI </a:t>
            </a:r>
          </a:p>
          <a:p>
            <a:pPr algn="ctr">
              <a:buNone/>
            </a:pPr>
            <a:endParaRPr lang="tr-TR" sz="1600" b="1" dirty="0">
              <a:effectLst/>
            </a:endParaRPr>
          </a:p>
          <a:p>
            <a:pPr algn="ctr">
              <a:buNone/>
            </a:pPr>
            <a:r>
              <a:rPr lang="tr-TR" b="1" i="1" dirty="0">
                <a:solidFill>
                  <a:srgbClr val="C00000"/>
                </a:solidFill>
                <a:effectLst/>
              </a:rPr>
              <a:t>2025-2026 AKADE</a:t>
            </a:r>
            <a:r>
              <a:rPr lang="tr-TR" b="1" i="1" dirty="0">
                <a:solidFill>
                  <a:srgbClr val="C00000"/>
                </a:solidFill>
              </a:rPr>
              <a:t>MİK YIL ORYANTASYON PROGRAMI</a:t>
            </a:r>
            <a:endParaRPr lang="tr-TR" b="1" i="1" dirty="0">
              <a:solidFill>
                <a:srgbClr val="C00000"/>
              </a:solidFill>
              <a:effectLst/>
            </a:endParaRPr>
          </a:p>
        </p:txBody>
      </p:sp>
      <p:pic>
        <p:nvPicPr>
          <p:cNvPr id="6" name="Resim 5">
            <a:extLst>
              <a:ext uri="{FF2B5EF4-FFF2-40B4-BE49-F238E27FC236}">
                <a16:creationId xmlns:a16="http://schemas.microsoft.com/office/drawing/2014/main" id="{FB46EA4F-6F4E-6C4C-946E-60055652BE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40" y="54963"/>
            <a:ext cx="1360882" cy="1360882"/>
          </a:xfrm>
          <a:prstGeom prst="rect">
            <a:avLst/>
          </a:prstGeom>
        </p:spPr>
      </p:pic>
    </p:spTree>
    <p:extLst>
      <p:ext uri="{BB962C8B-B14F-4D97-AF65-F5344CB8AC3E}">
        <p14:creationId xmlns:p14="http://schemas.microsoft.com/office/powerpoint/2010/main" val="382069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A42B8-3C2B-10C2-1F1B-A97D6CCA9A4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E72EA86-F8E2-C875-C307-C1E7AB89E821}"/>
              </a:ext>
            </a:extLst>
          </p:cNvPr>
          <p:cNvSpPr>
            <a:spLocks noGrp="1"/>
          </p:cNvSpPr>
          <p:nvPr>
            <p:ph type="title"/>
          </p:nvPr>
        </p:nvSpPr>
        <p:spPr>
          <a:xfrm>
            <a:off x="501445" y="300279"/>
            <a:ext cx="10972800" cy="774846"/>
          </a:xfrm>
        </p:spPr>
        <p:txBody>
          <a:bodyPr/>
          <a:lstStyle/>
          <a:p>
            <a:br>
              <a:rPr lang="tr-TR" sz="3200" dirty="0"/>
            </a:br>
            <a:r>
              <a:rPr lang="tr-TR" sz="3200" b="1" dirty="0">
                <a:effectLst/>
                <a:latin typeface="Times New Roman" panose="02020603050405020304" pitchFamily="18" charset="0"/>
                <a:ea typeface="Calibri" panose="020F0502020204030204" pitchFamily="34" charset="0"/>
              </a:rPr>
              <a:t>ÜNİVERSİTE YAŞAMIYLA İLGİLİ YARARLI BİLGİLER</a:t>
            </a:r>
            <a:endParaRPr lang="tr-TR" sz="3200" b="1" dirty="0"/>
          </a:p>
        </p:txBody>
      </p:sp>
      <p:sp>
        <p:nvSpPr>
          <p:cNvPr id="3" name="İçerik Yer Tutucusu 2">
            <a:extLst>
              <a:ext uri="{FF2B5EF4-FFF2-40B4-BE49-F238E27FC236}">
                <a16:creationId xmlns:a16="http://schemas.microsoft.com/office/drawing/2014/main" id="{749C0F08-67A0-1CD0-535B-4DC48B619EF7}"/>
              </a:ext>
            </a:extLst>
          </p:cNvPr>
          <p:cNvSpPr>
            <a:spLocks noGrp="1"/>
          </p:cNvSpPr>
          <p:nvPr>
            <p:ph idx="1"/>
          </p:nvPr>
        </p:nvSpPr>
        <p:spPr>
          <a:xfrm>
            <a:off x="609600" y="1506683"/>
            <a:ext cx="10972800" cy="4525963"/>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4800" b="0" i="0" u="none" strike="noStrike" kern="1200" cap="none" spc="0" normalizeH="0" baseline="0" noProof="0" dirty="0">
                <a:ln>
                  <a:noFill/>
                </a:ln>
                <a:solidFill>
                  <a:srgbClr val="00B0F0"/>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Öğrenci İşleri Daire Başkanlığı</a:t>
            </a:r>
            <a:endParaRPr kumimoji="0" lang="tr-TR" sz="4800" b="0" i="0" u="none" strike="noStrike" kern="1200" cap="none" spc="0" normalizeH="0" baseline="0" noProof="0" dirty="0">
              <a:ln>
                <a:noFill/>
              </a:ln>
              <a:solidFill>
                <a:srgbClr val="00B0F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4800" b="0" i="0" u="none" strike="noStrike" kern="1200" cap="none" spc="0" normalizeH="0" baseline="0" noProof="0" dirty="0">
                <a:ln>
                  <a:noFill/>
                </a:ln>
                <a:solidFill>
                  <a:srgbClr val="00B0F0"/>
                </a:solidFill>
                <a:effectLst/>
                <a:uLnTx/>
                <a:uFillTx/>
                <a:latin typeface="Calibri" panose="020F0502020204030204"/>
                <a:ea typeface="+mn-ea"/>
                <a:cs typeface="+mn-cs"/>
                <a:hlinkClick r:id="rId3">
                  <a:extLst>
                    <a:ext uri="{A12FA001-AC4F-418D-AE19-62706E023703}">
                      <ahyp:hlinkClr xmlns:ahyp="http://schemas.microsoft.com/office/drawing/2018/hyperlinkcolor" val="tx"/>
                    </a:ext>
                  </a:extLst>
                </a:hlinkClick>
              </a:rPr>
              <a:t>Eğitim-Öğretim ve Sınav Yönetmeliği</a:t>
            </a:r>
            <a:endParaRPr kumimoji="0" lang="tr-TR" sz="4800" b="0" i="0" u="none" strike="noStrike" kern="1200" cap="none" spc="0" normalizeH="0" baseline="0" noProof="0" dirty="0">
              <a:ln>
                <a:noFill/>
              </a:ln>
              <a:solidFill>
                <a:srgbClr val="00B0F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4800" b="0" i="0" u="none" strike="noStrike" kern="1200" cap="none" spc="0" normalizeH="0" baseline="0" noProof="0" dirty="0">
                <a:ln>
                  <a:noFill/>
                </a:ln>
                <a:solidFill>
                  <a:srgbClr val="00B0F0"/>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Öğrencilik süresince alınabilecek belgeler</a:t>
            </a:r>
            <a:endParaRPr kumimoji="0" lang="tr-TR" sz="4800" b="0" i="0" u="none" strike="noStrike" kern="1200" cap="none" spc="0" normalizeH="0" baseline="0" noProof="0" dirty="0">
              <a:ln>
                <a:noFill/>
              </a:ln>
              <a:solidFill>
                <a:srgbClr val="00B0F0"/>
              </a:solidFill>
              <a:effectLst/>
              <a:uLnTx/>
              <a:uFillTx/>
              <a:latin typeface="Calibri" panose="020F0502020204030204"/>
              <a:ea typeface="+mn-ea"/>
              <a:cs typeface="+mn-cs"/>
            </a:endParaRPr>
          </a:p>
          <a:p>
            <a:pPr marL="228600" lvl="0" indent="-228600">
              <a:lnSpc>
                <a:spcPct val="90000"/>
              </a:lnSpc>
              <a:spcBef>
                <a:spcPts val="1000"/>
              </a:spcBef>
              <a:defRPr/>
            </a:pPr>
            <a:r>
              <a:rPr lang="tr-TR" sz="4800" dirty="0">
                <a:solidFill>
                  <a:srgbClr val="00B0F0"/>
                </a:solidFill>
                <a:latin typeface="Calibri" panose="020F0502020204030204"/>
                <a:hlinkClick r:id="rId5">
                  <a:extLst>
                    <a:ext uri="{A12FA001-AC4F-418D-AE19-62706E023703}">
                      <ahyp:hlinkClr xmlns:ahyp="http://schemas.microsoft.com/office/drawing/2018/hyperlinkcolor" val="tx"/>
                    </a:ext>
                  </a:extLst>
                </a:hlinkClick>
              </a:rPr>
              <a:t>https://saglik.cubf.comu.edu.tr/</a:t>
            </a:r>
            <a:endParaRPr lang="tr-TR" sz="4800" dirty="0">
              <a:solidFill>
                <a:srgbClr val="00B0F0"/>
              </a:solidFill>
              <a:latin typeface="Calibri" panose="020F0502020204030204"/>
            </a:endParaRPr>
          </a:p>
          <a:p>
            <a:pPr marL="228600" lvl="0" indent="-228600">
              <a:lnSpc>
                <a:spcPct val="90000"/>
              </a:lnSpc>
              <a:spcBef>
                <a:spcPts val="1000"/>
              </a:spcBef>
              <a:defRPr/>
            </a:pPr>
            <a:r>
              <a:rPr lang="tr-TR" sz="4800" dirty="0">
                <a:solidFill>
                  <a:srgbClr val="00B0F0"/>
                </a:solidFill>
                <a:latin typeface="Calibri" panose="020F0502020204030204"/>
              </a:rPr>
              <a:t>https://lib.comu.edu.tr/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tr-TR" sz="6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gn="just"/>
            <a:endParaRPr lang="tr-TR" dirty="0"/>
          </a:p>
        </p:txBody>
      </p:sp>
    </p:spTree>
    <p:extLst>
      <p:ext uri="{BB962C8B-B14F-4D97-AF65-F5344CB8AC3E}">
        <p14:creationId xmlns:p14="http://schemas.microsoft.com/office/powerpoint/2010/main" val="3300092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974B33-983C-75C5-0A7E-980EBA142C8C}"/>
              </a:ext>
            </a:extLst>
          </p:cNvPr>
          <p:cNvSpPr>
            <a:spLocks noGrp="1"/>
          </p:cNvSpPr>
          <p:nvPr>
            <p:ph type="title"/>
          </p:nvPr>
        </p:nvSpPr>
        <p:spPr/>
        <p:txBody>
          <a:bodyPr/>
          <a:lstStyle/>
          <a:p>
            <a:r>
              <a:rPr lang="tr-TR" dirty="0"/>
              <a:t>Kütüphane</a:t>
            </a:r>
          </a:p>
        </p:txBody>
      </p:sp>
      <p:sp>
        <p:nvSpPr>
          <p:cNvPr id="3" name="İçerik Yer Tutucusu 2">
            <a:extLst>
              <a:ext uri="{FF2B5EF4-FFF2-40B4-BE49-F238E27FC236}">
                <a16:creationId xmlns:a16="http://schemas.microsoft.com/office/drawing/2014/main" id="{E5AF959F-5CE6-5DB1-231A-3F90E81A0AD5}"/>
              </a:ext>
            </a:extLst>
          </p:cNvPr>
          <p:cNvSpPr>
            <a:spLocks noGrp="1"/>
          </p:cNvSpPr>
          <p:nvPr>
            <p:ph idx="1"/>
          </p:nvPr>
        </p:nvSpPr>
        <p:spPr/>
        <p:txBody>
          <a:bodyPr/>
          <a:lstStyle/>
          <a:p>
            <a:r>
              <a:rPr lang="tr-TR" dirty="0">
                <a:hlinkClick r:id="rId2"/>
              </a:rPr>
              <a:t>https://lib.comu.edu.tr/hizmetler-ve-olanaklar/kampus-disi-erisim-r10.html</a:t>
            </a:r>
            <a:endParaRPr lang="tr-TR" dirty="0"/>
          </a:p>
          <a:p>
            <a:endParaRPr lang="tr-TR" dirty="0"/>
          </a:p>
          <a:p>
            <a:r>
              <a:rPr lang="tr-TR" dirty="0">
                <a:hlinkClick r:id="rId3"/>
              </a:rPr>
              <a:t>https://lib.comu.edu.tr/hizmetler-ve-olanaklar/e-kaynaklara-yetkim-erisimi-r62.html</a:t>
            </a:r>
            <a:endParaRPr lang="tr-TR" dirty="0"/>
          </a:p>
          <a:p>
            <a:endParaRPr lang="tr-TR" dirty="0"/>
          </a:p>
        </p:txBody>
      </p:sp>
    </p:spTree>
    <p:extLst>
      <p:ext uri="{BB962C8B-B14F-4D97-AF65-F5344CB8AC3E}">
        <p14:creationId xmlns:p14="http://schemas.microsoft.com/office/powerpoint/2010/main" val="2985670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9A93D3-7572-7993-32E1-790D53474090}"/>
              </a:ext>
            </a:extLst>
          </p:cNvPr>
          <p:cNvSpPr>
            <a:spLocks noGrp="1"/>
          </p:cNvSpPr>
          <p:nvPr>
            <p:ph type="ctrTitle"/>
          </p:nvPr>
        </p:nvSpPr>
        <p:spPr>
          <a:xfrm>
            <a:off x="2590800" y="3276601"/>
            <a:ext cx="6705600" cy="1135063"/>
          </a:xfrm>
        </p:spPr>
        <p:txBody>
          <a:bodyPr rtlCol="0">
            <a:noAutofit/>
          </a:bodyPr>
          <a:lstStyle/>
          <a:p>
            <a:pPr eaLnBrk="1" fontAlgn="auto" hangingPunct="1">
              <a:spcAft>
                <a:spcPts val="0"/>
              </a:spcAft>
              <a:defRPr/>
            </a:pPr>
            <a:br>
              <a:rPr lang="tr-TR" sz="3600" b="1" dirty="0">
                <a:solidFill>
                  <a:schemeClr val="tx1">
                    <a:lumMod val="65000"/>
                    <a:lumOff val="35000"/>
                  </a:schemeClr>
                </a:solidFill>
                <a:cs typeface="Arial" pitchFamily="34" charset="0"/>
              </a:rPr>
            </a:br>
            <a:r>
              <a:rPr lang="tr-TR" sz="3600" b="1" i="1" dirty="0">
                <a:solidFill>
                  <a:srgbClr val="C01D22"/>
                </a:solidFill>
                <a:cs typeface="Arial" pitchFamily="34" charset="0"/>
              </a:rPr>
              <a:t>Teşekkürler…</a:t>
            </a:r>
            <a:br>
              <a:rPr lang="tr-TR" sz="3600" b="1" dirty="0">
                <a:solidFill>
                  <a:schemeClr val="tx1">
                    <a:lumMod val="65000"/>
                    <a:lumOff val="35000"/>
                  </a:schemeClr>
                </a:solidFill>
                <a:cs typeface="Arial" pitchFamily="34" charset="0"/>
              </a:rPr>
            </a:br>
            <a:br>
              <a:rPr lang="tr-TR" sz="3600" b="1" dirty="0">
                <a:solidFill>
                  <a:schemeClr val="tx1">
                    <a:lumMod val="65000"/>
                    <a:lumOff val="35000"/>
                  </a:schemeClr>
                </a:solidFill>
                <a:cs typeface="Arial" pitchFamily="34" charset="0"/>
              </a:rPr>
            </a:br>
            <a:br>
              <a:rPr lang="tr-TR" sz="3600" b="1" dirty="0">
                <a:solidFill>
                  <a:schemeClr val="tx1">
                    <a:lumMod val="65000"/>
                    <a:lumOff val="35000"/>
                  </a:schemeClr>
                </a:solidFill>
                <a:cs typeface="Arial" pitchFamily="34" charset="0"/>
              </a:rPr>
            </a:br>
            <a:br>
              <a:rPr lang="tr-TR" sz="2400" b="1" dirty="0">
                <a:solidFill>
                  <a:schemeClr val="tx1">
                    <a:lumMod val="65000"/>
                    <a:lumOff val="35000"/>
                  </a:schemeClr>
                </a:solidFill>
                <a:cs typeface="Arial" pitchFamily="34" charset="0"/>
              </a:rPr>
            </a:br>
            <a:endParaRPr lang="tr-TR" sz="3600" b="1" dirty="0">
              <a:solidFill>
                <a:schemeClr val="tx1">
                  <a:lumMod val="65000"/>
                  <a:lumOff val="35000"/>
                </a:schemeClr>
              </a:solidFill>
              <a:cs typeface="Arial" pitchFamily="34" charset="0"/>
            </a:endParaRPr>
          </a:p>
        </p:txBody>
      </p:sp>
      <p:sp>
        <p:nvSpPr>
          <p:cNvPr id="3" name="Alt Başlık 2">
            <a:extLst>
              <a:ext uri="{FF2B5EF4-FFF2-40B4-BE49-F238E27FC236}">
                <a16:creationId xmlns:a16="http://schemas.microsoft.com/office/drawing/2014/main" id="{808363BD-2309-365A-93D6-8345E954D393}"/>
              </a:ext>
            </a:extLst>
          </p:cNvPr>
          <p:cNvSpPr>
            <a:spLocks noGrp="1"/>
          </p:cNvSpPr>
          <p:nvPr>
            <p:ph type="subTitle" idx="1"/>
          </p:nvPr>
        </p:nvSpPr>
        <p:spPr>
          <a:xfrm>
            <a:off x="2251075" y="4411664"/>
            <a:ext cx="7385050" cy="1752600"/>
          </a:xfrm>
        </p:spPr>
        <p:txBody>
          <a:bodyPr rtlCol="0">
            <a:noAutofit/>
          </a:bodyPr>
          <a:lstStyle/>
          <a:p>
            <a:pPr eaLnBrk="1" fontAlgn="auto" hangingPunct="1">
              <a:spcBef>
                <a:spcPts val="600"/>
              </a:spcBef>
              <a:spcAft>
                <a:spcPts val="0"/>
              </a:spcAft>
              <a:defRPr/>
            </a:pPr>
            <a:br>
              <a:rPr lang="tr-TR" sz="1300" b="1" dirty="0">
                <a:solidFill>
                  <a:schemeClr val="tx1">
                    <a:lumMod val="75000"/>
                    <a:lumOff val="25000"/>
                  </a:schemeClr>
                </a:solidFill>
                <a:latin typeface="Arial" pitchFamily="34" charset="0"/>
                <a:cs typeface="Arial" pitchFamily="34" charset="0"/>
              </a:rPr>
            </a:br>
            <a:endParaRPr lang="tr-TR" sz="1300" b="1" dirty="0">
              <a:solidFill>
                <a:schemeClr val="tx1">
                  <a:lumMod val="75000"/>
                  <a:lumOff val="25000"/>
                </a:schemeClr>
              </a:solidFill>
              <a:latin typeface="Arial" pitchFamily="34" charset="0"/>
              <a:cs typeface="Arial" pitchFamily="34" charset="0"/>
            </a:endParaRPr>
          </a:p>
          <a:p>
            <a:pPr marR="0" lvl="0" defTabSz="914400" rtl="0" eaLnBrk="1" fontAlgn="auto" latinLnBrk="0" hangingPunct="1">
              <a:lnSpc>
                <a:spcPct val="90000"/>
              </a:lnSpc>
              <a:spcBef>
                <a:spcPts val="1000"/>
              </a:spcBef>
              <a:spcAft>
                <a:spcPts val="0"/>
              </a:spcAft>
              <a:buClrTx/>
              <a:buSzTx/>
              <a:tabLst/>
              <a:defRPr/>
            </a:pPr>
            <a:r>
              <a:rPr lang="tr-TR" sz="1200" dirty="0">
                <a:solidFill>
                  <a:schemeClr val="tx1">
                    <a:lumMod val="75000"/>
                    <a:lumOff val="25000"/>
                  </a:schemeClr>
                </a:solidFill>
                <a:latin typeface="Arial" pitchFamily="34" charset="0"/>
                <a:cs typeface="Arial" pitchFamily="34" charset="0"/>
              </a:rPr>
              <a:t>Detaylı Bilgi İçin Lütfen </a:t>
            </a:r>
            <a:r>
              <a:rPr kumimoji="0" lang="tr-TR" sz="1200" b="0" i="0" u="none" strike="noStrike" kern="1200" cap="none" spc="0" normalizeH="0" baseline="0" noProof="0" dirty="0">
                <a:ln>
                  <a:noFill/>
                </a:ln>
                <a:solidFill>
                  <a:srgbClr val="00B0F0"/>
                </a:solidFill>
                <a:effectLst/>
                <a:uLnTx/>
                <a:uFillTx/>
                <a:latin typeface="Calibri" panose="020F0502020204030204"/>
                <a:ea typeface="+mn-ea"/>
                <a:cs typeface="+mn-cs"/>
                <a:hlinkClick r:id="rId3">
                  <a:extLst>
                    <a:ext uri="{A12FA001-AC4F-418D-AE19-62706E023703}">
                      <ahyp:hlinkClr xmlns:ahyp="http://schemas.microsoft.com/office/drawing/2018/hyperlinkcolor" val="tx"/>
                    </a:ext>
                  </a:extLst>
                </a:hlinkClick>
              </a:rPr>
              <a:t>https://saglik.cubf.comu.edu.tr/</a:t>
            </a:r>
            <a:r>
              <a:rPr lang="tr-TR" sz="1200" dirty="0">
                <a:solidFill>
                  <a:srgbClr val="00B0F0"/>
                </a:solidFill>
                <a:latin typeface="Calibri" panose="020F0502020204030204"/>
              </a:rPr>
              <a:t> </a:t>
            </a:r>
            <a:r>
              <a:rPr lang="tr-TR" sz="1200" dirty="0">
                <a:solidFill>
                  <a:schemeClr val="tx1">
                    <a:lumMod val="75000"/>
                    <a:lumOff val="25000"/>
                  </a:schemeClr>
                </a:solidFill>
                <a:latin typeface="Arial" pitchFamily="34" charset="0"/>
                <a:cs typeface="Arial" pitchFamily="34" charset="0"/>
              </a:rPr>
              <a:t>Adresini Ziyaret Ediniz. </a:t>
            </a:r>
          </a:p>
          <a:p>
            <a:pPr eaLnBrk="1" fontAlgn="auto" hangingPunct="1">
              <a:spcBef>
                <a:spcPts val="600"/>
              </a:spcBef>
              <a:spcAft>
                <a:spcPts val="0"/>
              </a:spcAft>
              <a:defRPr/>
            </a:pPr>
            <a:endParaRPr lang="tr-TR" sz="1300" dirty="0">
              <a:solidFill>
                <a:schemeClr val="tx1">
                  <a:lumMod val="75000"/>
                  <a:lumOff val="25000"/>
                </a:schemeClr>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82BD5F-A065-6312-2B93-933FEB895AEF}"/>
              </a:ext>
            </a:extLst>
          </p:cNvPr>
          <p:cNvSpPr>
            <a:spLocks noGrp="1"/>
          </p:cNvSpPr>
          <p:nvPr>
            <p:ph type="title"/>
          </p:nvPr>
        </p:nvSpPr>
        <p:spPr>
          <a:xfrm>
            <a:off x="538759" y="736306"/>
            <a:ext cx="10972800" cy="754627"/>
          </a:xfrm>
        </p:spPr>
        <p:txBody>
          <a:bodyPr/>
          <a:lstStyle/>
          <a:p>
            <a:r>
              <a:rPr lang="tr-TR" sz="3600" dirty="0"/>
              <a:t>Program Akışı</a:t>
            </a:r>
          </a:p>
        </p:txBody>
      </p:sp>
      <p:sp>
        <p:nvSpPr>
          <p:cNvPr id="3" name="İçerik Yer Tutucusu 2">
            <a:extLst>
              <a:ext uri="{FF2B5EF4-FFF2-40B4-BE49-F238E27FC236}">
                <a16:creationId xmlns:a16="http://schemas.microsoft.com/office/drawing/2014/main" id="{DCE47EF8-77E8-4F91-1595-AEDB7BC930E8}"/>
              </a:ext>
            </a:extLst>
          </p:cNvPr>
          <p:cNvSpPr>
            <a:spLocks noGrp="1"/>
          </p:cNvSpPr>
          <p:nvPr>
            <p:ph idx="1"/>
          </p:nvPr>
        </p:nvSpPr>
        <p:spPr>
          <a:xfrm>
            <a:off x="538759" y="1595731"/>
            <a:ext cx="10972800" cy="4525963"/>
          </a:xfrm>
        </p:spPr>
        <p:txBody>
          <a:bodyPr/>
          <a:lstStyle/>
          <a:p>
            <a:r>
              <a:rPr lang="tr-TR" dirty="0"/>
              <a:t>Üniversitemizin, Fakültemizin Ve Bölümümüzün Misyon Ve Vizyonları</a:t>
            </a:r>
          </a:p>
          <a:p>
            <a:r>
              <a:rPr lang="tr-TR" dirty="0"/>
              <a:t>Akademik Kadromuz</a:t>
            </a:r>
          </a:p>
          <a:p>
            <a:r>
              <a:rPr lang="tr-TR" dirty="0"/>
              <a:t>Değerlerimiz Ve Bölümümüz İle İlgili Bilgiler</a:t>
            </a:r>
          </a:p>
          <a:p>
            <a:r>
              <a:rPr lang="tr-TR" dirty="0"/>
              <a:t>Üniversite Yaşamıyla İlgili Bazı Bilgiler</a:t>
            </a:r>
          </a:p>
          <a:p>
            <a:endParaRPr lang="tr-TR" dirty="0"/>
          </a:p>
          <a:p>
            <a:endParaRPr lang="tr-TR" dirty="0"/>
          </a:p>
        </p:txBody>
      </p:sp>
      <p:pic>
        <p:nvPicPr>
          <p:cNvPr id="4" name="Resim 3">
            <a:extLst>
              <a:ext uri="{FF2B5EF4-FFF2-40B4-BE49-F238E27FC236}">
                <a16:creationId xmlns:a16="http://schemas.microsoft.com/office/drawing/2014/main" id="{FBA23ABD-0240-AEFE-3205-FD6966751C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40" y="54963"/>
            <a:ext cx="1360882" cy="1360882"/>
          </a:xfrm>
          <a:prstGeom prst="rect">
            <a:avLst/>
          </a:prstGeom>
        </p:spPr>
      </p:pic>
      <p:pic>
        <p:nvPicPr>
          <p:cNvPr id="5" name="Resim 4">
            <a:extLst>
              <a:ext uri="{FF2B5EF4-FFF2-40B4-BE49-F238E27FC236}">
                <a16:creationId xmlns:a16="http://schemas.microsoft.com/office/drawing/2014/main" id="{3D675528-D099-E057-E6EB-AA5FB045CFFB}"/>
              </a:ext>
            </a:extLst>
          </p:cNvPr>
          <p:cNvPicPr>
            <a:picLocks noChangeAspect="1"/>
          </p:cNvPicPr>
          <p:nvPr/>
        </p:nvPicPr>
        <p:blipFill>
          <a:blip r:embed="rId3"/>
          <a:stretch>
            <a:fillRect/>
          </a:stretch>
        </p:blipFill>
        <p:spPr>
          <a:xfrm>
            <a:off x="10831118" y="54964"/>
            <a:ext cx="1360882" cy="1360881"/>
          </a:xfrm>
          <a:prstGeom prst="rect">
            <a:avLst/>
          </a:prstGeom>
        </p:spPr>
      </p:pic>
    </p:spTree>
    <p:extLst>
      <p:ext uri="{BB962C8B-B14F-4D97-AF65-F5344CB8AC3E}">
        <p14:creationId xmlns:p14="http://schemas.microsoft.com/office/powerpoint/2010/main" val="110264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EF58F4-98B2-9102-3876-5CE36B9E9966}"/>
              </a:ext>
            </a:extLst>
          </p:cNvPr>
          <p:cNvSpPr>
            <a:spLocks noGrp="1"/>
          </p:cNvSpPr>
          <p:nvPr>
            <p:ph type="title"/>
          </p:nvPr>
        </p:nvSpPr>
        <p:spPr>
          <a:xfrm>
            <a:off x="609600" y="481780"/>
            <a:ext cx="10972800" cy="597310"/>
          </a:xfrm>
        </p:spPr>
        <p:txBody>
          <a:bodyPr/>
          <a:lstStyle/>
          <a:p>
            <a:r>
              <a:rPr lang="tr-TR" sz="3600" dirty="0"/>
              <a:t>ÇANAKKALE ONSEKİZ MART ÜNİVERSİTESİ </a:t>
            </a:r>
          </a:p>
        </p:txBody>
      </p:sp>
      <p:sp>
        <p:nvSpPr>
          <p:cNvPr id="3" name="İçerik Yer Tutucusu 2">
            <a:extLst>
              <a:ext uri="{FF2B5EF4-FFF2-40B4-BE49-F238E27FC236}">
                <a16:creationId xmlns:a16="http://schemas.microsoft.com/office/drawing/2014/main" id="{321A15C7-8A12-2272-CDD8-EDD15F166C3C}"/>
              </a:ext>
            </a:extLst>
          </p:cNvPr>
          <p:cNvSpPr>
            <a:spLocks noGrp="1"/>
          </p:cNvSpPr>
          <p:nvPr>
            <p:ph idx="1"/>
          </p:nvPr>
        </p:nvSpPr>
        <p:spPr>
          <a:xfrm>
            <a:off x="422788" y="1344561"/>
            <a:ext cx="10972800" cy="4525963"/>
          </a:xfrm>
        </p:spPr>
        <p:txBody>
          <a:bodyPr>
            <a:normAutofit fontScale="92500"/>
          </a:bodyPr>
          <a:lstStyle/>
          <a:p>
            <a:pPr marL="540385" marR="0" lvl="0" indent="-228600" algn="just" defTabSz="914400" rtl="0" eaLnBrk="1" fontAlgn="auto" latinLnBrk="0" hangingPunct="1">
              <a:lnSpc>
                <a:spcPct val="107000"/>
              </a:lnSpc>
              <a:spcBef>
                <a:spcPts val="1000"/>
              </a:spcBef>
              <a:spcAft>
                <a:spcPts val="0"/>
              </a:spcAft>
              <a:buClrTx/>
              <a:buSzTx/>
              <a:buFont typeface="Arial" panose="020B0604020202020204" pitchFamily="34" charset="0"/>
              <a:buChar char="•"/>
              <a:tabLst>
                <a:tab pos="540385" algn="l"/>
              </a:tabLst>
              <a:defRPr/>
            </a:pPr>
            <a:r>
              <a:rPr kumimoji="0" lang="tr-TR" sz="3200" b="1" i="1" u="sng" strike="noStrike" kern="1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Misyon:</a:t>
            </a:r>
            <a:r>
              <a:rPr kumimoji="0" lang="tr-TR" sz="3200" b="1" i="0" u="none" strike="noStrike" kern="1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tr-TR" sz="32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Çağdaş, sürdürülebilir ve kapsayıcı eğitim yaklaşımı ile yetkin bireyler yetiştirmek; ürettiği bilimsel bilgi ve teknolojiler ile gerçekleştirdiği kültürel, sportif ve sanatsal faaliyetlerle ulusal ve uluslararası düzeyde topluma katkı sunmaktır. </a:t>
            </a:r>
            <a:endParaRPr kumimoji="0" lang="tr-TR" sz="3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11785" marR="0" lvl="0" indent="0" algn="just" defTabSz="914400" rtl="0" eaLnBrk="1" fontAlgn="auto" latinLnBrk="0" hangingPunct="1">
              <a:lnSpc>
                <a:spcPct val="107000"/>
              </a:lnSpc>
              <a:spcBef>
                <a:spcPts val="1000"/>
              </a:spcBef>
              <a:spcAft>
                <a:spcPts val="0"/>
              </a:spcAft>
              <a:buClrTx/>
              <a:buSzTx/>
              <a:buFont typeface="Arial" panose="020B0604020202020204" pitchFamily="34" charset="0"/>
              <a:buNone/>
              <a:tabLst>
                <a:tab pos="540385" algn="l"/>
              </a:tabLst>
              <a:defRPr/>
            </a:pPr>
            <a:endParaRPr kumimoji="0" lang="tr-TR" sz="3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540385" marR="0" lvl="0" indent="-228600" algn="just" defTabSz="914400" rtl="0" eaLnBrk="1" fontAlgn="auto" latinLnBrk="0" hangingPunct="1">
              <a:lnSpc>
                <a:spcPct val="107000"/>
              </a:lnSpc>
              <a:spcBef>
                <a:spcPts val="1000"/>
              </a:spcBef>
              <a:spcAft>
                <a:spcPts val="800"/>
              </a:spcAft>
              <a:buClrTx/>
              <a:buSzTx/>
              <a:buFont typeface="Arial" panose="020B0604020202020204" pitchFamily="34" charset="0"/>
              <a:buChar char="•"/>
              <a:tabLst>
                <a:tab pos="540385" algn="l"/>
              </a:tabLst>
              <a:defRPr/>
            </a:pPr>
            <a:r>
              <a:rPr kumimoji="0" lang="tr-TR" sz="3200" b="1" i="1" u="sng" strike="noStrike" kern="1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Vizyon:</a:t>
            </a:r>
            <a:r>
              <a:rPr kumimoji="0" lang="tr-TR" sz="3200" b="1" i="0" u="none" strike="noStrike" kern="1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tr-TR" sz="32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Yetiştirdiği yenilikçi ve girişimci bireyler ile toplumun yaşam kalitesine katkıda bulunan bilim, teknoloji, sanat, spor ve kültür alanlarda öncü bir üniversite olmak.</a:t>
            </a:r>
            <a:endParaRPr kumimoji="0" lang="tr-TR" sz="3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236390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8AF8AE-DE46-6294-EA4A-6FC729BCDB32}"/>
              </a:ext>
            </a:extLst>
          </p:cNvPr>
          <p:cNvSpPr>
            <a:spLocks noGrp="1"/>
          </p:cNvSpPr>
          <p:nvPr>
            <p:ph type="title"/>
          </p:nvPr>
        </p:nvSpPr>
        <p:spPr>
          <a:xfrm>
            <a:off x="609600" y="255083"/>
            <a:ext cx="10972800" cy="774846"/>
          </a:xfrm>
        </p:spPr>
        <p:txBody>
          <a:bodyPr/>
          <a:lstStyle/>
          <a:p>
            <a:r>
              <a:rPr lang="tr-TR" sz="3200" dirty="0"/>
              <a:t>ÇANAKKALE UYGULAMALI BİLİMLER FAKÜLTESİ</a:t>
            </a:r>
          </a:p>
        </p:txBody>
      </p:sp>
      <p:sp>
        <p:nvSpPr>
          <p:cNvPr id="3" name="İçerik Yer Tutucusu 2">
            <a:extLst>
              <a:ext uri="{FF2B5EF4-FFF2-40B4-BE49-F238E27FC236}">
                <a16:creationId xmlns:a16="http://schemas.microsoft.com/office/drawing/2014/main" id="{43A77F64-5721-9077-E375-08DBD9DEA6B2}"/>
              </a:ext>
            </a:extLst>
          </p:cNvPr>
          <p:cNvSpPr>
            <a:spLocks noGrp="1"/>
          </p:cNvSpPr>
          <p:nvPr>
            <p:ph idx="1"/>
          </p:nvPr>
        </p:nvSpPr>
        <p:spPr>
          <a:xfrm>
            <a:off x="609600" y="1506683"/>
            <a:ext cx="10972800" cy="4525963"/>
          </a:xfrm>
        </p:spPr>
        <p:txBody>
          <a:bodyPr>
            <a:normAutofit fontScale="92500"/>
          </a:bodyPr>
          <a:lstStyle/>
          <a:p>
            <a:pPr algn="just"/>
            <a:r>
              <a:rPr lang="tr-TR" b="1" i="1" u="sng" dirty="0">
                <a:solidFill>
                  <a:srgbClr val="C00000"/>
                </a:solidFill>
              </a:rPr>
              <a:t>Misyon:</a:t>
            </a:r>
            <a:r>
              <a:rPr lang="tr-TR" b="1" i="1" dirty="0">
                <a:solidFill>
                  <a:srgbClr val="C00000"/>
                </a:solidFill>
              </a:rPr>
              <a:t> </a:t>
            </a:r>
            <a:r>
              <a:rPr lang="tr-TR" dirty="0">
                <a:solidFill>
                  <a:schemeClr val="tx1"/>
                </a:solidFill>
              </a:rPr>
              <a:t>Evrensel değerlere sahip ve çağdaş bilgi ile donanmış, yaratıcı, girişimci, mesleki açıdan yetkin, bilgiyi uygulamaya dönüştürebilen, ahlaki değer ve toplumsal sorumluluk sahibi, eğitim ve hizmet alanındaki üretimini toplum yararına sunmayı görev edinmiş, sorun çözme yeteneği gelişmiş ve iletişim becerisine sahip bireyler yetiştirmektir.</a:t>
            </a:r>
          </a:p>
          <a:p>
            <a:pPr marL="0" indent="0" algn="just">
              <a:buNone/>
            </a:pPr>
            <a:endParaRPr lang="tr-TR" dirty="0"/>
          </a:p>
          <a:p>
            <a:pPr algn="just"/>
            <a:r>
              <a:rPr lang="tr-TR" b="1" i="1" u="sng" dirty="0">
                <a:solidFill>
                  <a:srgbClr val="C00000"/>
                </a:solidFill>
              </a:rPr>
              <a:t>Vizyon:</a:t>
            </a:r>
            <a:r>
              <a:rPr lang="tr-TR" b="1" i="1" dirty="0">
                <a:solidFill>
                  <a:srgbClr val="C00000"/>
                </a:solidFill>
              </a:rPr>
              <a:t> </a:t>
            </a:r>
            <a:r>
              <a:rPr lang="tr-TR" dirty="0">
                <a:solidFill>
                  <a:schemeClr val="tx1"/>
                </a:solidFill>
              </a:rPr>
              <a:t>Üniversitemizin amaç ve hedefleri doğrultusunda evrensel nitelikte bilgi ve teknolojiyi kullanabilen, uygulamalı bilgi donanımına sahip bireyler yetiştiren, ulusal ve uluslararası düzeyde hizmet üreten, geleceğin nitelikli iş gücü ihtiyacını karşılamaya yönelik, dinamik ve rekabetçi yaklaşımla bilimin ve teknolojinin izini süren, toplumsal ve yöresel ihtiyaçlara etkili çözümler üreten, iletişime ve değişime açık öncü bir okul olmaktır.</a:t>
            </a:r>
          </a:p>
          <a:p>
            <a:endParaRPr lang="tr-TR" dirty="0"/>
          </a:p>
        </p:txBody>
      </p:sp>
    </p:spTree>
    <p:extLst>
      <p:ext uri="{BB962C8B-B14F-4D97-AF65-F5344CB8AC3E}">
        <p14:creationId xmlns:p14="http://schemas.microsoft.com/office/powerpoint/2010/main" val="1646041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2926B-2872-51D0-F3DC-BE53394A7ED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4FE3279-4EB5-8CB7-55BF-3F94AD22DED1}"/>
              </a:ext>
            </a:extLst>
          </p:cNvPr>
          <p:cNvSpPr>
            <a:spLocks noGrp="1"/>
          </p:cNvSpPr>
          <p:nvPr>
            <p:ph type="title"/>
          </p:nvPr>
        </p:nvSpPr>
        <p:spPr>
          <a:xfrm>
            <a:off x="609600" y="437931"/>
            <a:ext cx="10972800" cy="774846"/>
          </a:xfrm>
        </p:spPr>
        <p:txBody>
          <a:bodyPr/>
          <a:lstStyle/>
          <a:p>
            <a:br>
              <a:rPr lang="tr-TR" sz="3200" dirty="0"/>
            </a:br>
            <a:r>
              <a:rPr lang="tr-TR" sz="3200" dirty="0"/>
              <a:t>SAĞLIK YÖNETİMİ BÖLÜMÜ</a:t>
            </a:r>
          </a:p>
        </p:txBody>
      </p:sp>
      <p:sp>
        <p:nvSpPr>
          <p:cNvPr id="3" name="İçerik Yer Tutucusu 2">
            <a:extLst>
              <a:ext uri="{FF2B5EF4-FFF2-40B4-BE49-F238E27FC236}">
                <a16:creationId xmlns:a16="http://schemas.microsoft.com/office/drawing/2014/main" id="{C825A804-D6CC-DFA6-2EC3-330160E9799D}"/>
              </a:ext>
            </a:extLst>
          </p:cNvPr>
          <p:cNvSpPr>
            <a:spLocks noGrp="1"/>
          </p:cNvSpPr>
          <p:nvPr>
            <p:ph idx="1"/>
          </p:nvPr>
        </p:nvSpPr>
        <p:spPr>
          <a:xfrm>
            <a:off x="609600" y="1378864"/>
            <a:ext cx="10972800" cy="4525963"/>
          </a:xfrm>
        </p:spPr>
        <p:txBody>
          <a:bodyPr>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1" i="1" u="sng" strike="noStrike" kern="1200" cap="none" spc="0" normalizeH="0" baseline="0" noProof="0" dirty="0">
                <a:ln>
                  <a:noFill/>
                </a:ln>
                <a:solidFill>
                  <a:srgbClr val="C00000"/>
                </a:solidFill>
                <a:effectLst/>
                <a:uLnTx/>
                <a:uFillTx/>
                <a:latin typeface="Century Gothic"/>
                <a:ea typeface="+mn-ea"/>
                <a:cs typeface="+mn-cs"/>
              </a:rPr>
              <a:t>Misyon:</a:t>
            </a:r>
            <a:r>
              <a:rPr kumimoji="0" lang="tr-TR" sz="2800" b="1" i="1" u="none" strike="noStrike" kern="1200" cap="none" spc="0" normalizeH="0" baseline="0" noProof="0" dirty="0">
                <a:ln>
                  <a:noFill/>
                </a:ln>
                <a:solidFill>
                  <a:srgbClr val="C00000"/>
                </a:solidFill>
                <a:effectLst/>
                <a:uLnTx/>
                <a:uFillTx/>
                <a:latin typeface="Century Gothic"/>
                <a:ea typeface="+mn-ea"/>
                <a:cs typeface="+mn-cs"/>
              </a:rPr>
              <a:t> </a:t>
            </a:r>
            <a:r>
              <a:rPr lang="tr-TR" sz="2800" kern="1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Uluslararası a</a:t>
            </a:r>
            <a:r>
              <a:rPr kumimoji="0" lang="tr-TR" sz="2800" b="0" i="0" u="none" strike="noStrike" kern="1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kreditasyona</a:t>
            </a:r>
            <a:r>
              <a:rPr kumimoji="0" lang="tr-TR" sz="28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sahip bir bölüm olmak ve bu düzeyde eğitim vererek, bilimi özümsemiş, çağdaş ve öncü sağlık yöneticileri yetiştirmek.</a:t>
            </a:r>
            <a:endParaRPr kumimoji="0" lang="tr-TR" sz="2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lang="tr-TR" sz="2800" spc="15" dirty="0">
              <a:latin typeface="Times New Roman" panose="02020603050405020304" pitchFamily="18" charset="0"/>
              <a:ea typeface="Times New Roman" panose="02020603050405020304" pitchFamily="18" charset="0"/>
            </a:endParaRPr>
          </a:p>
          <a:p>
            <a:pPr lvl="0" algn="just">
              <a:defRPr/>
            </a:pPr>
            <a:r>
              <a:rPr lang="tr-TR" sz="2800" b="1" i="1" u="sng" dirty="0">
                <a:solidFill>
                  <a:srgbClr val="C00000"/>
                </a:solidFill>
              </a:rPr>
              <a:t>Vizyon:</a:t>
            </a:r>
            <a:r>
              <a:rPr lang="tr-TR" sz="2800" b="1" i="1" dirty="0">
                <a:solidFill>
                  <a:srgbClr val="C00000"/>
                </a:solidFill>
              </a:rPr>
              <a:t> </a:t>
            </a:r>
            <a:r>
              <a:rPr kumimoji="0" lang="tr-TR" sz="28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2025 yılında, Türkiye’nin üniversite seçme sınavı puanı en yüksek ilk beş sağlık yönetimi bölümünden birisi olarak, uluslararası bilimsel donanıma sahip, yüreğinde tüm canlılara ve doğaya yönelik sevgisi olan, vicdanlı, adaletli ve demokrat olan; insan, hayvan, hasta ve çocuk haklarına saygılı iyi insanlar yetiştirmek. </a:t>
            </a:r>
            <a:endParaRPr lang="tr-TR" sz="2800" dirty="0"/>
          </a:p>
        </p:txBody>
      </p:sp>
    </p:spTree>
    <p:extLst>
      <p:ext uri="{BB962C8B-B14F-4D97-AF65-F5344CB8AC3E}">
        <p14:creationId xmlns:p14="http://schemas.microsoft.com/office/powerpoint/2010/main" val="1139693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B3B2DB-7027-4E4C-3297-530DAB256109}"/>
              </a:ext>
            </a:extLst>
          </p:cNvPr>
          <p:cNvSpPr>
            <a:spLocks noGrp="1"/>
          </p:cNvSpPr>
          <p:nvPr>
            <p:ph type="title"/>
          </p:nvPr>
        </p:nvSpPr>
        <p:spPr>
          <a:xfrm>
            <a:off x="609600" y="192291"/>
            <a:ext cx="10972800" cy="1079090"/>
          </a:xfrm>
        </p:spPr>
        <p:txBody>
          <a:bodyPr/>
          <a:lstStyle/>
          <a:p>
            <a:r>
              <a:rPr lang="tr-TR" dirty="0"/>
              <a:t>Akademik Kadromuz</a:t>
            </a:r>
          </a:p>
        </p:txBody>
      </p:sp>
      <p:sp>
        <p:nvSpPr>
          <p:cNvPr id="3" name="İçerik Yer Tutucusu 2">
            <a:extLst>
              <a:ext uri="{FF2B5EF4-FFF2-40B4-BE49-F238E27FC236}">
                <a16:creationId xmlns:a16="http://schemas.microsoft.com/office/drawing/2014/main" id="{2DBB1C64-4A83-3BA8-E52A-E124F2CB0099}"/>
              </a:ext>
            </a:extLst>
          </p:cNvPr>
          <p:cNvSpPr>
            <a:spLocks noGrp="1"/>
          </p:cNvSpPr>
          <p:nvPr>
            <p:ph idx="1"/>
          </p:nvPr>
        </p:nvSpPr>
        <p:spPr/>
        <p:txBody>
          <a:bodyPr/>
          <a:lstStyle/>
          <a:p>
            <a:r>
              <a:rPr lang="tr-TR" dirty="0">
                <a:solidFill>
                  <a:srgbClr val="00B0F0"/>
                </a:solidFill>
              </a:rPr>
              <a:t>https://saglik.cubf.comu.edu.tr/akademik-kadromuz-r2.html</a:t>
            </a:r>
          </a:p>
        </p:txBody>
      </p:sp>
    </p:spTree>
    <p:extLst>
      <p:ext uri="{BB962C8B-B14F-4D97-AF65-F5344CB8AC3E}">
        <p14:creationId xmlns:p14="http://schemas.microsoft.com/office/powerpoint/2010/main" val="824498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F96AEDD-133A-67B8-E7C9-D07D21561F6E}"/>
              </a:ext>
            </a:extLst>
          </p:cNvPr>
          <p:cNvSpPr>
            <a:spLocks noGrp="1"/>
          </p:cNvSpPr>
          <p:nvPr>
            <p:ph idx="1"/>
          </p:nvPr>
        </p:nvSpPr>
        <p:spPr>
          <a:xfrm>
            <a:off x="204865" y="1139252"/>
            <a:ext cx="11782269" cy="5456420"/>
          </a:xfrm>
        </p:spPr>
        <p:txBody>
          <a:bodyPr>
            <a:normAutofit fontScale="92500" lnSpcReduction="10000"/>
          </a:bodyPr>
          <a:lstStyle/>
          <a:p>
            <a:pPr algn="just"/>
            <a:r>
              <a:rPr lang="tr-TR" sz="2600" b="1" dirty="0">
                <a:solidFill>
                  <a:srgbClr val="C00000"/>
                </a:solidFill>
                <a:effectLst/>
                <a:latin typeface="Times New Roman" panose="02020603050405020304" pitchFamily="18" charset="0"/>
                <a:ea typeface="Calibri" panose="020F0502020204030204" pitchFamily="34" charset="0"/>
              </a:rPr>
              <a:t>  Bilimsellik </a:t>
            </a:r>
            <a:r>
              <a:rPr lang="tr-TR" sz="2600" dirty="0">
                <a:solidFill>
                  <a:srgbClr val="000000"/>
                </a:solidFill>
                <a:effectLst/>
                <a:latin typeface="Times New Roman" panose="02020603050405020304" pitchFamily="18" charset="0"/>
                <a:ea typeface="Calibri" panose="020F0502020204030204" pitchFamily="34" charset="0"/>
              </a:rPr>
              <a:t>(Büyük önder Gazi Mareşal Mustafa Kemal Atatürk’ün de dediği gibi tek yol göstericimiz bilimdir!)</a:t>
            </a:r>
          </a:p>
          <a:p>
            <a:pPr marL="342900" lvl="0" indent="-342900" algn="just">
              <a:spcAft>
                <a:spcPts val="410"/>
              </a:spcAft>
              <a:buFont typeface="Symbol" panose="05050102010706020507" pitchFamily="18" charset="2"/>
              <a:buChar char=""/>
            </a:pPr>
            <a:r>
              <a:rPr lang="tr-TR" sz="2600" dirty="0">
                <a:solidFill>
                  <a:srgbClr val="C00000"/>
                </a:solidFill>
                <a:effectLst/>
                <a:latin typeface="Times New Roman" panose="02020603050405020304" pitchFamily="18" charset="0"/>
                <a:ea typeface="Calibri" panose="020F0502020204030204" pitchFamily="34" charset="0"/>
              </a:rPr>
              <a:t> </a:t>
            </a:r>
            <a:r>
              <a:rPr lang="tr-TR" sz="2600" b="1" dirty="0">
                <a:solidFill>
                  <a:srgbClr val="C00000"/>
                </a:solidFill>
                <a:effectLst/>
                <a:latin typeface="Times New Roman" panose="02020603050405020304" pitchFamily="18" charset="0"/>
                <a:ea typeface="Calibri" panose="020F0502020204030204" pitchFamily="34" charset="0"/>
              </a:rPr>
              <a:t>Etik </a:t>
            </a:r>
            <a:r>
              <a:rPr lang="tr-TR" sz="2600" dirty="0">
                <a:solidFill>
                  <a:srgbClr val="000000"/>
                </a:solidFill>
                <a:effectLst/>
                <a:latin typeface="Times New Roman" panose="02020603050405020304" pitchFamily="18" charset="0"/>
                <a:ea typeface="Calibri" panose="020F0502020204030204" pitchFamily="34" charset="0"/>
              </a:rPr>
              <a:t>(Güzel ahlaklı olmanın ölçüsü güvene dayalı bir ilişkiden geçer. Dürüst ol, vicdanlı ol, hakkını ara)</a:t>
            </a:r>
          </a:p>
          <a:p>
            <a:pPr marL="342900" lvl="0" indent="-342900" algn="just">
              <a:spcAft>
                <a:spcPts val="410"/>
              </a:spcAft>
              <a:buFont typeface="Symbol" panose="05050102010706020507" pitchFamily="18" charset="2"/>
              <a:buChar char=""/>
            </a:pPr>
            <a:r>
              <a:rPr lang="tr-TR" sz="2600" dirty="0">
                <a:solidFill>
                  <a:srgbClr val="C00000"/>
                </a:solidFill>
                <a:effectLst/>
                <a:latin typeface="Times New Roman" panose="02020603050405020304" pitchFamily="18" charset="0"/>
                <a:ea typeface="Calibri" panose="020F0502020204030204" pitchFamily="34" charset="0"/>
              </a:rPr>
              <a:t> </a:t>
            </a:r>
            <a:r>
              <a:rPr lang="tr-TR" sz="2600" b="1" dirty="0">
                <a:solidFill>
                  <a:srgbClr val="C00000"/>
                </a:solidFill>
                <a:effectLst/>
                <a:latin typeface="Times New Roman" panose="02020603050405020304" pitchFamily="18" charset="0"/>
                <a:ea typeface="Calibri" panose="020F0502020204030204" pitchFamily="34" charset="0"/>
              </a:rPr>
              <a:t>Eşitlik </a:t>
            </a:r>
            <a:r>
              <a:rPr lang="tr-TR" sz="2600" dirty="0">
                <a:solidFill>
                  <a:srgbClr val="000000"/>
                </a:solidFill>
                <a:effectLst/>
                <a:latin typeface="Times New Roman" panose="02020603050405020304" pitchFamily="18" charset="0"/>
                <a:ea typeface="Calibri" panose="020F0502020204030204" pitchFamily="34" charset="0"/>
              </a:rPr>
              <a:t>(Bölümde öğrenci olan herkese eşit muamele yapılır ve diline, dinine, ırkına, cinsiyetine, sosyal statüsüne bakılmaz! Torpil yapılmaz, iltimas geçilmez, kopya çekilmesine müsaade edilmez ciddi yaptırımları vardır!)</a:t>
            </a:r>
          </a:p>
          <a:p>
            <a:pPr marL="342900" indent="-342900" algn="just">
              <a:spcAft>
                <a:spcPts val="410"/>
              </a:spcAft>
              <a:buFont typeface="Symbol" panose="05050102010706020507" pitchFamily="18" charset="2"/>
              <a:buChar char=""/>
            </a:pPr>
            <a:r>
              <a:rPr lang="tr-TR" sz="2600" b="1" dirty="0">
                <a:solidFill>
                  <a:srgbClr val="C00000"/>
                </a:solidFill>
                <a:effectLst/>
                <a:latin typeface="Times New Roman" panose="02020603050405020304" pitchFamily="18" charset="0"/>
                <a:ea typeface="Calibri" panose="020F0502020204030204" pitchFamily="34" charset="0"/>
              </a:rPr>
              <a:t>Dayanışma </a:t>
            </a:r>
            <a:r>
              <a:rPr lang="tr-TR" sz="2600" dirty="0">
                <a:solidFill>
                  <a:srgbClr val="000000"/>
                </a:solidFill>
                <a:effectLst/>
                <a:latin typeface="Times New Roman" panose="02020603050405020304" pitchFamily="18" charset="0"/>
                <a:ea typeface="Calibri" panose="020F0502020204030204" pitchFamily="34" charset="0"/>
              </a:rPr>
              <a:t>(Ekonomik zorluklarımıza karşı burs </a:t>
            </a:r>
            <a:r>
              <a:rPr lang="tr-TR" sz="2600" dirty="0" err="1">
                <a:solidFill>
                  <a:srgbClr val="000000"/>
                </a:solidFill>
                <a:effectLst/>
                <a:latin typeface="Times New Roman" panose="02020603050405020304" pitchFamily="18" charset="0"/>
                <a:ea typeface="Calibri" panose="020F0502020204030204" pitchFamily="34" charset="0"/>
              </a:rPr>
              <a:t>vb</a:t>
            </a:r>
            <a:r>
              <a:rPr lang="tr-TR" sz="2600" dirty="0">
                <a:solidFill>
                  <a:srgbClr val="000000"/>
                </a:solidFill>
                <a:effectLst/>
                <a:latin typeface="Times New Roman" panose="02020603050405020304" pitchFamily="18" charset="0"/>
                <a:ea typeface="Calibri" panose="020F0502020204030204" pitchFamily="34" charset="0"/>
              </a:rPr>
              <a:t> bulma ve/veya sosyal sorumluluk projeleri yazıp, yöneterek, toplumsal dayanışma sergilemek. Mezun oluncaya kadar en az bir sosyal sorumluluk projesinde yer almanız gerek!)</a:t>
            </a:r>
          </a:p>
          <a:p>
            <a:pPr marL="342900" indent="-342900" algn="just">
              <a:spcAft>
                <a:spcPts val="410"/>
              </a:spcAft>
              <a:buFont typeface="Symbol" panose="05050102010706020507" pitchFamily="18" charset="2"/>
              <a:buChar char=""/>
            </a:pPr>
            <a:r>
              <a:rPr lang="tr-TR" sz="2600" b="1" dirty="0">
                <a:solidFill>
                  <a:srgbClr val="C00000"/>
                </a:solidFill>
                <a:effectLst/>
                <a:latin typeface="Times New Roman" panose="02020603050405020304" pitchFamily="18" charset="0"/>
                <a:ea typeface="Calibri" panose="020F0502020204030204" pitchFamily="34" charset="0"/>
              </a:rPr>
              <a:t>Katılımcılık </a:t>
            </a:r>
            <a:r>
              <a:rPr lang="tr-TR" sz="2600" u="sng" dirty="0">
                <a:solidFill>
                  <a:srgbClr val="000000"/>
                </a:solidFill>
                <a:effectLst/>
                <a:latin typeface="Times New Roman" panose="02020603050405020304" pitchFamily="18" charset="0"/>
                <a:ea typeface="Calibri" panose="020F0502020204030204" pitchFamily="34" charset="0"/>
              </a:rPr>
              <a:t>(Sınıf temsilcisi ve kalite güvence temsilcisi seçimi)</a:t>
            </a:r>
            <a:endParaRPr lang="tr-TR" sz="2600" dirty="0">
              <a:solidFill>
                <a:srgbClr val="000000"/>
              </a:solidFill>
              <a:effectLst/>
              <a:latin typeface="Times New Roman" panose="02020603050405020304" pitchFamily="18" charset="0"/>
              <a:ea typeface="Calibri" panose="020F0502020204030204" pitchFamily="34" charset="0"/>
            </a:endParaRPr>
          </a:p>
          <a:p>
            <a:pPr marL="342900" lvl="0" indent="-342900" algn="just">
              <a:spcAft>
                <a:spcPts val="410"/>
              </a:spcAft>
              <a:buFont typeface="Symbol" panose="05050102010706020507" pitchFamily="18" charset="2"/>
              <a:buChar char=""/>
            </a:pPr>
            <a:r>
              <a:rPr lang="tr-TR" sz="2600" dirty="0">
                <a:effectLst/>
                <a:latin typeface="Times New Roman" panose="02020603050405020304" pitchFamily="18" charset="0"/>
                <a:ea typeface="Calibri" panose="020F0502020204030204" pitchFamily="34" charset="0"/>
              </a:rPr>
              <a:t>Adalet,  Liyakat, Aidiyet,  Girişimcilik, Girişkenlik, Ekip üyesi olabilmek ve iş birliği,  Yenilikçilik ve yaratıcılık, Kalite ve verimlilik, Sevgi, Saygı, Anlayış, Sabır, Hoşgörü, Mükemmeliyetçilik, Yaşam boyu öğrenme </a:t>
            </a:r>
          </a:p>
          <a:p>
            <a:pPr marL="342900" lvl="0" indent="-342900">
              <a:spcAft>
                <a:spcPts val="410"/>
              </a:spcAft>
              <a:buFont typeface="Symbol" panose="05050102010706020507" pitchFamily="18" charset="2"/>
              <a:buChar char=""/>
            </a:pPr>
            <a:endParaRPr lang="tr-TR" sz="1800" dirty="0">
              <a:solidFill>
                <a:srgbClr val="000000"/>
              </a:solidFill>
              <a:effectLst/>
              <a:latin typeface="Times New Roman" panose="02020603050405020304" pitchFamily="18" charset="0"/>
              <a:ea typeface="Calibri" panose="020F0502020204030204" pitchFamily="34" charset="0"/>
            </a:endParaRPr>
          </a:p>
          <a:p>
            <a:pPr marL="342900" lvl="0" indent="-342900">
              <a:spcAft>
                <a:spcPts val="410"/>
              </a:spcAft>
              <a:buFont typeface="Symbol" panose="05050102010706020507" pitchFamily="18" charset="2"/>
              <a:buChar char=""/>
            </a:pPr>
            <a:endParaRPr lang="tr-TR" sz="1800" dirty="0">
              <a:solidFill>
                <a:srgbClr val="000000"/>
              </a:solidFill>
              <a:effectLst/>
              <a:latin typeface="Times New Roman" panose="02020603050405020304" pitchFamily="18" charset="0"/>
              <a:ea typeface="Calibri" panose="020F0502020204030204" pitchFamily="34" charset="0"/>
            </a:endParaRPr>
          </a:p>
          <a:p>
            <a:pPr marL="342900" lvl="0" indent="-342900">
              <a:spcAft>
                <a:spcPts val="410"/>
              </a:spcAft>
              <a:buFont typeface="Symbol" panose="05050102010706020507" pitchFamily="18" charset="2"/>
              <a:buChar char=""/>
            </a:pPr>
            <a:endParaRPr lang="tr-TR" sz="1800" dirty="0">
              <a:solidFill>
                <a:srgbClr val="000000"/>
              </a:solidFill>
              <a:effectLst/>
              <a:latin typeface="Times New Roman" panose="02020603050405020304" pitchFamily="18" charset="0"/>
              <a:ea typeface="Calibri" panose="020F0502020204030204" pitchFamily="34" charset="0"/>
            </a:endParaRPr>
          </a:p>
          <a:p>
            <a:endParaRPr lang="tr-TR" dirty="0"/>
          </a:p>
        </p:txBody>
      </p:sp>
      <p:sp>
        <p:nvSpPr>
          <p:cNvPr id="5" name="Metin kutusu 4">
            <a:extLst>
              <a:ext uri="{FF2B5EF4-FFF2-40B4-BE49-F238E27FC236}">
                <a16:creationId xmlns:a16="http://schemas.microsoft.com/office/drawing/2014/main" id="{E5113A80-A973-DE45-AAA6-420ABA908A2E}"/>
              </a:ext>
            </a:extLst>
          </p:cNvPr>
          <p:cNvSpPr txBox="1"/>
          <p:nvPr/>
        </p:nvSpPr>
        <p:spPr>
          <a:xfrm>
            <a:off x="4451271" y="262328"/>
            <a:ext cx="6094378" cy="584775"/>
          </a:xfrm>
          <a:prstGeom prst="rect">
            <a:avLst/>
          </a:prstGeom>
          <a:noFill/>
        </p:spPr>
        <p:txBody>
          <a:bodyPr wrap="square">
            <a:spAutoFit/>
          </a:bodyPr>
          <a:lstStyle/>
          <a:p>
            <a:r>
              <a:rPr lang="tr-TR" sz="3200" dirty="0">
                <a:solidFill>
                  <a:srgbClr val="2F5897"/>
                </a:solidFill>
                <a:effectLst>
                  <a:outerShdw blurRad="63500" dist="38100" dir="5400000" algn="t" rotWithShape="0">
                    <a:prstClr val="black">
                      <a:alpha val="25000"/>
                    </a:prstClr>
                  </a:outerShdw>
                </a:effectLst>
                <a:latin typeface="Palatino Linotype"/>
                <a:ea typeface="+mj-ea"/>
                <a:cs typeface="+mj-cs"/>
              </a:rPr>
              <a:t>DEĞERLERİMİZ</a:t>
            </a:r>
            <a:endParaRPr lang="tr-TR" dirty="0"/>
          </a:p>
        </p:txBody>
      </p:sp>
    </p:spTree>
    <p:extLst>
      <p:ext uri="{BB962C8B-B14F-4D97-AF65-F5344CB8AC3E}">
        <p14:creationId xmlns:p14="http://schemas.microsoft.com/office/powerpoint/2010/main" val="22647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98937B-04D3-5CE4-3E8D-F773119A0853}"/>
              </a:ext>
            </a:extLst>
          </p:cNvPr>
          <p:cNvSpPr>
            <a:spLocks noGrp="1"/>
          </p:cNvSpPr>
          <p:nvPr>
            <p:ph type="title"/>
          </p:nvPr>
        </p:nvSpPr>
        <p:spPr>
          <a:xfrm>
            <a:off x="838200" y="203435"/>
            <a:ext cx="10515600" cy="1055739"/>
          </a:xfrm>
        </p:spPr>
        <p:txBody>
          <a:bodyPr>
            <a:normAutofit fontScale="90000"/>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200" b="0" i="0" u="none" strike="noStrike" kern="1200" cap="none" spc="0" normalizeH="0" baseline="0" noProof="0" dirty="0">
                <a:ln>
                  <a:noFill/>
                </a:ln>
                <a:solidFill>
                  <a:srgbClr val="2F5897"/>
                </a:solidFill>
                <a:effectLst>
                  <a:outerShdw blurRad="63500" dist="38100" dir="5400000" algn="t" rotWithShape="0">
                    <a:prstClr val="black">
                      <a:alpha val="25000"/>
                    </a:prstClr>
                  </a:outerShdw>
                </a:effectLst>
                <a:uLnTx/>
                <a:uFillTx/>
                <a:latin typeface="Palatino Linotype"/>
                <a:ea typeface="+mn-ea"/>
                <a:cs typeface="+mn-cs"/>
              </a:rPr>
              <a:t>Bölüm Hakkında Bazı Faydalı Bilgiler</a:t>
            </a:r>
            <a:br>
              <a:rPr kumimoji="0" lang="tr-TR" sz="1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tr-TR" b="1" dirty="0"/>
          </a:p>
        </p:txBody>
      </p:sp>
      <p:sp>
        <p:nvSpPr>
          <p:cNvPr id="3" name="İçerik Yer Tutucusu 2">
            <a:extLst>
              <a:ext uri="{FF2B5EF4-FFF2-40B4-BE49-F238E27FC236}">
                <a16:creationId xmlns:a16="http://schemas.microsoft.com/office/drawing/2014/main" id="{A0C014C2-9D5B-2594-4A92-E23700BA13FF}"/>
              </a:ext>
            </a:extLst>
          </p:cNvPr>
          <p:cNvSpPr>
            <a:spLocks noGrp="1"/>
          </p:cNvSpPr>
          <p:nvPr>
            <p:ph idx="1"/>
          </p:nvPr>
        </p:nvSpPr>
        <p:spPr>
          <a:xfrm>
            <a:off x="0" y="973292"/>
            <a:ext cx="12082072" cy="5884707"/>
          </a:xfrm>
        </p:spPr>
        <p:txBody>
          <a:bodyPr>
            <a:normAutofit lnSpcReduction="10000"/>
          </a:bodyPr>
          <a:lstStyle/>
          <a:p>
            <a:r>
              <a:rPr lang="tr-TR" dirty="0">
                <a:hlinkClick r:id="rId2"/>
              </a:rPr>
              <a:t>Dört yıl boyunca hangi dersleri göreceğiz?</a:t>
            </a:r>
            <a:endParaRPr lang="tr-TR" dirty="0"/>
          </a:p>
          <a:p>
            <a:pPr marL="342900" lvl="0" indent="-342900" algn="just">
              <a:lnSpc>
                <a:spcPct val="107000"/>
              </a:lnSpc>
              <a:buFont typeface="+mj-lt"/>
              <a:buAutoNum type="arabicParenR"/>
            </a:pPr>
            <a:r>
              <a:rPr lang="tr-TR" sz="2200" kern="100" dirty="0" err="1">
                <a:effectLst/>
                <a:latin typeface="Times New Roman" panose="02020603050405020304" pitchFamily="18" charset="0"/>
                <a:ea typeface="Calibri" panose="020F0502020204030204" pitchFamily="34" charset="0"/>
                <a:cs typeface="Times New Roman" panose="02020603050405020304" pitchFamily="18" charset="0"/>
              </a:rPr>
              <a:t>Whatsapp</a:t>
            </a: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rPr>
              <a:t> Grubu kurulduğunda üye olunuz.</a:t>
            </a:r>
            <a:endParaRPr lang="tr-T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arenR"/>
            </a:pP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rPr>
              <a:t>Kütüphane oryantasyonuna mutlaka katılınız.</a:t>
            </a:r>
            <a:endParaRPr lang="tr-T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arenR"/>
            </a:pP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rPr>
              <a:t>Psikolojik destek birimi ücretsiz hizmet veriyor: </a:t>
            </a:r>
            <a:r>
              <a:rPr lang="tr-TR" sz="2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https://pdrbr.comu.edu.tr/</a:t>
            </a:r>
            <a:endParaRPr lang="tr-T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arenR"/>
            </a:pP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rPr>
              <a:t>Kahvaltı, yemek, eğlence, piknik, öğrenci kulübü etkinliklerimizi organize edebilir, katılabilirsiniz.</a:t>
            </a:r>
          </a:p>
          <a:p>
            <a:pPr marL="342900" lvl="0" indent="-342900" algn="just">
              <a:lnSpc>
                <a:spcPct val="107000"/>
              </a:lnSpc>
              <a:spcAft>
                <a:spcPts val="800"/>
              </a:spcAft>
              <a:buFont typeface="+mj-lt"/>
              <a:buAutoNum type="arabicParenR"/>
            </a:pPr>
            <a:r>
              <a:rPr lang="tr-TR" sz="2200" kern="100" dirty="0">
                <a:latin typeface="Times New Roman" panose="02020603050405020304" pitchFamily="18" charset="0"/>
                <a:ea typeface="Calibri" panose="020F0502020204030204" pitchFamily="34" charset="0"/>
                <a:cs typeface="Times New Roman" panose="02020603050405020304" pitchFamily="18" charset="0"/>
                <a:hlinkClick r:id="rId4"/>
              </a:rPr>
              <a:t>Atalık tohumdan üretilmiş meyve fidanı getirme şansınız varsa, getirin dikelim</a:t>
            </a:r>
            <a:endParaRPr lang="tr-TR" sz="2200" kern="1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arenR"/>
            </a:pP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hlinkClick r:id="rId5"/>
              </a:rPr>
              <a:t>Erasmus anlaşmalarımız var. Sizi Erasmus Öğrenci Değişim Programı ile yurtdışına gönderelim!</a:t>
            </a:r>
            <a:endParaRPr lang="tr-TR"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arenR"/>
            </a:pPr>
            <a:r>
              <a:rPr lang="tr-TR" sz="2200" kern="100" dirty="0">
                <a:latin typeface="Times New Roman" panose="02020603050405020304" pitchFamily="18" charset="0"/>
                <a:ea typeface="Calibri" panose="020F0502020204030204" pitchFamily="34" charset="0"/>
                <a:cs typeface="Times New Roman" panose="02020603050405020304" pitchFamily="18" charset="0"/>
                <a:hlinkClick r:id="rId6"/>
              </a:rPr>
              <a:t>Akademik takvim</a:t>
            </a:r>
            <a:endParaRPr lang="tr-TR" sz="2200" kern="1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arenR"/>
            </a:pP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rPr>
              <a:t>Herkes dört yıl boyunca 24 saat yanında (mezuniyet töreninde bile) bir kitap </a:t>
            </a:r>
            <a:r>
              <a:rPr lang="tr-TR" sz="2200" kern="100" dirty="0">
                <a:latin typeface="Times New Roman" panose="02020603050405020304" pitchFamily="18" charset="0"/>
                <a:ea typeface="Calibri" panose="020F0502020204030204" pitchFamily="34" charset="0"/>
                <a:cs typeface="Times New Roman" panose="02020603050405020304" pitchFamily="18" charset="0"/>
              </a:rPr>
              <a:t>taşıyacak!</a:t>
            </a:r>
          </a:p>
          <a:p>
            <a:pPr marL="342900" lvl="0" indent="-342900" algn="just">
              <a:lnSpc>
                <a:spcPct val="107000"/>
              </a:lnSpc>
              <a:spcAft>
                <a:spcPts val="800"/>
              </a:spcAft>
              <a:buFont typeface="+mj-lt"/>
              <a:buAutoNum type="arabicParenR"/>
            </a:pPr>
            <a:r>
              <a:rPr lang="tr-TR" sz="2200" kern="100" dirty="0">
                <a:effectLst/>
                <a:latin typeface="Times New Roman" panose="02020603050405020304" pitchFamily="18" charset="0"/>
                <a:ea typeface="Calibri" panose="020F0502020204030204" pitchFamily="34" charset="0"/>
                <a:cs typeface="Times New Roman" panose="02020603050405020304" pitchFamily="18" charset="0"/>
              </a:rPr>
              <a:t>Sağlık Ekonomisi Yüksek Lisans Programımız (%30 İngilizce) Türkiye’de ilk ve tek!</a:t>
            </a:r>
          </a:p>
          <a:p>
            <a:pPr marL="342900" lvl="0" indent="-342900" algn="just">
              <a:lnSpc>
                <a:spcPct val="107000"/>
              </a:lnSpc>
              <a:spcAft>
                <a:spcPts val="800"/>
              </a:spcAft>
              <a:buFont typeface="+mj-lt"/>
              <a:buAutoNum type="arabicParenR"/>
            </a:pPr>
            <a:r>
              <a:rPr lang="tr-TR" sz="2200" kern="100" dirty="0">
                <a:effectLst/>
                <a:latin typeface="Calibri" panose="020F0502020204030204" pitchFamily="34" charset="0"/>
                <a:ea typeface="Calibri" panose="020F0502020204030204" pitchFamily="34" charset="0"/>
                <a:cs typeface="Times New Roman" panose="02020603050405020304" pitchFamily="18" charset="0"/>
              </a:rPr>
              <a:t> </a:t>
            </a:r>
            <a:r>
              <a:rPr lang="tr-TR" sz="2200" kern="100" dirty="0">
                <a:effectLst/>
                <a:latin typeface="Calibri" panose="020F0502020204030204" pitchFamily="34" charset="0"/>
                <a:ea typeface="Calibri" panose="020F0502020204030204" pitchFamily="34" charset="0"/>
                <a:cs typeface="Times New Roman" panose="02020603050405020304" pitchFamily="18" charset="0"/>
                <a:hlinkClick r:id="rId7"/>
              </a:rPr>
              <a:t>Gönüllü staj yapabilirsiniz </a:t>
            </a:r>
            <a:r>
              <a:rPr lang="tr-TR" sz="2200" kern="100" dirty="0">
                <a:effectLst/>
                <a:latin typeface="Calibri" panose="020F0502020204030204" pitchFamily="34" charset="0"/>
                <a:ea typeface="Calibri" panose="020F0502020204030204" pitchFamily="34" charset="0"/>
                <a:cs typeface="Times New Roman" panose="02020603050405020304" pitchFamily="18" charset="0"/>
              </a:rPr>
              <a:t>11) </a:t>
            </a:r>
            <a:r>
              <a:rPr lang="tr-TR" sz="2200" kern="100" dirty="0">
                <a:latin typeface="Calibri" panose="020F0502020204030204" pitchFamily="34" charset="0"/>
                <a:ea typeface="Calibri" panose="020F0502020204030204" pitchFamily="34" charset="0"/>
                <a:cs typeface="Times New Roman" panose="02020603050405020304" pitchFamily="18" charset="0"/>
              </a:rPr>
              <a:t>Sosyal transkript</a:t>
            </a:r>
            <a:endParaRPr lang="tr-TR" sz="2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828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8D54C889-38D5-A394-48CC-DC978CC74D0D}"/>
              </a:ext>
            </a:extLst>
          </p:cNvPr>
          <p:cNvPicPr>
            <a:picLocks noGrp="1" noChangeAspect="1"/>
          </p:cNvPicPr>
          <p:nvPr>
            <p:ph idx="1"/>
          </p:nvPr>
        </p:nvPicPr>
        <p:blipFill>
          <a:blip r:embed="rId2"/>
          <a:stretch>
            <a:fillRect/>
          </a:stretch>
        </p:blipFill>
        <p:spPr>
          <a:xfrm>
            <a:off x="0" y="36634"/>
            <a:ext cx="11932170" cy="7267127"/>
          </a:xfrm>
          <a:prstGeom prst="rect">
            <a:avLst/>
          </a:prstGeom>
        </p:spPr>
      </p:pic>
    </p:spTree>
    <p:extLst>
      <p:ext uri="{BB962C8B-B14F-4D97-AF65-F5344CB8AC3E}">
        <p14:creationId xmlns:p14="http://schemas.microsoft.com/office/powerpoint/2010/main" val="31272249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unum_Sablo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710EE66-8707-456F-8F2E-091D581CB030}">
  <ds:schemaRef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10BEB954-4024-4CCF-A9D6-4C00FDC028D9}">
  <ds:schemaRefs>
    <ds:schemaRef ds:uri="http://schemas.microsoft.com/sharepoint/v3/contenttype/forms"/>
  </ds:schemaRefs>
</ds:datastoreItem>
</file>

<file path=customXml/itemProps3.xml><?xml version="1.0" encoding="utf-8"?>
<ds:datastoreItem xmlns:ds="http://schemas.openxmlformats.org/officeDocument/2006/customXml" ds:itemID="{AB96CC85-5758-41C0-8EFD-737AFB6912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Executive</Template>
  <TotalTime>1566</TotalTime>
  <Words>733</Words>
  <Application>Microsoft Office PowerPoint</Application>
  <PresentationFormat>Geniş ekran</PresentationFormat>
  <Paragraphs>69</Paragraphs>
  <Slides>12</Slides>
  <Notes>1</Notes>
  <HiddenSlides>0</HiddenSlides>
  <MMClips>0</MMClips>
  <ScaleCrop>false</ScaleCrop>
  <HeadingPairs>
    <vt:vector size="6" baseType="variant">
      <vt:variant>
        <vt:lpstr>Kullanılan Yazı Tipleri</vt:lpstr>
      </vt:variant>
      <vt:variant>
        <vt:i4>9</vt:i4>
      </vt:variant>
      <vt:variant>
        <vt:lpstr>Tema</vt:lpstr>
      </vt:variant>
      <vt:variant>
        <vt:i4>3</vt:i4>
      </vt:variant>
      <vt:variant>
        <vt:lpstr>Slayt Başlıkları</vt:lpstr>
      </vt:variant>
      <vt:variant>
        <vt:i4>12</vt:i4>
      </vt:variant>
    </vt:vector>
  </HeadingPairs>
  <TitlesOfParts>
    <vt:vector size="24" baseType="lpstr">
      <vt:lpstr>Arial</vt:lpstr>
      <vt:lpstr>Calibri</vt:lpstr>
      <vt:lpstr>Calibri Light</vt:lpstr>
      <vt:lpstr>Century Gothic</vt:lpstr>
      <vt:lpstr>Courier New</vt:lpstr>
      <vt:lpstr>Palatino Linotype</vt:lpstr>
      <vt:lpstr>Symbol</vt:lpstr>
      <vt:lpstr>Times New Roman</vt:lpstr>
      <vt:lpstr>Wingdings</vt:lpstr>
      <vt:lpstr>Üst Düzey</vt:lpstr>
      <vt:lpstr>Office Teması</vt:lpstr>
      <vt:lpstr>Sunum_Sablon</vt:lpstr>
      <vt:lpstr>PowerPoint Sunusu</vt:lpstr>
      <vt:lpstr>Program Akışı</vt:lpstr>
      <vt:lpstr>ÇANAKKALE ONSEKİZ MART ÜNİVERSİTESİ </vt:lpstr>
      <vt:lpstr>ÇANAKKALE UYGULAMALI BİLİMLER FAKÜLTESİ</vt:lpstr>
      <vt:lpstr> SAĞLIK YÖNETİMİ BÖLÜMÜ</vt:lpstr>
      <vt:lpstr>Akademik Kadromuz</vt:lpstr>
      <vt:lpstr>PowerPoint Sunusu</vt:lpstr>
      <vt:lpstr>Bölüm Hakkında Bazı Faydalı Bilgiler </vt:lpstr>
      <vt:lpstr>PowerPoint Sunusu</vt:lpstr>
      <vt:lpstr> ÜNİVERSİTE YAŞAMIYLA İLGİLİ YARARLI BİLGİLER</vt:lpstr>
      <vt:lpstr>Kütüphane</vt:lpstr>
      <vt:lpstr> Teşekkürler…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Gamze Özdemir Planalı</dc:creator>
  <cp:keywords>EnviPsy</cp:keywords>
  <cp:lastModifiedBy>Ergül Söylemezoğlu</cp:lastModifiedBy>
  <cp:revision>90</cp:revision>
  <dcterms:created xsi:type="dcterms:W3CDTF">2022-11-25T14:42:06Z</dcterms:created>
  <dcterms:modified xsi:type="dcterms:W3CDTF">2025-09-14T21:45:21Z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