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AA075B-D4CC-47E6-8CD2-43CA0EBD48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CE3C2C3-677E-4099-9DD7-6D03F98E0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46CA12D-30C5-40CC-8DB9-56317653E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EC10-4430-4685-982F-92B948E61E2C}" type="datetimeFigureOut">
              <a:rPr lang="en-GB" smtClean="0"/>
              <a:t>22/08/2021</a:t>
            </a:fld>
            <a:endParaRPr lang="en-GB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8426DAD-F89B-4E83-8CB6-16AD3C883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ACE04A1-FD41-48E1-9381-D6E638CEC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FA6A8-8BE3-49F1-94AC-59F5779DD84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7541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E5814F-FD9D-4883-B5CA-5EF5C65C0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B48F6E4-E948-4EAF-B1B2-31A4467CC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90D4537-1EDD-4703-910E-8AD302DA8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EC10-4430-4685-982F-92B948E61E2C}" type="datetimeFigureOut">
              <a:rPr lang="en-GB" smtClean="0"/>
              <a:t>22/08/2021</a:t>
            </a:fld>
            <a:endParaRPr lang="en-GB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E45FD7-1A30-463C-9436-DDA0C278C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AB2C848-8E50-4817-BEC8-5D1E42CBD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FA6A8-8BE3-49F1-94AC-59F5779DD84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0834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DF8BD04-BC20-4635-80B5-F896C05E1C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C158B8D-8B2D-443D-B7C0-AE1EFE2B6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23CB662-6D45-4191-9B0C-FB18DC051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EC10-4430-4685-982F-92B948E61E2C}" type="datetimeFigureOut">
              <a:rPr lang="en-GB" smtClean="0"/>
              <a:t>22/08/2021</a:t>
            </a:fld>
            <a:endParaRPr lang="en-GB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918D8D2-A33A-4E70-9901-B41348BF2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447A0A4-29E6-46FB-9269-20E032644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FA6A8-8BE3-49F1-94AC-59F5779DD84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43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860B5AA-F9E1-4704-8352-84D1D170F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23EB964-139A-410B-93CE-C6D8ED34B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4294B36-5C20-4CA2-9B57-934FFF607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EC10-4430-4685-982F-92B948E61E2C}" type="datetimeFigureOut">
              <a:rPr lang="en-GB" smtClean="0"/>
              <a:t>22/08/2021</a:t>
            </a:fld>
            <a:endParaRPr lang="en-GB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3D90B1D-6E5F-4CC0-B9F0-20C4B9723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CA867AD-CD6C-4608-94A1-8F0E674D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FA6A8-8BE3-49F1-94AC-59F5779DD84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888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A38641-FA99-4C99-AB2B-68DA863EC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DB71E17-CF22-40C2-A578-0ED828E2D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A6F2B8C-32DF-4AD3-A227-BD8888102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EC10-4430-4685-982F-92B948E61E2C}" type="datetimeFigureOut">
              <a:rPr lang="en-GB" smtClean="0"/>
              <a:t>22/08/2021</a:t>
            </a:fld>
            <a:endParaRPr lang="en-GB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99DF3FB-0286-40DE-97F0-DD61B0E38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50C038F-CB49-4466-81E8-F24609334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FA6A8-8BE3-49F1-94AC-59F5779DD84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4753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7737E3-471B-4C1F-BCBD-6F9978771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04B6AD-4454-43A9-8DD4-5D5F873BF5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449DFFB-4BDE-4162-86F2-DCC4E097E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353CF7-DCCF-44EC-B6DA-23E2969B0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EC10-4430-4685-982F-92B948E61E2C}" type="datetimeFigureOut">
              <a:rPr lang="en-GB" smtClean="0"/>
              <a:t>22/08/2021</a:t>
            </a:fld>
            <a:endParaRPr lang="en-GB" dirty="0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1618168-9C5F-4058-8C6C-78CEF63F4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9D1F9CC-094C-4A93-8734-176DAB627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FA6A8-8BE3-49F1-94AC-59F5779DD84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3107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CC1C68-777A-4C70-B5AE-C92C8BF48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5C00D74-B7AE-420E-AF77-22A89B5D4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921ABBF-F864-4C8A-AF82-745223700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58AF144-EFBF-459F-A62F-DECDC77FB0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BF36048-CEFC-497D-9FCD-1AA813E5B7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B0A9A4D-52A9-4038-A394-76666F6C8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EC10-4430-4685-982F-92B948E61E2C}" type="datetimeFigureOut">
              <a:rPr lang="en-GB" smtClean="0"/>
              <a:t>22/08/2021</a:t>
            </a:fld>
            <a:endParaRPr lang="en-GB" dirty="0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612B570-92D5-4B21-BE4B-10C88BFC0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EFC6136-9CA5-4E11-B1A6-B6F40EEEB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FA6A8-8BE3-49F1-94AC-59F5779DD84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167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9D688B-6BB4-47F5-8B31-0A40DE74F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4056353-1A48-4E96-8F02-3565D0D80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EC10-4430-4685-982F-92B948E61E2C}" type="datetimeFigureOut">
              <a:rPr lang="en-GB" smtClean="0"/>
              <a:t>22/08/2021</a:t>
            </a:fld>
            <a:endParaRPr lang="en-GB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A1EA1CE-EA5E-441A-BACF-4CDABD3EE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4922B30-46DC-439A-8C91-68C3EBFF7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FA6A8-8BE3-49F1-94AC-59F5779DD84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76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136FEA6-F768-408D-A3F1-E1D266C10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EC10-4430-4685-982F-92B948E61E2C}" type="datetimeFigureOut">
              <a:rPr lang="en-GB" smtClean="0"/>
              <a:t>22/08/2021</a:t>
            </a:fld>
            <a:endParaRPr lang="en-GB" dirty="0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5A3FF76F-8D32-48C8-8C21-764DA6C48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6FE38C1-C7A1-4828-A4D0-97D149C59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FA6A8-8BE3-49F1-94AC-59F5779DD84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511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A9DF09-4FA8-4068-AC40-2EA1092FE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4A2955-845A-47F9-BAF3-18E9B6875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506ABC1-334C-4DF9-92CE-4962FF03B6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CF54F6A-7BFF-4B4F-BE74-4A97E3212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EC10-4430-4685-982F-92B948E61E2C}" type="datetimeFigureOut">
              <a:rPr lang="en-GB" smtClean="0"/>
              <a:t>22/08/2021</a:t>
            </a:fld>
            <a:endParaRPr lang="en-GB" dirty="0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82F9FA9-7A4B-421B-BA60-8434C3990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7C12E12-08CD-4EBE-82A8-C03DC8A6C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FA6A8-8BE3-49F1-94AC-59F5779DD84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0077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3719EF-AAA2-43D4-A899-AEADC35BA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B66BCC5-51CF-4D17-B0F8-9F61F80A93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9246EA3-98EC-437E-B8F7-2B32CDBE67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3D58D4C-E1AA-45BE-B3B4-0C3E53583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EC10-4430-4685-982F-92B948E61E2C}" type="datetimeFigureOut">
              <a:rPr lang="en-GB" smtClean="0"/>
              <a:t>22/08/2021</a:t>
            </a:fld>
            <a:endParaRPr lang="en-GB" dirty="0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289E532-5296-46A4-A162-156CFD49D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3C3AA34-7F53-4782-A462-A354EED4B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FA6A8-8BE3-49F1-94AC-59F5779DD84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9192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6EB7A15-2BAF-439B-BAA9-6E7B0F298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B4E4611-7653-4AB8-93A5-88FFAA6B2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ED8E145-43FB-4534-8565-11A80FBDE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CEC10-4430-4685-982F-92B948E61E2C}" type="datetimeFigureOut">
              <a:rPr lang="en-GB" smtClean="0"/>
              <a:t>22/08/2021</a:t>
            </a:fld>
            <a:endParaRPr lang="en-GB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F403698-56EC-4F81-9CE7-369F98AF36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F0405A5-FA3C-4AD3-B201-48CAE8427D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FA6A8-8BE3-49F1-94AC-59F5779DD84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1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FF66B8A-ED9A-4339-B4D5-43108D2ECF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0728"/>
            <a:ext cx="9144000" cy="2387600"/>
          </a:xfrm>
        </p:spPr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Health</a:t>
            </a:r>
            <a:r>
              <a:rPr lang="tr-TR" b="1" dirty="0">
                <a:solidFill>
                  <a:srgbClr val="0070C0"/>
                </a:solidFill>
              </a:rPr>
              <a:t> Economics Master Program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7CA4C2-9FD6-4808-9241-CAECBA9CF8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6765" y="2912926"/>
            <a:ext cx="9144000" cy="3156570"/>
          </a:xfrm>
        </p:spPr>
        <p:txBody>
          <a:bodyPr>
            <a:noAutofit/>
          </a:bodyPr>
          <a:lstStyle/>
          <a:p>
            <a:r>
              <a:rPr lang="tr-TR" sz="3200" b="1" dirty="0">
                <a:solidFill>
                  <a:srgbClr val="C00000"/>
                </a:solidFill>
              </a:rPr>
              <a:t>23th </a:t>
            </a:r>
            <a:r>
              <a:rPr lang="en-GB" sz="3200" b="1" dirty="0">
                <a:solidFill>
                  <a:srgbClr val="C00000"/>
                </a:solidFill>
              </a:rPr>
              <a:t>August</a:t>
            </a:r>
            <a:r>
              <a:rPr lang="tr-TR" sz="3200" b="1" dirty="0">
                <a:solidFill>
                  <a:srgbClr val="C00000"/>
                </a:solidFill>
              </a:rPr>
              <a:t> 2021</a:t>
            </a:r>
          </a:p>
          <a:p>
            <a:endParaRPr lang="tr-TR" sz="3200" b="1" dirty="0">
              <a:solidFill>
                <a:srgbClr val="C00000"/>
              </a:solidFill>
            </a:endParaRPr>
          </a:p>
          <a:p>
            <a:r>
              <a:rPr lang="tr-TR" sz="3200" b="1" dirty="0">
                <a:solidFill>
                  <a:srgbClr val="0070C0"/>
                </a:solidFill>
              </a:rPr>
              <a:t>Ekrem TUFAN</a:t>
            </a:r>
          </a:p>
          <a:p>
            <a:r>
              <a:rPr lang="tr-TR" sz="3200" b="1" dirty="0">
                <a:solidFill>
                  <a:srgbClr val="0070C0"/>
                </a:solidFill>
              </a:rPr>
              <a:t>(</a:t>
            </a:r>
            <a:r>
              <a:rPr lang="en-GB" sz="3200" b="1" dirty="0">
                <a:solidFill>
                  <a:srgbClr val="0070C0"/>
                </a:solidFill>
              </a:rPr>
              <a:t>Head of Department</a:t>
            </a:r>
            <a:r>
              <a:rPr lang="tr-TR" sz="3200" b="1" dirty="0">
                <a:solidFill>
                  <a:srgbClr val="0070C0"/>
                </a:solidFill>
              </a:rPr>
              <a:t>)</a:t>
            </a:r>
          </a:p>
          <a:p>
            <a:r>
              <a:rPr lang="tr-TR" sz="3200" b="1" dirty="0">
                <a:solidFill>
                  <a:srgbClr val="C00000"/>
                </a:solidFill>
              </a:rPr>
              <a:t>etufan@yahoo.com</a:t>
            </a:r>
            <a:endParaRPr lang="en-GB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58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490C5C-CA75-42D3-9F66-58BE79E0E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Who are</a:t>
            </a:r>
            <a:r>
              <a:rPr lang="tr-TR" b="1" dirty="0">
                <a:solidFill>
                  <a:srgbClr val="0070C0"/>
                </a:solidFill>
              </a:rPr>
              <a:t> </a:t>
            </a:r>
            <a:r>
              <a:rPr lang="en-GB" b="1" dirty="0">
                <a:solidFill>
                  <a:srgbClr val="0070C0"/>
                </a:solidFill>
              </a:rPr>
              <a:t>we?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93825D-89F7-4B06-A1DC-A9C7CEA3E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b="1" dirty="0"/>
              <a:t>Established one year ago…</a:t>
            </a:r>
            <a:r>
              <a:rPr lang="tr-TR" b="1" dirty="0"/>
              <a:t>4 </a:t>
            </a:r>
            <a:r>
              <a:rPr lang="en-GB" b="1" dirty="0"/>
              <a:t>students</a:t>
            </a:r>
            <a:r>
              <a:rPr lang="tr-TR" b="1" dirty="0"/>
              <a:t>…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solidFill>
                  <a:srgbClr val="0070C0"/>
                </a:solidFill>
              </a:rPr>
              <a:t>Unique</a:t>
            </a:r>
            <a:r>
              <a:rPr lang="tr-TR" b="1" dirty="0">
                <a:solidFill>
                  <a:srgbClr val="0070C0"/>
                </a:solidFill>
              </a:rPr>
              <a:t> </a:t>
            </a:r>
            <a:r>
              <a:rPr lang="en-GB" b="1" dirty="0">
                <a:solidFill>
                  <a:srgbClr val="0070C0"/>
                </a:solidFill>
              </a:rPr>
              <a:t>master</a:t>
            </a:r>
            <a:r>
              <a:rPr lang="tr-TR" b="1" dirty="0">
                <a:solidFill>
                  <a:srgbClr val="0070C0"/>
                </a:solidFill>
              </a:rPr>
              <a:t> program in </a:t>
            </a:r>
            <a:r>
              <a:rPr lang="en-GB" b="1" dirty="0">
                <a:solidFill>
                  <a:srgbClr val="0070C0"/>
                </a:solidFill>
              </a:rPr>
              <a:t>Turkey</a:t>
            </a:r>
            <a:r>
              <a:rPr lang="tr-TR" b="1" dirty="0">
                <a:solidFill>
                  <a:srgbClr val="0070C0"/>
                </a:solidFill>
              </a:rPr>
              <a:t> </a:t>
            </a:r>
            <a:r>
              <a:rPr lang="en-GB" b="1" dirty="0">
                <a:solidFill>
                  <a:srgbClr val="0070C0"/>
                </a:solidFill>
              </a:rPr>
              <a:t>which</a:t>
            </a:r>
            <a:r>
              <a:rPr lang="tr-TR" b="1" dirty="0">
                <a:solidFill>
                  <a:srgbClr val="0070C0"/>
                </a:solidFill>
              </a:rPr>
              <a:t> 30% of </a:t>
            </a:r>
            <a:r>
              <a:rPr lang="en-GB" b="1" dirty="0">
                <a:solidFill>
                  <a:srgbClr val="0070C0"/>
                </a:solidFill>
              </a:rPr>
              <a:t>the lessons are delivered </a:t>
            </a:r>
            <a:r>
              <a:rPr lang="tr-TR" b="1" dirty="0">
                <a:solidFill>
                  <a:srgbClr val="0070C0"/>
                </a:solidFill>
              </a:rPr>
              <a:t>in English…but </a:t>
            </a:r>
            <a:r>
              <a:rPr lang="en-GB" b="1" dirty="0">
                <a:solidFill>
                  <a:srgbClr val="0070C0"/>
                </a:solidFill>
              </a:rPr>
              <a:t>you can graduate with taking only English lessons</a:t>
            </a:r>
            <a:r>
              <a:rPr lang="tr-TR" b="1" dirty="0">
                <a:solidFill>
                  <a:srgbClr val="0070C0"/>
                </a:solidFill>
              </a:rPr>
              <a:t>…</a:t>
            </a:r>
          </a:p>
          <a:p>
            <a:pPr marL="514350" indent="-514350">
              <a:buFont typeface="+mj-lt"/>
              <a:buAutoNum type="arabicPeriod"/>
            </a:pPr>
            <a:r>
              <a:rPr lang="tr-TR" b="1" dirty="0"/>
              <a:t>An </a:t>
            </a:r>
            <a:r>
              <a:rPr lang="en-GB" b="1" dirty="0"/>
              <a:t>asserted</a:t>
            </a:r>
            <a:r>
              <a:rPr lang="tr-TR" b="1" dirty="0"/>
              <a:t> program…</a:t>
            </a:r>
            <a:r>
              <a:rPr lang="en-GB" b="1" dirty="0"/>
              <a:t>Long term target is having international accreditation</a:t>
            </a:r>
            <a:r>
              <a:rPr lang="tr-TR" b="1" dirty="0"/>
              <a:t>…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solidFill>
                  <a:srgbClr val="0070C0"/>
                </a:solidFill>
              </a:rPr>
              <a:t>2 professors, 1 associate professor</a:t>
            </a:r>
            <a:r>
              <a:rPr lang="tr-TR" b="1" dirty="0">
                <a:solidFill>
                  <a:srgbClr val="0070C0"/>
                </a:solidFill>
              </a:rPr>
              <a:t>, 1 </a:t>
            </a:r>
            <a:r>
              <a:rPr lang="en-GB" b="1" dirty="0">
                <a:solidFill>
                  <a:srgbClr val="0070C0"/>
                </a:solidFill>
              </a:rPr>
              <a:t>assistant professor and two assistant</a:t>
            </a:r>
            <a:r>
              <a:rPr lang="tr-TR" b="1" dirty="0">
                <a:solidFill>
                  <a:srgbClr val="0070C0"/>
                </a:solidFill>
              </a:rPr>
              <a:t> </a:t>
            </a:r>
            <a:r>
              <a:rPr lang="en-GB" b="1" dirty="0">
                <a:solidFill>
                  <a:srgbClr val="0070C0"/>
                </a:solidFill>
              </a:rPr>
              <a:t>professor</a:t>
            </a:r>
            <a:r>
              <a:rPr lang="tr-TR" b="1" dirty="0">
                <a:solidFill>
                  <a:srgbClr val="0070C0"/>
                </a:solidFill>
              </a:rPr>
              <a:t> </a:t>
            </a:r>
            <a:r>
              <a:rPr lang="en-GB" b="1" dirty="0">
                <a:solidFill>
                  <a:srgbClr val="0070C0"/>
                </a:solidFill>
              </a:rPr>
              <a:t>candidate</a:t>
            </a:r>
            <a:r>
              <a:rPr lang="tr-TR" b="1" dirty="0">
                <a:solidFill>
                  <a:srgbClr val="0070C0"/>
                </a:solidFill>
              </a:rPr>
              <a:t> </a:t>
            </a:r>
            <a:r>
              <a:rPr lang="en-GB" b="1" dirty="0">
                <a:solidFill>
                  <a:srgbClr val="0070C0"/>
                </a:solidFill>
              </a:rPr>
              <a:t>and external professors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2829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CAB9ED5-6D8D-4619-84A5-7CD6F602F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3595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What conditions </a:t>
            </a:r>
            <a:r>
              <a:rPr lang="en-GB" b="1" dirty="0">
                <a:solidFill>
                  <a:srgbClr val="0070C0"/>
                </a:solidFill>
              </a:rPr>
              <a:t>should</a:t>
            </a:r>
            <a:r>
              <a:rPr lang="tr-TR" b="1" dirty="0">
                <a:solidFill>
                  <a:srgbClr val="0070C0"/>
                </a:solidFill>
              </a:rPr>
              <a:t> met </a:t>
            </a:r>
            <a:r>
              <a:rPr lang="en-GB" b="1" dirty="0">
                <a:solidFill>
                  <a:srgbClr val="0070C0"/>
                </a:solidFill>
              </a:rPr>
              <a:t>for</a:t>
            </a:r>
            <a:r>
              <a:rPr lang="tr-TR" b="1" dirty="0">
                <a:solidFill>
                  <a:srgbClr val="0070C0"/>
                </a:solidFill>
              </a:rPr>
              <a:t> </a:t>
            </a:r>
            <a:r>
              <a:rPr lang="en-GB" b="1" dirty="0">
                <a:solidFill>
                  <a:srgbClr val="0070C0"/>
                </a:solidFill>
              </a:rPr>
              <a:t>enrolment</a:t>
            </a:r>
            <a:r>
              <a:rPr lang="en-US" b="1" dirty="0">
                <a:solidFill>
                  <a:srgbClr val="0070C0"/>
                </a:solidFill>
              </a:rPr>
              <a:t>?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A17491-BE50-47AB-93FF-4D489AE59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7183"/>
            <a:ext cx="10515600" cy="3539780"/>
          </a:xfrm>
        </p:spPr>
        <p:txBody>
          <a:bodyPr/>
          <a:lstStyle/>
          <a:p>
            <a:r>
              <a:rPr lang="en-GB" b="1" dirty="0"/>
              <a:t>If you are a foreigner no need to quality</a:t>
            </a:r>
            <a:r>
              <a:rPr lang="tr-TR" b="1" dirty="0"/>
              <a:t> a </a:t>
            </a:r>
            <a:r>
              <a:rPr lang="en-GB" b="1" dirty="0"/>
              <a:t>specific exam (in Turkish ALES) result</a:t>
            </a:r>
            <a:endParaRPr lang="tr-TR" b="1" dirty="0"/>
          </a:p>
          <a:p>
            <a:pPr marL="0" indent="0">
              <a:buNone/>
            </a:pPr>
            <a:endParaRPr lang="en-GB" b="1" dirty="0"/>
          </a:p>
          <a:p>
            <a:r>
              <a:rPr lang="en-GB" b="1" dirty="0"/>
              <a:t>You should have at least 2 undergraduate grade out of 4 or 60 out </a:t>
            </a:r>
            <a:r>
              <a:rPr lang="tr-TR" b="1" dirty="0"/>
              <a:t>of 100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638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B3EEABF-5369-4DDD-9761-573E258ED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How estimate</a:t>
            </a:r>
            <a:r>
              <a:rPr lang="tr-TR" b="1" dirty="0">
                <a:solidFill>
                  <a:srgbClr val="0070C0"/>
                </a:solidFill>
              </a:rPr>
              <a:t> </a:t>
            </a:r>
            <a:r>
              <a:rPr lang="en-GB" b="1" dirty="0">
                <a:solidFill>
                  <a:srgbClr val="0070C0"/>
                </a:solidFill>
              </a:rPr>
              <a:t>your admission exam</a:t>
            </a:r>
            <a:r>
              <a:rPr lang="tr-TR" b="1" dirty="0">
                <a:solidFill>
                  <a:srgbClr val="0070C0"/>
                </a:solidFill>
              </a:rPr>
              <a:t> </a:t>
            </a:r>
            <a:r>
              <a:rPr lang="en-GB" b="1" dirty="0">
                <a:solidFill>
                  <a:srgbClr val="0070C0"/>
                </a:solidFill>
              </a:rPr>
              <a:t>result?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208020-8E19-499B-ADEF-D72E14C85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7" y="1825625"/>
            <a:ext cx="10919791" cy="466725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b="1" dirty="0"/>
              <a:t>Your undergraduate grade </a:t>
            </a:r>
            <a:r>
              <a:rPr lang="tr-TR" b="1" dirty="0"/>
              <a:t>x 40%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solidFill>
                  <a:srgbClr val="0070C0"/>
                </a:solidFill>
              </a:rPr>
              <a:t>Scientific exam  grade </a:t>
            </a:r>
            <a:r>
              <a:rPr lang="tr-TR" b="1" dirty="0">
                <a:solidFill>
                  <a:srgbClr val="0070C0"/>
                </a:solidFill>
              </a:rPr>
              <a:t>x 30% (</a:t>
            </a:r>
            <a:r>
              <a:rPr lang="en-GB" b="1" dirty="0">
                <a:solidFill>
                  <a:srgbClr val="0070C0"/>
                </a:solidFill>
              </a:rPr>
              <a:t>It must be at least 50 grade</a:t>
            </a:r>
            <a:r>
              <a:rPr lang="tr-TR" b="1" dirty="0">
                <a:solidFill>
                  <a:srgbClr val="0070C0"/>
                </a:solidFill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tr-TR" b="1" dirty="0"/>
              <a:t>English </a:t>
            </a:r>
            <a:r>
              <a:rPr lang="en-GB" b="1" dirty="0"/>
              <a:t>exam grade 10% (If you have not got one, you can apply COMU School of Foreign Language exam which will be held on 6th September</a:t>
            </a:r>
            <a:r>
              <a:rPr lang="tr-TR" b="1" dirty="0"/>
              <a:t>2021…</a:t>
            </a:r>
            <a:r>
              <a:rPr lang="en-GB" b="1" dirty="0"/>
              <a:t>Please follow the </a:t>
            </a:r>
            <a:r>
              <a:rPr lang="tr-TR" b="1" dirty="0"/>
              <a:t>Research </a:t>
            </a:r>
            <a:r>
              <a:rPr lang="en-GB" b="1" dirty="0"/>
              <a:t>Institute webpage</a:t>
            </a:r>
            <a:r>
              <a:rPr lang="tr-TR" b="1" dirty="0"/>
              <a:t>…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solidFill>
                  <a:srgbClr val="0070C0"/>
                </a:solidFill>
              </a:rPr>
              <a:t>Then we rank the marks from the highest to the lowest</a:t>
            </a:r>
            <a:r>
              <a:rPr lang="tr-TR" b="1" dirty="0">
                <a:solidFill>
                  <a:srgbClr val="0070C0"/>
                </a:solidFill>
              </a:rPr>
              <a:t>…</a:t>
            </a:r>
          </a:p>
          <a:p>
            <a:pPr marL="514350" indent="-514350">
              <a:buFont typeface="+mj-lt"/>
              <a:buAutoNum type="arabicPeriod"/>
            </a:pPr>
            <a:endParaRPr lang="tr-TR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GB" b="1" dirty="0"/>
              <a:t>We are waiting for you</a:t>
            </a:r>
            <a:r>
              <a:rPr lang="tr-TR" b="1" dirty="0"/>
              <a:t>….</a:t>
            </a:r>
            <a:endParaRPr lang="en-GB" b="1" dirty="0"/>
          </a:p>
          <a:p>
            <a:pPr marL="514350" indent="-514350">
              <a:buFont typeface="+mj-lt"/>
              <a:buAutoNum type="arabicPeriod"/>
            </a:pPr>
            <a:endParaRPr lang="tr-TR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995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212</Words>
  <Application>Microsoft Office PowerPoint</Application>
  <PresentationFormat>Geniş ekran</PresentationFormat>
  <Paragraphs>22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Health Economics Master Program</vt:lpstr>
      <vt:lpstr>Who are we?</vt:lpstr>
      <vt:lpstr>What conditions should met for enrolment?</vt:lpstr>
      <vt:lpstr>How estimate your admission exam result?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Economics Master Program</dc:title>
  <dc:creator>Ekrem Tufan</dc:creator>
  <cp:lastModifiedBy>Ekrem Tufan</cp:lastModifiedBy>
  <cp:revision>13</cp:revision>
  <dcterms:created xsi:type="dcterms:W3CDTF">2021-08-21T21:49:19Z</dcterms:created>
  <dcterms:modified xsi:type="dcterms:W3CDTF">2021-08-22T17:39:35Z</dcterms:modified>
</cp:coreProperties>
</file>