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96" r:id="rId2"/>
    <p:sldId id="400" r:id="rId3"/>
    <p:sldId id="688" r:id="rId4"/>
    <p:sldId id="299" r:id="rId5"/>
    <p:sldId id="300" r:id="rId6"/>
    <p:sldId id="301" r:id="rId7"/>
    <p:sldId id="302" r:id="rId8"/>
    <p:sldId id="263" r:id="rId9"/>
    <p:sldId id="264" r:id="rId10"/>
    <p:sldId id="265" r:id="rId11"/>
    <p:sldId id="266" r:id="rId12"/>
    <p:sldId id="664" r:id="rId13"/>
    <p:sldId id="417" r:id="rId14"/>
    <p:sldId id="683" r:id="rId15"/>
    <p:sldId id="646" r:id="rId16"/>
    <p:sldId id="682" r:id="rId17"/>
    <p:sldId id="684" r:id="rId18"/>
    <p:sldId id="267" r:id="rId19"/>
    <p:sldId id="284" r:id="rId20"/>
    <p:sldId id="687" r:id="rId21"/>
    <p:sldId id="260" r:id="rId22"/>
    <p:sldId id="297" r:id="rId23"/>
    <p:sldId id="294" r:id="rId24"/>
    <p:sldId id="665" r:id="rId25"/>
    <p:sldId id="296" r:id="rId26"/>
    <p:sldId id="676" r:id="rId27"/>
    <p:sldId id="685" r:id="rId28"/>
    <p:sldId id="428" r:id="rId29"/>
    <p:sldId id="440" r:id="rId30"/>
    <p:sldId id="540" r:id="rId31"/>
    <p:sldId id="435" r:id="rId32"/>
    <p:sldId id="638" r:id="rId33"/>
    <p:sldId id="639" r:id="rId34"/>
    <p:sldId id="690" r:id="rId35"/>
    <p:sldId id="689" r:id="rId36"/>
    <p:sldId id="691" r:id="rId37"/>
    <p:sldId id="692" r:id="rId38"/>
    <p:sldId id="262" r:id="rId39"/>
    <p:sldId id="681"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94673"/>
  </p:normalViewPr>
  <p:slideViewPr>
    <p:cSldViewPr snapToGrid="0" snapToObjects="1">
      <p:cViewPr varScale="1">
        <p:scale>
          <a:sx n="102" d="100"/>
          <a:sy n="102" d="100"/>
        </p:scale>
        <p:origin x="936" y="4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61FFDA-39AB-497D-9039-FBC2B8711FEE}"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AA140D78-875A-4B42-B72E-EEEA2FD6AA1D}">
      <dgm:prSet/>
      <dgm:spPr/>
      <dgm:t>
        <a:bodyPr/>
        <a:lstStyle/>
        <a:p>
          <a:r>
            <a:rPr lang="tr-TR" dirty="0">
              <a:latin typeface="+mn-lt"/>
            </a:rPr>
            <a:t>İnsanın en büyük trajedisi, sahip olduğu potansiyeli fark edememesidir. </a:t>
          </a:r>
          <a:endParaRPr lang="en-US" dirty="0">
            <a:latin typeface="+mn-lt"/>
          </a:endParaRPr>
        </a:p>
      </dgm:t>
    </dgm:pt>
    <dgm:pt modelId="{C9C745EA-C2BC-4F07-8308-C8B3B69A1D32}" type="parTrans" cxnId="{1CB9681F-2F58-4006-8654-DE0C2F6B43B6}">
      <dgm:prSet/>
      <dgm:spPr/>
      <dgm:t>
        <a:bodyPr/>
        <a:lstStyle/>
        <a:p>
          <a:endParaRPr lang="en-US">
            <a:latin typeface="+mn-lt"/>
          </a:endParaRPr>
        </a:p>
      </dgm:t>
    </dgm:pt>
    <dgm:pt modelId="{CC4D8ED9-575D-4EB8-89F4-8175063BC0BD}" type="sibTrans" cxnId="{1CB9681F-2F58-4006-8654-DE0C2F6B43B6}">
      <dgm:prSet/>
      <dgm:spPr/>
      <dgm:t>
        <a:bodyPr/>
        <a:lstStyle/>
        <a:p>
          <a:endParaRPr lang="en-US">
            <a:latin typeface="+mn-lt"/>
          </a:endParaRPr>
        </a:p>
      </dgm:t>
    </dgm:pt>
    <dgm:pt modelId="{8640C2E2-226F-4282-B9CF-2293AD1BD535}">
      <dgm:prSet/>
      <dgm:spPr/>
      <dgm:t>
        <a:bodyPr/>
        <a:lstStyle/>
        <a:p>
          <a:r>
            <a:rPr lang="tr-TR" dirty="0">
              <a:latin typeface="+mn-lt"/>
            </a:rPr>
            <a:t>Abraham Maslow</a:t>
          </a:r>
          <a:endParaRPr lang="en-US" dirty="0">
            <a:latin typeface="+mn-lt"/>
          </a:endParaRPr>
        </a:p>
      </dgm:t>
    </dgm:pt>
    <dgm:pt modelId="{DE751F04-A3F1-4F1F-B341-962E90A7CD77}" type="parTrans" cxnId="{3213BA3E-4578-4D6D-B858-E3A06B080561}">
      <dgm:prSet/>
      <dgm:spPr/>
      <dgm:t>
        <a:bodyPr/>
        <a:lstStyle/>
        <a:p>
          <a:endParaRPr lang="en-US">
            <a:latin typeface="+mn-lt"/>
          </a:endParaRPr>
        </a:p>
      </dgm:t>
    </dgm:pt>
    <dgm:pt modelId="{E923FD75-E10F-4A5E-9FF5-C96E81B87163}" type="sibTrans" cxnId="{3213BA3E-4578-4D6D-B858-E3A06B080561}">
      <dgm:prSet/>
      <dgm:spPr/>
      <dgm:t>
        <a:bodyPr/>
        <a:lstStyle/>
        <a:p>
          <a:endParaRPr lang="en-US">
            <a:latin typeface="+mn-lt"/>
          </a:endParaRPr>
        </a:p>
      </dgm:t>
    </dgm:pt>
    <dgm:pt modelId="{7CD8350D-7C16-784E-82AB-8FDEEE96BC7A}" type="pres">
      <dgm:prSet presAssocID="{0A61FFDA-39AB-497D-9039-FBC2B8711FEE}" presName="vert0" presStyleCnt="0">
        <dgm:presLayoutVars>
          <dgm:dir/>
          <dgm:animOne val="branch"/>
          <dgm:animLvl val="lvl"/>
        </dgm:presLayoutVars>
      </dgm:prSet>
      <dgm:spPr/>
    </dgm:pt>
    <dgm:pt modelId="{0A5B7783-8EBB-474A-A105-A5A52F93FA2C}" type="pres">
      <dgm:prSet presAssocID="{AA140D78-875A-4B42-B72E-EEEA2FD6AA1D}" presName="thickLine" presStyleLbl="alignNode1" presStyleIdx="0" presStyleCnt="2" custLinFactNeighborX="1656" custLinFactNeighborY="-19186"/>
      <dgm:spPr/>
    </dgm:pt>
    <dgm:pt modelId="{93A1FC3E-3765-0D4E-9497-01B1B376000B}" type="pres">
      <dgm:prSet presAssocID="{AA140D78-875A-4B42-B72E-EEEA2FD6AA1D}" presName="horz1" presStyleCnt="0"/>
      <dgm:spPr/>
    </dgm:pt>
    <dgm:pt modelId="{7B8B5680-C577-F74C-A85C-6883EBDB32A8}" type="pres">
      <dgm:prSet presAssocID="{AA140D78-875A-4B42-B72E-EEEA2FD6AA1D}" presName="tx1" presStyleLbl="revTx" presStyleIdx="0" presStyleCnt="2"/>
      <dgm:spPr/>
    </dgm:pt>
    <dgm:pt modelId="{8C541940-9900-7049-ABDB-062A6E2912D3}" type="pres">
      <dgm:prSet presAssocID="{AA140D78-875A-4B42-B72E-EEEA2FD6AA1D}" presName="vert1" presStyleCnt="0"/>
      <dgm:spPr/>
    </dgm:pt>
    <dgm:pt modelId="{F3A735CC-B3EA-A840-A336-EB3EB146EF74}" type="pres">
      <dgm:prSet presAssocID="{8640C2E2-226F-4282-B9CF-2293AD1BD535}" presName="thickLine" presStyleLbl="alignNode1" presStyleIdx="1" presStyleCnt="2"/>
      <dgm:spPr/>
    </dgm:pt>
    <dgm:pt modelId="{E1AE14A5-5A04-044E-9A11-3B49DCDF7403}" type="pres">
      <dgm:prSet presAssocID="{8640C2E2-226F-4282-B9CF-2293AD1BD535}" presName="horz1" presStyleCnt="0"/>
      <dgm:spPr/>
    </dgm:pt>
    <dgm:pt modelId="{36A61E13-1118-884D-A563-5B17A6858321}" type="pres">
      <dgm:prSet presAssocID="{8640C2E2-226F-4282-B9CF-2293AD1BD535}" presName="tx1" presStyleLbl="revTx" presStyleIdx="1" presStyleCnt="2"/>
      <dgm:spPr/>
    </dgm:pt>
    <dgm:pt modelId="{FDB36D0F-4067-4C4B-9472-3A52C56489D9}" type="pres">
      <dgm:prSet presAssocID="{8640C2E2-226F-4282-B9CF-2293AD1BD535}" presName="vert1" presStyleCnt="0"/>
      <dgm:spPr/>
    </dgm:pt>
  </dgm:ptLst>
  <dgm:cxnLst>
    <dgm:cxn modelId="{55875305-BCA4-B545-8D80-FDBE65550D45}" type="presOf" srcId="{AA140D78-875A-4B42-B72E-EEEA2FD6AA1D}" destId="{7B8B5680-C577-F74C-A85C-6883EBDB32A8}" srcOrd="0" destOrd="0" presId="urn:microsoft.com/office/officeart/2008/layout/LinedList"/>
    <dgm:cxn modelId="{DFA40D0C-68AE-5148-9C5B-C3A7618F64D6}" type="presOf" srcId="{0A61FFDA-39AB-497D-9039-FBC2B8711FEE}" destId="{7CD8350D-7C16-784E-82AB-8FDEEE96BC7A}" srcOrd="0" destOrd="0" presId="urn:microsoft.com/office/officeart/2008/layout/LinedList"/>
    <dgm:cxn modelId="{1CB9681F-2F58-4006-8654-DE0C2F6B43B6}" srcId="{0A61FFDA-39AB-497D-9039-FBC2B8711FEE}" destId="{AA140D78-875A-4B42-B72E-EEEA2FD6AA1D}" srcOrd="0" destOrd="0" parTransId="{C9C745EA-C2BC-4F07-8308-C8B3B69A1D32}" sibTransId="{CC4D8ED9-575D-4EB8-89F4-8175063BC0BD}"/>
    <dgm:cxn modelId="{3213BA3E-4578-4D6D-B858-E3A06B080561}" srcId="{0A61FFDA-39AB-497D-9039-FBC2B8711FEE}" destId="{8640C2E2-226F-4282-B9CF-2293AD1BD535}" srcOrd="1" destOrd="0" parTransId="{DE751F04-A3F1-4F1F-B341-962E90A7CD77}" sibTransId="{E923FD75-E10F-4A5E-9FF5-C96E81B87163}"/>
    <dgm:cxn modelId="{3B7E94D1-88A8-014A-8FEA-0DA11FBF0E6A}" type="presOf" srcId="{8640C2E2-226F-4282-B9CF-2293AD1BD535}" destId="{36A61E13-1118-884D-A563-5B17A6858321}" srcOrd="0" destOrd="0" presId="urn:microsoft.com/office/officeart/2008/layout/LinedList"/>
    <dgm:cxn modelId="{3F991B74-6647-BB44-8A7B-6050C8BB5E9C}" type="presParOf" srcId="{7CD8350D-7C16-784E-82AB-8FDEEE96BC7A}" destId="{0A5B7783-8EBB-474A-A105-A5A52F93FA2C}" srcOrd="0" destOrd="0" presId="urn:microsoft.com/office/officeart/2008/layout/LinedList"/>
    <dgm:cxn modelId="{D81C7ECD-8CE4-5D41-8D6F-19088DB21375}" type="presParOf" srcId="{7CD8350D-7C16-784E-82AB-8FDEEE96BC7A}" destId="{93A1FC3E-3765-0D4E-9497-01B1B376000B}" srcOrd="1" destOrd="0" presId="urn:microsoft.com/office/officeart/2008/layout/LinedList"/>
    <dgm:cxn modelId="{1EDF720E-D3A5-3C4A-871C-43677AFEE8B9}" type="presParOf" srcId="{93A1FC3E-3765-0D4E-9497-01B1B376000B}" destId="{7B8B5680-C577-F74C-A85C-6883EBDB32A8}" srcOrd="0" destOrd="0" presId="urn:microsoft.com/office/officeart/2008/layout/LinedList"/>
    <dgm:cxn modelId="{B47C5BB2-3B43-6740-87B6-15F25C6088B7}" type="presParOf" srcId="{93A1FC3E-3765-0D4E-9497-01B1B376000B}" destId="{8C541940-9900-7049-ABDB-062A6E2912D3}" srcOrd="1" destOrd="0" presId="urn:microsoft.com/office/officeart/2008/layout/LinedList"/>
    <dgm:cxn modelId="{D678B5A5-0071-954A-8210-A56C5B5AA035}" type="presParOf" srcId="{7CD8350D-7C16-784E-82AB-8FDEEE96BC7A}" destId="{F3A735CC-B3EA-A840-A336-EB3EB146EF74}" srcOrd="2" destOrd="0" presId="urn:microsoft.com/office/officeart/2008/layout/LinedList"/>
    <dgm:cxn modelId="{1C3BD81A-4A06-3D43-9839-56A359F27BA1}" type="presParOf" srcId="{7CD8350D-7C16-784E-82AB-8FDEEE96BC7A}" destId="{E1AE14A5-5A04-044E-9A11-3B49DCDF7403}" srcOrd="3" destOrd="0" presId="urn:microsoft.com/office/officeart/2008/layout/LinedList"/>
    <dgm:cxn modelId="{FE5B7788-9D37-EC4A-84CB-849FED3AA76B}" type="presParOf" srcId="{E1AE14A5-5A04-044E-9A11-3B49DCDF7403}" destId="{36A61E13-1118-884D-A563-5B17A6858321}" srcOrd="0" destOrd="0" presId="urn:microsoft.com/office/officeart/2008/layout/LinedList"/>
    <dgm:cxn modelId="{3B02B72E-73AA-8D4A-BEF8-B781E1D34ECC}" type="presParOf" srcId="{E1AE14A5-5A04-044E-9A11-3B49DCDF7403}" destId="{FDB36D0F-4067-4C4B-9472-3A52C56489D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0F4698-E28C-4B2F-AC60-252A11E64AEB}"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91368DC4-08C8-429C-B29F-621FE6422B96}">
      <dgm:prSet/>
      <dgm:spPr/>
      <dgm:t>
        <a:bodyPr/>
        <a:lstStyle/>
        <a:p>
          <a:r>
            <a:rPr lang="en-US"/>
            <a:t>SEN – Farkındalık, egodan arınma, olma hali.</a:t>
          </a:r>
        </a:p>
      </dgm:t>
    </dgm:pt>
    <dgm:pt modelId="{06705C93-D42E-4F0D-B6F9-9306F8ED1131}" type="parTrans" cxnId="{88566A10-7834-49FF-B893-0644A83D8CB0}">
      <dgm:prSet/>
      <dgm:spPr/>
      <dgm:t>
        <a:bodyPr/>
        <a:lstStyle/>
        <a:p>
          <a:endParaRPr lang="en-US"/>
        </a:p>
      </dgm:t>
    </dgm:pt>
    <dgm:pt modelId="{8D42B008-B73C-4C1E-A1B3-6F0C31FE5171}" type="sibTrans" cxnId="{88566A10-7834-49FF-B893-0644A83D8CB0}">
      <dgm:prSet/>
      <dgm:spPr/>
      <dgm:t>
        <a:bodyPr/>
        <a:lstStyle/>
        <a:p>
          <a:endParaRPr lang="en-US"/>
        </a:p>
      </dgm:t>
    </dgm:pt>
    <dgm:pt modelId="{70FDFD65-3824-4AA2-B154-01B4BE411F8C}">
      <dgm:prSet/>
      <dgm:spPr/>
      <dgm:t>
        <a:bodyPr/>
        <a:lstStyle/>
        <a:p>
          <a:r>
            <a:rPr lang="en-US"/>
            <a:t>İNSAN – Hizmet odaklı liderlik, empati ve iletişim.</a:t>
          </a:r>
        </a:p>
      </dgm:t>
    </dgm:pt>
    <dgm:pt modelId="{F3D58A15-60D5-442F-A23E-A13994EFF9C4}" type="parTrans" cxnId="{10567F0D-A662-473E-BAE1-2BFCFFF8B84A}">
      <dgm:prSet/>
      <dgm:spPr/>
      <dgm:t>
        <a:bodyPr/>
        <a:lstStyle/>
        <a:p>
          <a:endParaRPr lang="en-US"/>
        </a:p>
      </dgm:t>
    </dgm:pt>
    <dgm:pt modelId="{C9EF9899-0FAF-43EE-BCBE-0E3340D8D785}" type="sibTrans" cxnId="{10567F0D-A662-473E-BAE1-2BFCFFF8B84A}">
      <dgm:prSet/>
      <dgm:spPr/>
      <dgm:t>
        <a:bodyPr/>
        <a:lstStyle/>
        <a:p>
          <a:endParaRPr lang="en-US"/>
        </a:p>
      </dgm:t>
    </dgm:pt>
    <dgm:pt modelId="{45501020-AE82-4E71-952A-9D482F567823}">
      <dgm:prSet/>
      <dgm:spPr/>
      <dgm:t>
        <a:bodyPr/>
        <a:lstStyle/>
        <a:p>
          <a:r>
            <a:rPr lang="en-US"/>
            <a:t>SİSTEM – Düzen, güven, verimlilik.</a:t>
          </a:r>
        </a:p>
      </dgm:t>
    </dgm:pt>
    <dgm:pt modelId="{A2C6369F-F536-4590-A28F-F3512016E2F9}" type="parTrans" cxnId="{F5C23B50-8485-400B-A9A0-AE20723C95A6}">
      <dgm:prSet/>
      <dgm:spPr/>
      <dgm:t>
        <a:bodyPr/>
        <a:lstStyle/>
        <a:p>
          <a:endParaRPr lang="en-US"/>
        </a:p>
      </dgm:t>
    </dgm:pt>
    <dgm:pt modelId="{1E4FCFC4-4361-4AB0-A31F-D1EE11C835EC}" type="sibTrans" cxnId="{F5C23B50-8485-400B-A9A0-AE20723C95A6}">
      <dgm:prSet/>
      <dgm:spPr/>
      <dgm:t>
        <a:bodyPr/>
        <a:lstStyle/>
        <a:p>
          <a:endParaRPr lang="en-US"/>
        </a:p>
      </dgm:t>
    </dgm:pt>
    <dgm:pt modelId="{D1BDC5A8-42DE-4DD8-988B-C4B83FC2E282}">
      <dgm:prSet/>
      <dgm:spPr/>
      <dgm:t>
        <a:bodyPr/>
        <a:lstStyle/>
        <a:p>
          <a:r>
            <a:rPr lang="en-US"/>
            <a:t>STRATEJİ – Yenilenen vizyon, yön ve sürdürülebilirlik.</a:t>
          </a:r>
        </a:p>
      </dgm:t>
    </dgm:pt>
    <dgm:pt modelId="{E60E138B-C119-4299-9449-C29C3EC66FE1}" type="parTrans" cxnId="{A7EEA09E-CB9E-4A88-8366-83DEDB7A9865}">
      <dgm:prSet/>
      <dgm:spPr/>
      <dgm:t>
        <a:bodyPr/>
        <a:lstStyle/>
        <a:p>
          <a:endParaRPr lang="en-US"/>
        </a:p>
      </dgm:t>
    </dgm:pt>
    <dgm:pt modelId="{E76BE203-F4F6-4C29-8E53-0C95D78737B8}" type="sibTrans" cxnId="{A7EEA09E-CB9E-4A88-8366-83DEDB7A9865}">
      <dgm:prSet/>
      <dgm:spPr/>
      <dgm:t>
        <a:bodyPr/>
        <a:lstStyle/>
        <a:p>
          <a:endParaRPr lang="en-US"/>
        </a:p>
      </dgm:t>
    </dgm:pt>
    <dgm:pt modelId="{489CE511-D56F-2D4E-AD62-BF99994D0309}" type="pres">
      <dgm:prSet presAssocID="{3A0F4698-E28C-4B2F-AC60-252A11E64AEB}" presName="vert0" presStyleCnt="0">
        <dgm:presLayoutVars>
          <dgm:dir/>
          <dgm:animOne val="branch"/>
          <dgm:animLvl val="lvl"/>
        </dgm:presLayoutVars>
      </dgm:prSet>
      <dgm:spPr/>
    </dgm:pt>
    <dgm:pt modelId="{82073F06-9F50-3041-8344-24DA00233156}" type="pres">
      <dgm:prSet presAssocID="{91368DC4-08C8-429C-B29F-621FE6422B96}" presName="thickLine" presStyleLbl="alignNode1" presStyleIdx="0" presStyleCnt="4"/>
      <dgm:spPr/>
    </dgm:pt>
    <dgm:pt modelId="{11EA5326-087A-904D-93F0-9B46268BFFFC}" type="pres">
      <dgm:prSet presAssocID="{91368DC4-08C8-429C-B29F-621FE6422B96}" presName="horz1" presStyleCnt="0"/>
      <dgm:spPr/>
    </dgm:pt>
    <dgm:pt modelId="{45526BDB-F22E-1843-A800-E39B71306F40}" type="pres">
      <dgm:prSet presAssocID="{91368DC4-08C8-429C-B29F-621FE6422B96}" presName="tx1" presStyleLbl="revTx" presStyleIdx="0" presStyleCnt="4"/>
      <dgm:spPr/>
    </dgm:pt>
    <dgm:pt modelId="{FED06341-BAED-894A-8F20-D35D219C938E}" type="pres">
      <dgm:prSet presAssocID="{91368DC4-08C8-429C-B29F-621FE6422B96}" presName="vert1" presStyleCnt="0"/>
      <dgm:spPr/>
    </dgm:pt>
    <dgm:pt modelId="{C129411E-A3BC-1B43-AD1F-E55E4C11CB32}" type="pres">
      <dgm:prSet presAssocID="{70FDFD65-3824-4AA2-B154-01B4BE411F8C}" presName="thickLine" presStyleLbl="alignNode1" presStyleIdx="1" presStyleCnt="4"/>
      <dgm:spPr/>
    </dgm:pt>
    <dgm:pt modelId="{03463171-95D9-D449-8DE3-D847625142A3}" type="pres">
      <dgm:prSet presAssocID="{70FDFD65-3824-4AA2-B154-01B4BE411F8C}" presName="horz1" presStyleCnt="0"/>
      <dgm:spPr/>
    </dgm:pt>
    <dgm:pt modelId="{75C3312B-D775-ED47-BD18-0D535C49CEB3}" type="pres">
      <dgm:prSet presAssocID="{70FDFD65-3824-4AA2-B154-01B4BE411F8C}" presName="tx1" presStyleLbl="revTx" presStyleIdx="1" presStyleCnt="4"/>
      <dgm:spPr/>
    </dgm:pt>
    <dgm:pt modelId="{1B13DED3-12BB-0C44-AD18-A07C7062BAB3}" type="pres">
      <dgm:prSet presAssocID="{70FDFD65-3824-4AA2-B154-01B4BE411F8C}" presName="vert1" presStyleCnt="0"/>
      <dgm:spPr/>
    </dgm:pt>
    <dgm:pt modelId="{59E98B0A-68E1-1245-AC76-0C61E10C9BF3}" type="pres">
      <dgm:prSet presAssocID="{45501020-AE82-4E71-952A-9D482F567823}" presName="thickLine" presStyleLbl="alignNode1" presStyleIdx="2" presStyleCnt="4"/>
      <dgm:spPr/>
    </dgm:pt>
    <dgm:pt modelId="{C94EBEEF-9003-1941-A024-0CF46964A6B1}" type="pres">
      <dgm:prSet presAssocID="{45501020-AE82-4E71-952A-9D482F567823}" presName="horz1" presStyleCnt="0"/>
      <dgm:spPr/>
    </dgm:pt>
    <dgm:pt modelId="{6A94C44B-A5DA-BE48-807D-55BCDA64487F}" type="pres">
      <dgm:prSet presAssocID="{45501020-AE82-4E71-952A-9D482F567823}" presName="tx1" presStyleLbl="revTx" presStyleIdx="2" presStyleCnt="4"/>
      <dgm:spPr/>
    </dgm:pt>
    <dgm:pt modelId="{EE2CD7FA-1825-4241-9886-46A7CD2B1E4E}" type="pres">
      <dgm:prSet presAssocID="{45501020-AE82-4E71-952A-9D482F567823}" presName="vert1" presStyleCnt="0"/>
      <dgm:spPr/>
    </dgm:pt>
    <dgm:pt modelId="{5332EA5D-015B-714A-94A2-16ED4331C9DE}" type="pres">
      <dgm:prSet presAssocID="{D1BDC5A8-42DE-4DD8-988B-C4B83FC2E282}" presName="thickLine" presStyleLbl="alignNode1" presStyleIdx="3" presStyleCnt="4"/>
      <dgm:spPr/>
    </dgm:pt>
    <dgm:pt modelId="{9F376ED8-3045-0A47-B18F-95E7946AA77F}" type="pres">
      <dgm:prSet presAssocID="{D1BDC5A8-42DE-4DD8-988B-C4B83FC2E282}" presName="horz1" presStyleCnt="0"/>
      <dgm:spPr/>
    </dgm:pt>
    <dgm:pt modelId="{8B93DBFB-3587-9D49-9A85-6B9BC215CE37}" type="pres">
      <dgm:prSet presAssocID="{D1BDC5A8-42DE-4DD8-988B-C4B83FC2E282}" presName="tx1" presStyleLbl="revTx" presStyleIdx="3" presStyleCnt="4"/>
      <dgm:spPr/>
    </dgm:pt>
    <dgm:pt modelId="{DB265483-D2C6-0549-872F-C1FCB93079D7}" type="pres">
      <dgm:prSet presAssocID="{D1BDC5A8-42DE-4DD8-988B-C4B83FC2E282}" presName="vert1" presStyleCnt="0"/>
      <dgm:spPr/>
    </dgm:pt>
  </dgm:ptLst>
  <dgm:cxnLst>
    <dgm:cxn modelId="{10567F0D-A662-473E-BAE1-2BFCFFF8B84A}" srcId="{3A0F4698-E28C-4B2F-AC60-252A11E64AEB}" destId="{70FDFD65-3824-4AA2-B154-01B4BE411F8C}" srcOrd="1" destOrd="0" parTransId="{F3D58A15-60D5-442F-A23E-A13994EFF9C4}" sibTransId="{C9EF9899-0FAF-43EE-BCBE-0E3340D8D785}"/>
    <dgm:cxn modelId="{88566A10-7834-49FF-B893-0644A83D8CB0}" srcId="{3A0F4698-E28C-4B2F-AC60-252A11E64AEB}" destId="{91368DC4-08C8-429C-B29F-621FE6422B96}" srcOrd="0" destOrd="0" parTransId="{06705C93-D42E-4F0D-B6F9-9306F8ED1131}" sibTransId="{8D42B008-B73C-4C1E-A1B3-6F0C31FE5171}"/>
    <dgm:cxn modelId="{6274E329-C15C-8941-A763-1D69EC6810E9}" type="presOf" srcId="{91368DC4-08C8-429C-B29F-621FE6422B96}" destId="{45526BDB-F22E-1843-A800-E39B71306F40}" srcOrd="0" destOrd="0" presId="urn:microsoft.com/office/officeart/2008/layout/LinedList"/>
    <dgm:cxn modelId="{7FD14C44-C8DB-AC42-B0AB-EB3EF071C224}" type="presOf" srcId="{45501020-AE82-4E71-952A-9D482F567823}" destId="{6A94C44B-A5DA-BE48-807D-55BCDA64487F}" srcOrd="0" destOrd="0" presId="urn:microsoft.com/office/officeart/2008/layout/LinedList"/>
    <dgm:cxn modelId="{F5C23B50-8485-400B-A9A0-AE20723C95A6}" srcId="{3A0F4698-E28C-4B2F-AC60-252A11E64AEB}" destId="{45501020-AE82-4E71-952A-9D482F567823}" srcOrd="2" destOrd="0" parTransId="{A2C6369F-F536-4590-A28F-F3512016E2F9}" sibTransId="{1E4FCFC4-4361-4AB0-A31F-D1EE11C835EC}"/>
    <dgm:cxn modelId="{A7EEA09E-CB9E-4A88-8366-83DEDB7A9865}" srcId="{3A0F4698-E28C-4B2F-AC60-252A11E64AEB}" destId="{D1BDC5A8-42DE-4DD8-988B-C4B83FC2E282}" srcOrd="3" destOrd="0" parTransId="{E60E138B-C119-4299-9449-C29C3EC66FE1}" sibTransId="{E76BE203-F4F6-4C29-8E53-0C95D78737B8}"/>
    <dgm:cxn modelId="{F31816B4-7E9E-4243-8044-411230487A54}" type="presOf" srcId="{3A0F4698-E28C-4B2F-AC60-252A11E64AEB}" destId="{489CE511-D56F-2D4E-AD62-BF99994D0309}" srcOrd="0" destOrd="0" presId="urn:microsoft.com/office/officeart/2008/layout/LinedList"/>
    <dgm:cxn modelId="{1E98C2C4-4909-2B49-BB1B-9D0EC9CAA38F}" type="presOf" srcId="{70FDFD65-3824-4AA2-B154-01B4BE411F8C}" destId="{75C3312B-D775-ED47-BD18-0D535C49CEB3}" srcOrd="0" destOrd="0" presId="urn:microsoft.com/office/officeart/2008/layout/LinedList"/>
    <dgm:cxn modelId="{ADA8C2DF-174B-8C45-B874-3D612CC4FFE9}" type="presOf" srcId="{D1BDC5A8-42DE-4DD8-988B-C4B83FC2E282}" destId="{8B93DBFB-3587-9D49-9A85-6B9BC215CE37}" srcOrd="0" destOrd="0" presId="urn:microsoft.com/office/officeart/2008/layout/LinedList"/>
    <dgm:cxn modelId="{4AA215F6-7E74-2943-BA85-DD6F898CC27B}" type="presParOf" srcId="{489CE511-D56F-2D4E-AD62-BF99994D0309}" destId="{82073F06-9F50-3041-8344-24DA00233156}" srcOrd="0" destOrd="0" presId="urn:microsoft.com/office/officeart/2008/layout/LinedList"/>
    <dgm:cxn modelId="{94EE14EF-0937-2441-AE71-F7F82C66C604}" type="presParOf" srcId="{489CE511-D56F-2D4E-AD62-BF99994D0309}" destId="{11EA5326-087A-904D-93F0-9B46268BFFFC}" srcOrd="1" destOrd="0" presId="urn:microsoft.com/office/officeart/2008/layout/LinedList"/>
    <dgm:cxn modelId="{838C413B-C784-1B42-BBD0-1ECF93A1F1DF}" type="presParOf" srcId="{11EA5326-087A-904D-93F0-9B46268BFFFC}" destId="{45526BDB-F22E-1843-A800-E39B71306F40}" srcOrd="0" destOrd="0" presId="urn:microsoft.com/office/officeart/2008/layout/LinedList"/>
    <dgm:cxn modelId="{B40A0894-FEF9-7D40-82B6-3A2AE20B2DC8}" type="presParOf" srcId="{11EA5326-087A-904D-93F0-9B46268BFFFC}" destId="{FED06341-BAED-894A-8F20-D35D219C938E}" srcOrd="1" destOrd="0" presId="urn:microsoft.com/office/officeart/2008/layout/LinedList"/>
    <dgm:cxn modelId="{AFEF106D-6855-E54A-9510-51DB331F6362}" type="presParOf" srcId="{489CE511-D56F-2D4E-AD62-BF99994D0309}" destId="{C129411E-A3BC-1B43-AD1F-E55E4C11CB32}" srcOrd="2" destOrd="0" presId="urn:microsoft.com/office/officeart/2008/layout/LinedList"/>
    <dgm:cxn modelId="{D7B95502-BBE9-9941-A4A8-242996271476}" type="presParOf" srcId="{489CE511-D56F-2D4E-AD62-BF99994D0309}" destId="{03463171-95D9-D449-8DE3-D847625142A3}" srcOrd="3" destOrd="0" presId="urn:microsoft.com/office/officeart/2008/layout/LinedList"/>
    <dgm:cxn modelId="{32496B32-7295-4D41-9A10-041C2F994283}" type="presParOf" srcId="{03463171-95D9-D449-8DE3-D847625142A3}" destId="{75C3312B-D775-ED47-BD18-0D535C49CEB3}" srcOrd="0" destOrd="0" presId="urn:microsoft.com/office/officeart/2008/layout/LinedList"/>
    <dgm:cxn modelId="{2427D197-807B-A346-AABE-F0C4AACC0496}" type="presParOf" srcId="{03463171-95D9-D449-8DE3-D847625142A3}" destId="{1B13DED3-12BB-0C44-AD18-A07C7062BAB3}" srcOrd="1" destOrd="0" presId="urn:microsoft.com/office/officeart/2008/layout/LinedList"/>
    <dgm:cxn modelId="{EDDC5FDB-9868-5E4E-A5BA-264598D442D3}" type="presParOf" srcId="{489CE511-D56F-2D4E-AD62-BF99994D0309}" destId="{59E98B0A-68E1-1245-AC76-0C61E10C9BF3}" srcOrd="4" destOrd="0" presId="urn:microsoft.com/office/officeart/2008/layout/LinedList"/>
    <dgm:cxn modelId="{FC5000B0-A6CF-FC45-9835-38FBEABCECEC}" type="presParOf" srcId="{489CE511-D56F-2D4E-AD62-BF99994D0309}" destId="{C94EBEEF-9003-1941-A024-0CF46964A6B1}" srcOrd="5" destOrd="0" presId="urn:microsoft.com/office/officeart/2008/layout/LinedList"/>
    <dgm:cxn modelId="{BF974221-2D31-A845-968F-6976FA7A359D}" type="presParOf" srcId="{C94EBEEF-9003-1941-A024-0CF46964A6B1}" destId="{6A94C44B-A5DA-BE48-807D-55BCDA64487F}" srcOrd="0" destOrd="0" presId="urn:microsoft.com/office/officeart/2008/layout/LinedList"/>
    <dgm:cxn modelId="{022259F5-95FD-4343-956D-36747EB2A410}" type="presParOf" srcId="{C94EBEEF-9003-1941-A024-0CF46964A6B1}" destId="{EE2CD7FA-1825-4241-9886-46A7CD2B1E4E}" srcOrd="1" destOrd="0" presId="urn:microsoft.com/office/officeart/2008/layout/LinedList"/>
    <dgm:cxn modelId="{DC561D40-B7C0-3A46-9346-3B38A8FDF9CF}" type="presParOf" srcId="{489CE511-D56F-2D4E-AD62-BF99994D0309}" destId="{5332EA5D-015B-714A-94A2-16ED4331C9DE}" srcOrd="6" destOrd="0" presId="urn:microsoft.com/office/officeart/2008/layout/LinedList"/>
    <dgm:cxn modelId="{D542283A-ABCD-0441-AE5A-6605F0473C2E}" type="presParOf" srcId="{489CE511-D56F-2D4E-AD62-BF99994D0309}" destId="{9F376ED8-3045-0A47-B18F-95E7946AA77F}" srcOrd="7" destOrd="0" presId="urn:microsoft.com/office/officeart/2008/layout/LinedList"/>
    <dgm:cxn modelId="{9E3172C0-A59B-0E42-B972-582D3ECD572E}" type="presParOf" srcId="{9F376ED8-3045-0A47-B18F-95E7946AA77F}" destId="{8B93DBFB-3587-9D49-9A85-6B9BC215CE37}" srcOrd="0" destOrd="0" presId="urn:microsoft.com/office/officeart/2008/layout/LinedList"/>
    <dgm:cxn modelId="{F274574F-0E9A-6341-8B79-3CE15C1428A0}" type="presParOf" srcId="{9F376ED8-3045-0A47-B18F-95E7946AA77F}" destId="{DB265483-D2C6-0549-872F-C1FCB93079D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3122863-C414-4EE1-9079-A82EEFD90867}" type="doc">
      <dgm:prSet loTypeId="urn:microsoft.com/office/officeart/2005/8/layout/cycle1" loCatId="cycle" qsTypeId="urn:microsoft.com/office/officeart/2005/8/quickstyle/simple1" qsCatId="simple" csTypeId="urn:microsoft.com/office/officeart/2005/8/colors/accent5_2" csCatId="accent5"/>
      <dgm:spPr/>
      <dgm:t>
        <a:bodyPr/>
        <a:lstStyle/>
        <a:p>
          <a:endParaRPr lang="en-US"/>
        </a:p>
      </dgm:t>
    </dgm:pt>
    <dgm:pt modelId="{4D34742A-0355-4D0F-A0D4-DE2A2C4EDB11}">
      <dgm:prSet/>
      <dgm:spPr/>
      <dgm:t>
        <a:bodyPr/>
        <a:lstStyle/>
        <a:p>
          <a:r>
            <a:rPr lang="tr-TR" b="1"/>
            <a:t>Zeka seviyesini düşüren alışkanlıklar:</a:t>
          </a:r>
          <a:endParaRPr lang="en-US"/>
        </a:p>
      </dgm:t>
    </dgm:pt>
    <dgm:pt modelId="{E9227285-34C9-4C20-8B8A-EAC71B38E26C}" type="parTrans" cxnId="{195ECFD4-6BE3-4DAC-8221-68C17E55421E}">
      <dgm:prSet/>
      <dgm:spPr/>
      <dgm:t>
        <a:bodyPr/>
        <a:lstStyle/>
        <a:p>
          <a:endParaRPr lang="en-US"/>
        </a:p>
      </dgm:t>
    </dgm:pt>
    <dgm:pt modelId="{1419B90E-C6F6-4ABB-B39A-A8541DDC4F4D}" type="sibTrans" cxnId="{195ECFD4-6BE3-4DAC-8221-68C17E55421E}">
      <dgm:prSet/>
      <dgm:spPr/>
      <dgm:t>
        <a:bodyPr/>
        <a:lstStyle/>
        <a:p>
          <a:endParaRPr lang="en-US"/>
        </a:p>
      </dgm:t>
    </dgm:pt>
    <dgm:pt modelId="{C87A3909-1C63-4A3D-8BFA-138BC3483494}">
      <dgm:prSet/>
      <dgm:spPr/>
      <dgm:t>
        <a:bodyPr/>
        <a:lstStyle/>
        <a:p>
          <a:r>
            <a:rPr lang="tr-TR"/>
            <a:t>Televizyon izlemek, </a:t>
          </a:r>
          <a:endParaRPr lang="en-US"/>
        </a:p>
      </dgm:t>
    </dgm:pt>
    <dgm:pt modelId="{E28D8251-9FEF-43D3-903D-29835A4CAB37}" type="parTrans" cxnId="{CE278F95-6E7B-4C4C-AF3B-76E917D14AC7}">
      <dgm:prSet/>
      <dgm:spPr/>
      <dgm:t>
        <a:bodyPr/>
        <a:lstStyle/>
        <a:p>
          <a:endParaRPr lang="en-US"/>
        </a:p>
      </dgm:t>
    </dgm:pt>
    <dgm:pt modelId="{0A3E9D96-E022-41C3-8499-2AEA204DF320}" type="sibTrans" cxnId="{CE278F95-6E7B-4C4C-AF3B-76E917D14AC7}">
      <dgm:prSet/>
      <dgm:spPr/>
      <dgm:t>
        <a:bodyPr/>
        <a:lstStyle/>
        <a:p>
          <a:endParaRPr lang="en-US"/>
        </a:p>
      </dgm:t>
    </dgm:pt>
    <dgm:pt modelId="{E386F276-0621-4269-8C72-1529DD05959B}">
      <dgm:prSet/>
      <dgm:spPr/>
      <dgm:t>
        <a:bodyPr/>
        <a:lstStyle/>
        <a:p>
          <a:r>
            <a:rPr lang="tr-TR"/>
            <a:t>Şeker, </a:t>
          </a:r>
          <a:endParaRPr lang="en-US"/>
        </a:p>
      </dgm:t>
    </dgm:pt>
    <dgm:pt modelId="{E9B2F562-3F52-4278-AF60-599301D78265}" type="parTrans" cxnId="{9DCDE9CF-3337-47A5-A5AD-E8435E1CAE71}">
      <dgm:prSet/>
      <dgm:spPr/>
      <dgm:t>
        <a:bodyPr/>
        <a:lstStyle/>
        <a:p>
          <a:endParaRPr lang="en-US"/>
        </a:p>
      </dgm:t>
    </dgm:pt>
    <dgm:pt modelId="{EE2DD341-9B22-40C5-969A-2BFCE15CAD9F}" type="sibTrans" cxnId="{9DCDE9CF-3337-47A5-A5AD-E8435E1CAE71}">
      <dgm:prSet/>
      <dgm:spPr/>
      <dgm:t>
        <a:bodyPr/>
        <a:lstStyle/>
        <a:p>
          <a:endParaRPr lang="en-US"/>
        </a:p>
      </dgm:t>
    </dgm:pt>
    <dgm:pt modelId="{1FAF0155-FF5F-41D0-AB39-C6F7BE232229}">
      <dgm:prSet/>
      <dgm:spPr/>
      <dgm:t>
        <a:bodyPr/>
        <a:lstStyle/>
        <a:p>
          <a:r>
            <a:rPr lang="tr-TR"/>
            <a:t>Alkol, sigara, </a:t>
          </a:r>
          <a:endParaRPr lang="en-US"/>
        </a:p>
      </dgm:t>
    </dgm:pt>
    <dgm:pt modelId="{0CC84E8D-5F10-4E76-84BA-710479B2DF59}" type="parTrans" cxnId="{7D61D66E-B658-4D3E-A0B4-FBD46776A6B6}">
      <dgm:prSet/>
      <dgm:spPr/>
      <dgm:t>
        <a:bodyPr/>
        <a:lstStyle/>
        <a:p>
          <a:endParaRPr lang="en-US"/>
        </a:p>
      </dgm:t>
    </dgm:pt>
    <dgm:pt modelId="{E9AD0DF5-8654-480F-8D17-5F0ABABDFFAB}" type="sibTrans" cxnId="{7D61D66E-B658-4D3E-A0B4-FBD46776A6B6}">
      <dgm:prSet/>
      <dgm:spPr/>
      <dgm:t>
        <a:bodyPr/>
        <a:lstStyle/>
        <a:p>
          <a:endParaRPr lang="en-US"/>
        </a:p>
      </dgm:t>
    </dgm:pt>
    <dgm:pt modelId="{CE44D38F-08EA-4416-BD09-8B63186CFFA9}">
      <dgm:prSet/>
      <dgm:spPr/>
      <dgm:t>
        <a:bodyPr/>
        <a:lstStyle/>
        <a:p>
          <a:r>
            <a:rPr lang="tr-TR"/>
            <a:t>Fast food, </a:t>
          </a:r>
          <a:endParaRPr lang="en-US"/>
        </a:p>
      </dgm:t>
    </dgm:pt>
    <dgm:pt modelId="{6D930A71-C063-4433-BC5F-60A58F312D9F}" type="parTrans" cxnId="{44041924-B279-4A32-A8C8-467494FEEAE9}">
      <dgm:prSet/>
      <dgm:spPr/>
      <dgm:t>
        <a:bodyPr/>
        <a:lstStyle/>
        <a:p>
          <a:endParaRPr lang="en-US"/>
        </a:p>
      </dgm:t>
    </dgm:pt>
    <dgm:pt modelId="{3627481A-276E-45BE-B2C8-17F830BDA386}" type="sibTrans" cxnId="{44041924-B279-4A32-A8C8-467494FEEAE9}">
      <dgm:prSet/>
      <dgm:spPr/>
      <dgm:t>
        <a:bodyPr/>
        <a:lstStyle/>
        <a:p>
          <a:endParaRPr lang="en-US"/>
        </a:p>
      </dgm:t>
    </dgm:pt>
    <dgm:pt modelId="{0363B35E-53A3-4144-89C9-63B0BF1D190D}">
      <dgm:prSet/>
      <dgm:spPr/>
      <dgm:t>
        <a:bodyPr/>
        <a:lstStyle/>
        <a:p>
          <a:r>
            <a:rPr lang="tr-TR"/>
            <a:t>İşlenmiş gıdalar, trans yağlar,</a:t>
          </a:r>
          <a:endParaRPr lang="en-US"/>
        </a:p>
      </dgm:t>
    </dgm:pt>
    <dgm:pt modelId="{0201E224-7159-4A9D-861B-81155CBA9D88}" type="parTrans" cxnId="{AE8A200D-8FE1-4D64-8A2B-045DF83A9E45}">
      <dgm:prSet/>
      <dgm:spPr/>
      <dgm:t>
        <a:bodyPr/>
        <a:lstStyle/>
        <a:p>
          <a:endParaRPr lang="en-US"/>
        </a:p>
      </dgm:t>
    </dgm:pt>
    <dgm:pt modelId="{0F48CA36-1DEE-447D-9380-37BDAD3AB92E}" type="sibTrans" cxnId="{AE8A200D-8FE1-4D64-8A2B-045DF83A9E45}">
      <dgm:prSet/>
      <dgm:spPr/>
      <dgm:t>
        <a:bodyPr/>
        <a:lstStyle/>
        <a:p>
          <a:endParaRPr lang="en-US"/>
        </a:p>
      </dgm:t>
    </dgm:pt>
    <dgm:pt modelId="{6F622C88-0D62-4BAF-87A1-2ED5F38D4F12}">
      <dgm:prSet/>
      <dgm:spPr/>
      <dgm:t>
        <a:bodyPr/>
        <a:lstStyle/>
        <a:p>
          <a:r>
            <a:rPr lang="tr-TR"/>
            <a:t>Fazla tuz, </a:t>
          </a:r>
          <a:endParaRPr lang="en-US"/>
        </a:p>
      </dgm:t>
    </dgm:pt>
    <dgm:pt modelId="{7FAC32CC-23B6-411F-BED5-F476F48D91E7}" type="parTrans" cxnId="{FE824F7C-726A-4011-8BC1-1DFF7EABB295}">
      <dgm:prSet/>
      <dgm:spPr/>
      <dgm:t>
        <a:bodyPr/>
        <a:lstStyle/>
        <a:p>
          <a:endParaRPr lang="en-US"/>
        </a:p>
      </dgm:t>
    </dgm:pt>
    <dgm:pt modelId="{5111C782-AE20-4858-9522-515BE10E1348}" type="sibTrans" cxnId="{FE824F7C-726A-4011-8BC1-1DFF7EABB295}">
      <dgm:prSet/>
      <dgm:spPr/>
      <dgm:t>
        <a:bodyPr/>
        <a:lstStyle/>
        <a:p>
          <a:endParaRPr lang="en-US"/>
        </a:p>
      </dgm:t>
    </dgm:pt>
    <dgm:pt modelId="{8C686367-9BF2-4BB1-B8D6-1EA6508C14B0}">
      <dgm:prSet/>
      <dgm:spPr/>
      <dgm:t>
        <a:bodyPr/>
        <a:lstStyle/>
        <a:p>
          <a:r>
            <a:rPr lang="tr-TR"/>
            <a:t>Yetersiz ya da fazla uyku,</a:t>
          </a:r>
          <a:endParaRPr lang="en-US"/>
        </a:p>
      </dgm:t>
    </dgm:pt>
    <dgm:pt modelId="{409C383B-80F3-431C-8A29-8EB33D39CE3C}" type="parTrans" cxnId="{DC455E4F-3BFC-4E56-9FD4-D8FE79FF2E19}">
      <dgm:prSet/>
      <dgm:spPr/>
      <dgm:t>
        <a:bodyPr/>
        <a:lstStyle/>
        <a:p>
          <a:endParaRPr lang="en-US"/>
        </a:p>
      </dgm:t>
    </dgm:pt>
    <dgm:pt modelId="{2B768C5C-44E0-4427-9827-EED5C0872539}" type="sibTrans" cxnId="{DC455E4F-3BFC-4E56-9FD4-D8FE79FF2E19}">
      <dgm:prSet/>
      <dgm:spPr/>
      <dgm:t>
        <a:bodyPr/>
        <a:lstStyle/>
        <a:p>
          <a:endParaRPr lang="en-US"/>
        </a:p>
      </dgm:t>
    </dgm:pt>
    <dgm:pt modelId="{F0075B41-985C-40A5-9B05-49259B01DF69}">
      <dgm:prSet/>
      <dgm:spPr/>
      <dgm:t>
        <a:bodyPr/>
        <a:lstStyle/>
        <a:p>
          <a:r>
            <a:rPr lang="tr-TR"/>
            <a:t>Stres yönetimi yapamamak,</a:t>
          </a:r>
          <a:endParaRPr lang="en-US"/>
        </a:p>
      </dgm:t>
    </dgm:pt>
    <dgm:pt modelId="{DE7BB564-AC4F-44BD-9D2F-450A0B5ED214}" type="parTrans" cxnId="{C7AA3F4D-5C3C-41D4-A238-B1566E4377E5}">
      <dgm:prSet/>
      <dgm:spPr/>
      <dgm:t>
        <a:bodyPr/>
        <a:lstStyle/>
        <a:p>
          <a:endParaRPr lang="en-US"/>
        </a:p>
      </dgm:t>
    </dgm:pt>
    <dgm:pt modelId="{365D5517-40E2-4D6F-BD3D-E1D52369FA4B}" type="sibTrans" cxnId="{C7AA3F4D-5C3C-41D4-A238-B1566E4377E5}">
      <dgm:prSet/>
      <dgm:spPr/>
      <dgm:t>
        <a:bodyPr/>
        <a:lstStyle/>
        <a:p>
          <a:endParaRPr lang="en-US"/>
        </a:p>
      </dgm:t>
    </dgm:pt>
    <dgm:pt modelId="{5EB0FB7C-B78F-4D13-8E73-1196FFD2DE4E}">
      <dgm:prSet/>
      <dgm:spPr/>
      <dgm:t>
        <a:bodyPr/>
        <a:lstStyle/>
        <a:p>
          <a:r>
            <a:rPr lang="tr-TR"/>
            <a:t>Obezite,</a:t>
          </a:r>
          <a:endParaRPr lang="en-US"/>
        </a:p>
      </dgm:t>
    </dgm:pt>
    <dgm:pt modelId="{5E6E013D-DDC6-4A36-86E5-CFB421C4B487}" type="parTrans" cxnId="{4E7601E6-A5CC-416C-BA46-D70452407433}">
      <dgm:prSet/>
      <dgm:spPr/>
      <dgm:t>
        <a:bodyPr/>
        <a:lstStyle/>
        <a:p>
          <a:endParaRPr lang="en-US"/>
        </a:p>
      </dgm:t>
    </dgm:pt>
    <dgm:pt modelId="{C07E04C5-CAB7-4C64-9AF6-4907E409F284}" type="sibTrans" cxnId="{4E7601E6-A5CC-416C-BA46-D70452407433}">
      <dgm:prSet/>
      <dgm:spPr/>
      <dgm:t>
        <a:bodyPr/>
        <a:lstStyle/>
        <a:p>
          <a:endParaRPr lang="en-US"/>
        </a:p>
      </dgm:t>
    </dgm:pt>
    <dgm:pt modelId="{2B2A1C69-11A1-42FE-9A8E-965018D67C54}">
      <dgm:prSet/>
      <dgm:spPr/>
      <dgm:t>
        <a:bodyPr/>
        <a:lstStyle/>
        <a:p>
          <a:r>
            <a:rPr lang="tr-TR"/>
            <a:t>Dağınık yaşam,</a:t>
          </a:r>
          <a:endParaRPr lang="en-US"/>
        </a:p>
      </dgm:t>
    </dgm:pt>
    <dgm:pt modelId="{939910AC-233D-4112-AEC8-64F4D28048EE}" type="parTrans" cxnId="{EDA1C62A-8F42-4212-80DE-F83706BF9235}">
      <dgm:prSet/>
      <dgm:spPr/>
      <dgm:t>
        <a:bodyPr/>
        <a:lstStyle/>
        <a:p>
          <a:endParaRPr lang="en-US"/>
        </a:p>
      </dgm:t>
    </dgm:pt>
    <dgm:pt modelId="{7A1BC187-D2D8-47E4-AB52-810C80A752DB}" type="sibTrans" cxnId="{EDA1C62A-8F42-4212-80DE-F83706BF9235}">
      <dgm:prSet/>
      <dgm:spPr/>
      <dgm:t>
        <a:bodyPr/>
        <a:lstStyle/>
        <a:p>
          <a:endParaRPr lang="en-US"/>
        </a:p>
      </dgm:t>
    </dgm:pt>
    <dgm:pt modelId="{0481A6B5-BB4E-4008-B47D-C6E928B1C73F}">
      <dgm:prSet/>
      <dgm:spPr/>
      <dgm:t>
        <a:bodyPr/>
        <a:lstStyle/>
        <a:p>
          <a:r>
            <a:rPr lang="tr-TR"/>
            <a:t>Öğrenmeyi bırakmak.</a:t>
          </a:r>
          <a:endParaRPr lang="en-US"/>
        </a:p>
      </dgm:t>
    </dgm:pt>
    <dgm:pt modelId="{85DFAA17-B8FA-41BC-94DE-C48D4090B1DA}" type="parTrans" cxnId="{9F1D1486-35FF-4D84-ADC9-42DBCAEE5D4E}">
      <dgm:prSet/>
      <dgm:spPr/>
      <dgm:t>
        <a:bodyPr/>
        <a:lstStyle/>
        <a:p>
          <a:endParaRPr lang="en-US"/>
        </a:p>
      </dgm:t>
    </dgm:pt>
    <dgm:pt modelId="{75447FF8-9DC0-4177-AC7F-3EF119834B05}" type="sibTrans" cxnId="{9F1D1486-35FF-4D84-ADC9-42DBCAEE5D4E}">
      <dgm:prSet/>
      <dgm:spPr/>
      <dgm:t>
        <a:bodyPr/>
        <a:lstStyle/>
        <a:p>
          <a:endParaRPr lang="en-US"/>
        </a:p>
      </dgm:t>
    </dgm:pt>
    <dgm:pt modelId="{DDB74AE5-47AB-4741-982D-9A9B4CF7BF1D}" type="pres">
      <dgm:prSet presAssocID="{63122863-C414-4EE1-9079-A82EEFD90867}" presName="cycle" presStyleCnt="0">
        <dgm:presLayoutVars>
          <dgm:dir/>
          <dgm:resizeHandles val="exact"/>
        </dgm:presLayoutVars>
      </dgm:prSet>
      <dgm:spPr/>
    </dgm:pt>
    <dgm:pt modelId="{0A249C3D-8674-DB45-BC1A-FDBD36EBC6D8}" type="pres">
      <dgm:prSet presAssocID="{4D34742A-0355-4D0F-A0D4-DE2A2C4EDB11}" presName="node" presStyleLbl="revTx" presStyleIdx="0" presStyleCnt="1">
        <dgm:presLayoutVars>
          <dgm:bulletEnabled val="1"/>
        </dgm:presLayoutVars>
      </dgm:prSet>
      <dgm:spPr/>
    </dgm:pt>
  </dgm:ptLst>
  <dgm:cxnLst>
    <dgm:cxn modelId="{96DC8D0B-ADDD-4943-9EAA-C4E0254DE15B}" type="presOf" srcId="{4D34742A-0355-4D0F-A0D4-DE2A2C4EDB11}" destId="{0A249C3D-8674-DB45-BC1A-FDBD36EBC6D8}" srcOrd="0" destOrd="0" presId="urn:microsoft.com/office/officeart/2005/8/layout/cycle1"/>
    <dgm:cxn modelId="{AE8A200D-8FE1-4D64-8A2B-045DF83A9E45}" srcId="{4D34742A-0355-4D0F-A0D4-DE2A2C4EDB11}" destId="{0363B35E-53A3-4144-89C9-63B0BF1D190D}" srcOrd="4" destOrd="0" parTransId="{0201E224-7159-4A9D-861B-81155CBA9D88}" sibTransId="{0F48CA36-1DEE-447D-9380-37BDAD3AB92E}"/>
    <dgm:cxn modelId="{0D30CE0E-C6F9-1C4D-A429-0003003FA306}" type="presOf" srcId="{F0075B41-985C-40A5-9B05-49259B01DF69}" destId="{0A249C3D-8674-DB45-BC1A-FDBD36EBC6D8}" srcOrd="0" destOrd="8" presId="urn:microsoft.com/office/officeart/2005/8/layout/cycle1"/>
    <dgm:cxn modelId="{44041924-B279-4A32-A8C8-467494FEEAE9}" srcId="{4D34742A-0355-4D0F-A0D4-DE2A2C4EDB11}" destId="{CE44D38F-08EA-4416-BD09-8B63186CFFA9}" srcOrd="3" destOrd="0" parTransId="{6D930A71-C063-4433-BC5F-60A58F312D9F}" sibTransId="{3627481A-276E-45BE-B2C8-17F830BDA386}"/>
    <dgm:cxn modelId="{97A3BD26-7D7E-C44C-B9BA-1ED45A43C96E}" type="presOf" srcId="{CE44D38F-08EA-4416-BD09-8B63186CFFA9}" destId="{0A249C3D-8674-DB45-BC1A-FDBD36EBC6D8}" srcOrd="0" destOrd="4" presId="urn:microsoft.com/office/officeart/2005/8/layout/cycle1"/>
    <dgm:cxn modelId="{EDA1C62A-8F42-4212-80DE-F83706BF9235}" srcId="{4D34742A-0355-4D0F-A0D4-DE2A2C4EDB11}" destId="{2B2A1C69-11A1-42FE-9A8E-965018D67C54}" srcOrd="9" destOrd="0" parTransId="{939910AC-233D-4112-AEC8-64F4D28048EE}" sibTransId="{7A1BC187-D2D8-47E4-AB52-810C80A752DB}"/>
    <dgm:cxn modelId="{B536933E-BB52-6641-B1A8-D3D409011D4D}" type="presOf" srcId="{E386F276-0621-4269-8C72-1529DD05959B}" destId="{0A249C3D-8674-DB45-BC1A-FDBD36EBC6D8}" srcOrd="0" destOrd="2" presId="urn:microsoft.com/office/officeart/2005/8/layout/cycle1"/>
    <dgm:cxn modelId="{A84B184B-5052-494A-B23E-2509768949DF}" type="presOf" srcId="{63122863-C414-4EE1-9079-A82EEFD90867}" destId="{DDB74AE5-47AB-4741-982D-9A9B4CF7BF1D}" srcOrd="0" destOrd="0" presId="urn:microsoft.com/office/officeart/2005/8/layout/cycle1"/>
    <dgm:cxn modelId="{C7AA3F4D-5C3C-41D4-A238-B1566E4377E5}" srcId="{4D34742A-0355-4D0F-A0D4-DE2A2C4EDB11}" destId="{F0075B41-985C-40A5-9B05-49259B01DF69}" srcOrd="7" destOrd="0" parTransId="{DE7BB564-AC4F-44BD-9D2F-450A0B5ED214}" sibTransId="{365D5517-40E2-4D6F-BD3D-E1D52369FA4B}"/>
    <dgm:cxn modelId="{DC455E4F-3BFC-4E56-9FD4-D8FE79FF2E19}" srcId="{4D34742A-0355-4D0F-A0D4-DE2A2C4EDB11}" destId="{8C686367-9BF2-4BB1-B8D6-1EA6508C14B0}" srcOrd="6" destOrd="0" parTransId="{409C383B-80F3-431C-8A29-8EB33D39CE3C}" sibTransId="{2B768C5C-44E0-4427-9827-EED5C0872539}"/>
    <dgm:cxn modelId="{B6B32F6A-F5CA-CB4D-A606-681CC35D0118}" type="presOf" srcId="{C87A3909-1C63-4A3D-8BFA-138BC3483494}" destId="{0A249C3D-8674-DB45-BC1A-FDBD36EBC6D8}" srcOrd="0" destOrd="1" presId="urn:microsoft.com/office/officeart/2005/8/layout/cycle1"/>
    <dgm:cxn modelId="{7D61D66E-B658-4D3E-A0B4-FBD46776A6B6}" srcId="{4D34742A-0355-4D0F-A0D4-DE2A2C4EDB11}" destId="{1FAF0155-FF5F-41D0-AB39-C6F7BE232229}" srcOrd="2" destOrd="0" parTransId="{0CC84E8D-5F10-4E76-84BA-710479B2DF59}" sibTransId="{E9AD0DF5-8654-480F-8D17-5F0ABABDFFAB}"/>
    <dgm:cxn modelId="{FE824F7C-726A-4011-8BC1-1DFF7EABB295}" srcId="{4D34742A-0355-4D0F-A0D4-DE2A2C4EDB11}" destId="{6F622C88-0D62-4BAF-87A1-2ED5F38D4F12}" srcOrd="5" destOrd="0" parTransId="{7FAC32CC-23B6-411F-BED5-F476F48D91E7}" sibTransId="{5111C782-AE20-4858-9522-515BE10E1348}"/>
    <dgm:cxn modelId="{9F1D1486-35FF-4D84-ADC9-42DBCAEE5D4E}" srcId="{4D34742A-0355-4D0F-A0D4-DE2A2C4EDB11}" destId="{0481A6B5-BB4E-4008-B47D-C6E928B1C73F}" srcOrd="10" destOrd="0" parTransId="{85DFAA17-B8FA-41BC-94DE-C48D4090B1DA}" sibTransId="{75447FF8-9DC0-4177-AC7F-3EF119834B05}"/>
    <dgm:cxn modelId="{6A743D92-BB01-9548-907B-11844481C8B5}" type="presOf" srcId="{8C686367-9BF2-4BB1-B8D6-1EA6508C14B0}" destId="{0A249C3D-8674-DB45-BC1A-FDBD36EBC6D8}" srcOrd="0" destOrd="7" presId="urn:microsoft.com/office/officeart/2005/8/layout/cycle1"/>
    <dgm:cxn modelId="{CE278F95-6E7B-4C4C-AF3B-76E917D14AC7}" srcId="{4D34742A-0355-4D0F-A0D4-DE2A2C4EDB11}" destId="{C87A3909-1C63-4A3D-8BFA-138BC3483494}" srcOrd="0" destOrd="0" parTransId="{E28D8251-9FEF-43D3-903D-29835A4CAB37}" sibTransId="{0A3E9D96-E022-41C3-8499-2AEA204DF320}"/>
    <dgm:cxn modelId="{63873998-3E98-BB44-ABDE-A182AEE4AB1D}" type="presOf" srcId="{5EB0FB7C-B78F-4D13-8E73-1196FFD2DE4E}" destId="{0A249C3D-8674-DB45-BC1A-FDBD36EBC6D8}" srcOrd="0" destOrd="9" presId="urn:microsoft.com/office/officeart/2005/8/layout/cycle1"/>
    <dgm:cxn modelId="{0D185C99-E028-1A45-BBDA-15FD19B6C10C}" type="presOf" srcId="{0363B35E-53A3-4144-89C9-63B0BF1D190D}" destId="{0A249C3D-8674-DB45-BC1A-FDBD36EBC6D8}" srcOrd="0" destOrd="5" presId="urn:microsoft.com/office/officeart/2005/8/layout/cycle1"/>
    <dgm:cxn modelId="{27F9AAC0-5212-E940-BB36-7DA3B550CC06}" type="presOf" srcId="{0481A6B5-BB4E-4008-B47D-C6E928B1C73F}" destId="{0A249C3D-8674-DB45-BC1A-FDBD36EBC6D8}" srcOrd="0" destOrd="11" presId="urn:microsoft.com/office/officeart/2005/8/layout/cycle1"/>
    <dgm:cxn modelId="{1589E2CA-400B-1546-90C3-EC18E0D62D1D}" type="presOf" srcId="{6F622C88-0D62-4BAF-87A1-2ED5F38D4F12}" destId="{0A249C3D-8674-DB45-BC1A-FDBD36EBC6D8}" srcOrd="0" destOrd="6" presId="urn:microsoft.com/office/officeart/2005/8/layout/cycle1"/>
    <dgm:cxn modelId="{9DCDE9CF-3337-47A5-A5AD-E8435E1CAE71}" srcId="{4D34742A-0355-4D0F-A0D4-DE2A2C4EDB11}" destId="{E386F276-0621-4269-8C72-1529DD05959B}" srcOrd="1" destOrd="0" parTransId="{E9B2F562-3F52-4278-AF60-599301D78265}" sibTransId="{EE2DD341-9B22-40C5-969A-2BFCE15CAD9F}"/>
    <dgm:cxn modelId="{195ECFD4-6BE3-4DAC-8221-68C17E55421E}" srcId="{63122863-C414-4EE1-9079-A82EEFD90867}" destId="{4D34742A-0355-4D0F-A0D4-DE2A2C4EDB11}" srcOrd="0" destOrd="0" parTransId="{E9227285-34C9-4C20-8B8A-EAC71B38E26C}" sibTransId="{1419B90E-C6F6-4ABB-B39A-A8541DDC4F4D}"/>
    <dgm:cxn modelId="{24E182D8-7D44-1742-8766-2966642EF538}" type="presOf" srcId="{2B2A1C69-11A1-42FE-9A8E-965018D67C54}" destId="{0A249C3D-8674-DB45-BC1A-FDBD36EBC6D8}" srcOrd="0" destOrd="10" presId="urn:microsoft.com/office/officeart/2005/8/layout/cycle1"/>
    <dgm:cxn modelId="{CBB6E2E5-DA91-154E-AD3F-1FC1CE776E74}" type="presOf" srcId="{1FAF0155-FF5F-41D0-AB39-C6F7BE232229}" destId="{0A249C3D-8674-DB45-BC1A-FDBD36EBC6D8}" srcOrd="0" destOrd="3" presId="urn:microsoft.com/office/officeart/2005/8/layout/cycle1"/>
    <dgm:cxn modelId="{4E7601E6-A5CC-416C-BA46-D70452407433}" srcId="{4D34742A-0355-4D0F-A0D4-DE2A2C4EDB11}" destId="{5EB0FB7C-B78F-4D13-8E73-1196FFD2DE4E}" srcOrd="8" destOrd="0" parTransId="{5E6E013D-DDC6-4A36-86E5-CFB421C4B487}" sibTransId="{C07E04C5-CAB7-4C64-9AF6-4907E409F284}"/>
    <dgm:cxn modelId="{4862EF13-2A1D-0A4F-A67F-FED30F37B5A7}" type="presParOf" srcId="{DDB74AE5-47AB-4741-982D-9A9B4CF7BF1D}" destId="{0A249C3D-8674-DB45-BC1A-FDBD36EBC6D8}" srcOrd="0"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5B7783-8EBB-474A-A105-A5A52F93FA2C}">
      <dsp:nvSpPr>
        <dsp:cNvPr id="0" name=""/>
        <dsp:cNvSpPr/>
      </dsp:nvSpPr>
      <dsp:spPr>
        <a:xfrm>
          <a:off x="0" y="0"/>
          <a:ext cx="778884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8B5680-C577-F74C-A85C-6883EBDB32A8}">
      <dsp:nvSpPr>
        <dsp:cNvPr id="0" name=""/>
        <dsp:cNvSpPr/>
      </dsp:nvSpPr>
      <dsp:spPr>
        <a:xfrm>
          <a:off x="0" y="0"/>
          <a:ext cx="7788840" cy="1272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tr-TR" sz="3500" kern="1200" dirty="0">
              <a:latin typeface="+mn-lt"/>
            </a:rPr>
            <a:t>İnsanın en büyük trajedisi, sahip olduğu potansiyeli fark edememesidir. </a:t>
          </a:r>
          <a:endParaRPr lang="en-US" sz="3500" kern="1200" dirty="0">
            <a:latin typeface="+mn-lt"/>
          </a:endParaRPr>
        </a:p>
      </dsp:txBody>
      <dsp:txXfrm>
        <a:off x="0" y="0"/>
        <a:ext cx="7788840" cy="1272957"/>
      </dsp:txXfrm>
    </dsp:sp>
    <dsp:sp modelId="{F3A735CC-B3EA-A840-A336-EB3EB146EF74}">
      <dsp:nvSpPr>
        <dsp:cNvPr id="0" name=""/>
        <dsp:cNvSpPr/>
      </dsp:nvSpPr>
      <dsp:spPr>
        <a:xfrm>
          <a:off x="0" y="1272957"/>
          <a:ext cx="7788840"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A61E13-1118-884D-A563-5B17A6858321}">
      <dsp:nvSpPr>
        <dsp:cNvPr id="0" name=""/>
        <dsp:cNvSpPr/>
      </dsp:nvSpPr>
      <dsp:spPr>
        <a:xfrm>
          <a:off x="0" y="1272957"/>
          <a:ext cx="7788840" cy="1272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tr-TR" sz="3500" kern="1200" dirty="0">
              <a:latin typeface="+mn-lt"/>
            </a:rPr>
            <a:t>Abraham Maslow</a:t>
          </a:r>
          <a:endParaRPr lang="en-US" sz="3500" kern="1200" dirty="0">
            <a:latin typeface="+mn-lt"/>
          </a:endParaRPr>
        </a:p>
      </dsp:txBody>
      <dsp:txXfrm>
        <a:off x="0" y="1272957"/>
        <a:ext cx="7788840" cy="12729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073F06-9F50-3041-8344-24DA00233156}">
      <dsp:nvSpPr>
        <dsp:cNvPr id="0" name=""/>
        <dsp:cNvSpPr/>
      </dsp:nvSpPr>
      <dsp:spPr>
        <a:xfrm>
          <a:off x="0" y="0"/>
          <a:ext cx="5175384"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526BDB-F22E-1843-A800-E39B71306F40}">
      <dsp:nvSpPr>
        <dsp:cNvPr id="0" name=""/>
        <dsp:cNvSpPr/>
      </dsp:nvSpPr>
      <dsp:spPr>
        <a:xfrm>
          <a:off x="0" y="0"/>
          <a:ext cx="5175384"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SEN – Farkındalık, egodan arınma, olma hali.</a:t>
          </a:r>
        </a:p>
      </dsp:txBody>
      <dsp:txXfrm>
        <a:off x="0" y="0"/>
        <a:ext cx="5175384" cy="1384035"/>
      </dsp:txXfrm>
    </dsp:sp>
    <dsp:sp modelId="{C129411E-A3BC-1B43-AD1F-E55E4C11CB32}">
      <dsp:nvSpPr>
        <dsp:cNvPr id="0" name=""/>
        <dsp:cNvSpPr/>
      </dsp:nvSpPr>
      <dsp:spPr>
        <a:xfrm>
          <a:off x="0" y="1384035"/>
          <a:ext cx="5175384" cy="0"/>
        </a:xfrm>
        <a:prstGeom prst="line">
          <a:avLst/>
        </a:prstGeom>
        <a:solidFill>
          <a:schemeClr val="accent2">
            <a:hueOff val="1560507"/>
            <a:satOff val="-1946"/>
            <a:lumOff val="458"/>
            <a:alphaOff val="0"/>
          </a:schemeClr>
        </a:solidFill>
        <a:ln w="25400" cap="flat" cmpd="sng" algn="ctr">
          <a:solidFill>
            <a:schemeClr val="accent2">
              <a:hueOff val="1560507"/>
              <a:satOff val="-1946"/>
              <a:lumOff val="45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C3312B-D775-ED47-BD18-0D535C49CEB3}">
      <dsp:nvSpPr>
        <dsp:cNvPr id="0" name=""/>
        <dsp:cNvSpPr/>
      </dsp:nvSpPr>
      <dsp:spPr>
        <a:xfrm>
          <a:off x="0" y="1384035"/>
          <a:ext cx="5175384"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İNSAN – Hizmet odaklı liderlik, empati ve iletişim.</a:t>
          </a:r>
        </a:p>
      </dsp:txBody>
      <dsp:txXfrm>
        <a:off x="0" y="1384035"/>
        <a:ext cx="5175384" cy="1384035"/>
      </dsp:txXfrm>
    </dsp:sp>
    <dsp:sp modelId="{59E98B0A-68E1-1245-AC76-0C61E10C9BF3}">
      <dsp:nvSpPr>
        <dsp:cNvPr id="0" name=""/>
        <dsp:cNvSpPr/>
      </dsp:nvSpPr>
      <dsp:spPr>
        <a:xfrm>
          <a:off x="0" y="2768070"/>
          <a:ext cx="5175384" cy="0"/>
        </a:xfrm>
        <a:prstGeom prst="line">
          <a:avLst/>
        </a:prstGeom>
        <a:solidFill>
          <a:schemeClr val="accent2">
            <a:hueOff val="3121013"/>
            <a:satOff val="-3893"/>
            <a:lumOff val="915"/>
            <a:alphaOff val="0"/>
          </a:schemeClr>
        </a:solidFill>
        <a:ln w="25400" cap="flat" cmpd="sng" algn="ctr">
          <a:solidFill>
            <a:schemeClr val="accent2">
              <a:hueOff val="3121013"/>
              <a:satOff val="-3893"/>
              <a:lumOff val="91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94C44B-A5DA-BE48-807D-55BCDA64487F}">
      <dsp:nvSpPr>
        <dsp:cNvPr id="0" name=""/>
        <dsp:cNvSpPr/>
      </dsp:nvSpPr>
      <dsp:spPr>
        <a:xfrm>
          <a:off x="0" y="2768070"/>
          <a:ext cx="5175384"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SİSTEM – Düzen, güven, verimlilik.</a:t>
          </a:r>
        </a:p>
      </dsp:txBody>
      <dsp:txXfrm>
        <a:off x="0" y="2768070"/>
        <a:ext cx="5175384" cy="1384035"/>
      </dsp:txXfrm>
    </dsp:sp>
    <dsp:sp modelId="{5332EA5D-015B-714A-94A2-16ED4331C9DE}">
      <dsp:nvSpPr>
        <dsp:cNvPr id="0" name=""/>
        <dsp:cNvSpPr/>
      </dsp:nvSpPr>
      <dsp:spPr>
        <a:xfrm>
          <a:off x="0" y="4152105"/>
          <a:ext cx="5175384" cy="0"/>
        </a:xfrm>
        <a:prstGeom prst="line">
          <a:avLst/>
        </a:prstGeom>
        <a:solidFill>
          <a:schemeClr val="accent2">
            <a:hueOff val="4681520"/>
            <a:satOff val="-5839"/>
            <a:lumOff val="1373"/>
            <a:alphaOff val="0"/>
          </a:schemeClr>
        </a:solidFill>
        <a:ln w="25400" cap="flat" cmpd="sng" algn="ctr">
          <a:solidFill>
            <a:schemeClr val="accent2">
              <a:hueOff val="4681520"/>
              <a:satOff val="-5839"/>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93DBFB-3587-9D49-9A85-6B9BC215CE37}">
      <dsp:nvSpPr>
        <dsp:cNvPr id="0" name=""/>
        <dsp:cNvSpPr/>
      </dsp:nvSpPr>
      <dsp:spPr>
        <a:xfrm>
          <a:off x="0" y="4152105"/>
          <a:ext cx="5175384"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STRATEJİ – Yenilenen vizyon, yön ve sürdürülebilirlik.</a:t>
          </a:r>
        </a:p>
      </dsp:txBody>
      <dsp:txXfrm>
        <a:off x="0" y="4152105"/>
        <a:ext cx="5175384" cy="13840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249C3D-8674-DB45-BC1A-FDBD36EBC6D8}">
      <dsp:nvSpPr>
        <dsp:cNvPr id="0" name=""/>
        <dsp:cNvSpPr/>
      </dsp:nvSpPr>
      <dsp:spPr>
        <a:xfrm>
          <a:off x="278951" y="1631"/>
          <a:ext cx="3905324" cy="3905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l" defTabSz="977900">
            <a:lnSpc>
              <a:spcPct val="90000"/>
            </a:lnSpc>
            <a:spcBef>
              <a:spcPct val="0"/>
            </a:spcBef>
            <a:spcAft>
              <a:spcPct val="35000"/>
            </a:spcAft>
            <a:buNone/>
          </a:pPr>
          <a:r>
            <a:rPr lang="tr-TR" sz="2200" b="1" kern="1200"/>
            <a:t>Zeka seviyesini düşüren alışkanlıklar:</a:t>
          </a:r>
          <a:endParaRPr lang="en-US" sz="2200" kern="1200"/>
        </a:p>
        <a:p>
          <a:pPr marL="171450" lvl="1" indent="-171450" algn="l" defTabSz="755650">
            <a:lnSpc>
              <a:spcPct val="90000"/>
            </a:lnSpc>
            <a:spcBef>
              <a:spcPct val="0"/>
            </a:spcBef>
            <a:spcAft>
              <a:spcPct val="15000"/>
            </a:spcAft>
            <a:buChar char="•"/>
          </a:pPr>
          <a:r>
            <a:rPr lang="tr-TR" sz="1700" kern="1200"/>
            <a:t>Televizyon izlemek, </a:t>
          </a:r>
          <a:endParaRPr lang="en-US" sz="1700" kern="1200"/>
        </a:p>
        <a:p>
          <a:pPr marL="171450" lvl="1" indent="-171450" algn="l" defTabSz="755650">
            <a:lnSpc>
              <a:spcPct val="90000"/>
            </a:lnSpc>
            <a:spcBef>
              <a:spcPct val="0"/>
            </a:spcBef>
            <a:spcAft>
              <a:spcPct val="15000"/>
            </a:spcAft>
            <a:buChar char="•"/>
          </a:pPr>
          <a:r>
            <a:rPr lang="tr-TR" sz="1700" kern="1200"/>
            <a:t>Şeker, </a:t>
          </a:r>
          <a:endParaRPr lang="en-US" sz="1700" kern="1200"/>
        </a:p>
        <a:p>
          <a:pPr marL="171450" lvl="1" indent="-171450" algn="l" defTabSz="755650">
            <a:lnSpc>
              <a:spcPct val="90000"/>
            </a:lnSpc>
            <a:spcBef>
              <a:spcPct val="0"/>
            </a:spcBef>
            <a:spcAft>
              <a:spcPct val="15000"/>
            </a:spcAft>
            <a:buChar char="•"/>
          </a:pPr>
          <a:r>
            <a:rPr lang="tr-TR" sz="1700" kern="1200"/>
            <a:t>Alkol, sigara, </a:t>
          </a:r>
          <a:endParaRPr lang="en-US" sz="1700" kern="1200"/>
        </a:p>
        <a:p>
          <a:pPr marL="171450" lvl="1" indent="-171450" algn="l" defTabSz="755650">
            <a:lnSpc>
              <a:spcPct val="90000"/>
            </a:lnSpc>
            <a:spcBef>
              <a:spcPct val="0"/>
            </a:spcBef>
            <a:spcAft>
              <a:spcPct val="15000"/>
            </a:spcAft>
            <a:buChar char="•"/>
          </a:pPr>
          <a:r>
            <a:rPr lang="tr-TR" sz="1700" kern="1200"/>
            <a:t>Fast food, </a:t>
          </a:r>
          <a:endParaRPr lang="en-US" sz="1700" kern="1200"/>
        </a:p>
        <a:p>
          <a:pPr marL="171450" lvl="1" indent="-171450" algn="l" defTabSz="755650">
            <a:lnSpc>
              <a:spcPct val="90000"/>
            </a:lnSpc>
            <a:spcBef>
              <a:spcPct val="0"/>
            </a:spcBef>
            <a:spcAft>
              <a:spcPct val="15000"/>
            </a:spcAft>
            <a:buChar char="•"/>
          </a:pPr>
          <a:r>
            <a:rPr lang="tr-TR" sz="1700" kern="1200"/>
            <a:t>İşlenmiş gıdalar, trans yağlar,</a:t>
          </a:r>
          <a:endParaRPr lang="en-US" sz="1700" kern="1200"/>
        </a:p>
        <a:p>
          <a:pPr marL="171450" lvl="1" indent="-171450" algn="l" defTabSz="755650">
            <a:lnSpc>
              <a:spcPct val="90000"/>
            </a:lnSpc>
            <a:spcBef>
              <a:spcPct val="0"/>
            </a:spcBef>
            <a:spcAft>
              <a:spcPct val="15000"/>
            </a:spcAft>
            <a:buChar char="•"/>
          </a:pPr>
          <a:r>
            <a:rPr lang="tr-TR" sz="1700" kern="1200"/>
            <a:t>Fazla tuz, </a:t>
          </a:r>
          <a:endParaRPr lang="en-US" sz="1700" kern="1200"/>
        </a:p>
        <a:p>
          <a:pPr marL="171450" lvl="1" indent="-171450" algn="l" defTabSz="755650">
            <a:lnSpc>
              <a:spcPct val="90000"/>
            </a:lnSpc>
            <a:spcBef>
              <a:spcPct val="0"/>
            </a:spcBef>
            <a:spcAft>
              <a:spcPct val="15000"/>
            </a:spcAft>
            <a:buChar char="•"/>
          </a:pPr>
          <a:r>
            <a:rPr lang="tr-TR" sz="1700" kern="1200"/>
            <a:t>Yetersiz ya da fazla uyku,</a:t>
          </a:r>
          <a:endParaRPr lang="en-US" sz="1700" kern="1200"/>
        </a:p>
        <a:p>
          <a:pPr marL="171450" lvl="1" indent="-171450" algn="l" defTabSz="755650">
            <a:lnSpc>
              <a:spcPct val="90000"/>
            </a:lnSpc>
            <a:spcBef>
              <a:spcPct val="0"/>
            </a:spcBef>
            <a:spcAft>
              <a:spcPct val="15000"/>
            </a:spcAft>
            <a:buChar char="•"/>
          </a:pPr>
          <a:r>
            <a:rPr lang="tr-TR" sz="1700" kern="1200"/>
            <a:t>Stres yönetimi yapamamak,</a:t>
          </a:r>
          <a:endParaRPr lang="en-US" sz="1700" kern="1200"/>
        </a:p>
        <a:p>
          <a:pPr marL="171450" lvl="1" indent="-171450" algn="l" defTabSz="755650">
            <a:lnSpc>
              <a:spcPct val="90000"/>
            </a:lnSpc>
            <a:spcBef>
              <a:spcPct val="0"/>
            </a:spcBef>
            <a:spcAft>
              <a:spcPct val="15000"/>
            </a:spcAft>
            <a:buChar char="•"/>
          </a:pPr>
          <a:r>
            <a:rPr lang="tr-TR" sz="1700" kern="1200"/>
            <a:t>Obezite,</a:t>
          </a:r>
          <a:endParaRPr lang="en-US" sz="1700" kern="1200"/>
        </a:p>
        <a:p>
          <a:pPr marL="171450" lvl="1" indent="-171450" algn="l" defTabSz="755650">
            <a:lnSpc>
              <a:spcPct val="90000"/>
            </a:lnSpc>
            <a:spcBef>
              <a:spcPct val="0"/>
            </a:spcBef>
            <a:spcAft>
              <a:spcPct val="15000"/>
            </a:spcAft>
            <a:buChar char="•"/>
          </a:pPr>
          <a:r>
            <a:rPr lang="tr-TR" sz="1700" kern="1200"/>
            <a:t>Dağınık yaşam,</a:t>
          </a:r>
          <a:endParaRPr lang="en-US" sz="1700" kern="1200"/>
        </a:p>
        <a:p>
          <a:pPr marL="171450" lvl="1" indent="-171450" algn="l" defTabSz="755650">
            <a:lnSpc>
              <a:spcPct val="90000"/>
            </a:lnSpc>
            <a:spcBef>
              <a:spcPct val="0"/>
            </a:spcBef>
            <a:spcAft>
              <a:spcPct val="15000"/>
            </a:spcAft>
            <a:buChar char="•"/>
          </a:pPr>
          <a:r>
            <a:rPr lang="tr-TR" sz="1700" kern="1200"/>
            <a:t>Öğrenmeyi bırakmak.</a:t>
          </a:r>
          <a:endParaRPr lang="en-US" sz="1700" kern="1200"/>
        </a:p>
      </dsp:txBody>
      <dsp:txXfrm>
        <a:off x="278951" y="1631"/>
        <a:ext cx="3905324" cy="390532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3/23/26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3/23/26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3/23/26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3/23/26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3/23/26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3/23/26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3/23/26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3/23/26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3/23/26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3/23/26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3/23/26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3/23/26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1.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g"/></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D9CE3C4-25D7-403C-9312-F3B39099D2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32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çerik Yer Tutucusu 4" descr="kişi, şahıs, insan yüzü, giyim, gülümsemek, gülüş içeren bir resim&#10;&#10;Yapay zeka tarafından oluşturulan içerik yanlış olabilir.">
            <a:extLst>
              <a:ext uri="{FF2B5EF4-FFF2-40B4-BE49-F238E27FC236}">
                <a16:creationId xmlns:a16="http://schemas.microsoft.com/office/drawing/2014/main" id="{28B46977-ACB7-94C5-6DD0-1EDCFDEB9354}"/>
              </a:ext>
            </a:extLst>
          </p:cNvPr>
          <p:cNvPicPr>
            <a:picLocks noGrp="1" noChangeAspect="1"/>
          </p:cNvPicPr>
          <p:nvPr>
            <p:ph idx="1"/>
          </p:nvPr>
        </p:nvPicPr>
        <p:blipFill>
          <a:blip r:embed="rId2">
            <a:alphaModFix/>
            <a:extLst>
              <a:ext uri="{28A0092B-C50C-407E-A947-70E740481C1C}">
                <a14:useLocalDpi xmlns:a14="http://schemas.microsoft.com/office/drawing/2010/main" val="0"/>
              </a:ext>
            </a:extLst>
          </a:blip>
          <a:srcRect l="5313" r="5320" b="2"/>
          <a:stretch>
            <a:fillRect/>
          </a:stretch>
        </p:blipFill>
        <p:spPr>
          <a:xfrm>
            <a:off x="228" y="-20320"/>
            <a:ext cx="3334096" cy="3730714"/>
          </a:xfrm>
          <a:custGeom>
            <a:avLst/>
            <a:gdLst/>
            <a:ahLst/>
            <a:cxnLst/>
            <a:rect l="l" t="t" r="r" b="b"/>
            <a:pathLst>
              <a:path w="4443799" h="3776782">
                <a:moveTo>
                  <a:pt x="0" y="0"/>
                </a:moveTo>
                <a:lnTo>
                  <a:pt x="4164578" y="0"/>
                </a:lnTo>
                <a:lnTo>
                  <a:pt x="4238884" y="154250"/>
                </a:lnTo>
                <a:cubicBezTo>
                  <a:pt x="4370833" y="466214"/>
                  <a:pt x="4443799" y="809200"/>
                  <a:pt x="4443799" y="1169228"/>
                </a:cubicBezTo>
                <a:cubicBezTo>
                  <a:pt x="4443799" y="2609341"/>
                  <a:pt x="3276357" y="3776782"/>
                  <a:pt x="1836244" y="3776782"/>
                </a:cubicBezTo>
                <a:cubicBezTo>
                  <a:pt x="1206195" y="3776782"/>
                  <a:pt x="628337" y="3553326"/>
                  <a:pt x="177598" y="3181344"/>
                </a:cubicBezTo>
                <a:lnTo>
                  <a:pt x="0" y="3019932"/>
                </a:lnTo>
                <a:close/>
              </a:path>
            </a:pathLst>
          </a:custGeom>
          <a:effectLst>
            <a:softEdge rad="0"/>
          </a:effectLst>
        </p:spPr>
      </p:pic>
      <p:pic>
        <p:nvPicPr>
          <p:cNvPr id="5" name="Resim 4" descr="gülümsemek, gülüş, insan yüzü, kişi, şahıs, giyim içeren bir resim&#10;&#10;Yapay zeka tarafından oluşturulan içerik yanlış olabilir.">
            <a:extLst>
              <a:ext uri="{FF2B5EF4-FFF2-40B4-BE49-F238E27FC236}">
                <a16:creationId xmlns:a16="http://schemas.microsoft.com/office/drawing/2014/main" id="{B1F6638D-161B-43C1-AB52-4A40DCB486A4}"/>
              </a:ext>
            </a:extLst>
          </p:cNvPr>
          <p:cNvPicPr>
            <a:picLocks noChangeAspect="1"/>
          </p:cNvPicPr>
          <p:nvPr/>
        </p:nvPicPr>
        <p:blipFill>
          <a:blip r:embed="rId3">
            <a:alphaModFix/>
            <a:extLst>
              <a:ext uri="{28A0092B-C50C-407E-A947-70E740481C1C}">
                <a14:useLocalDpi xmlns:a14="http://schemas.microsoft.com/office/drawing/2010/main" val="0"/>
              </a:ext>
            </a:extLst>
          </a:blip>
          <a:srcRect l="6162" r="8776" b="-1"/>
          <a:stretch>
            <a:fillRect/>
          </a:stretch>
        </p:blipFill>
        <p:spPr>
          <a:xfrm>
            <a:off x="6433" y="3917279"/>
            <a:ext cx="2580440" cy="2950205"/>
          </a:xfrm>
          <a:custGeom>
            <a:avLst/>
            <a:gdLst/>
            <a:ahLst/>
            <a:cxnLst/>
            <a:rect l="l" t="t" r="r" b="b"/>
            <a:pathLst>
              <a:path w="3440586" h="2950205">
                <a:moveTo>
                  <a:pt x="1539166" y="0"/>
                </a:moveTo>
                <a:cubicBezTo>
                  <a:pt x="2589292" y="0"/>
                  <a:pt x="3440586" y="851294"/>
                  <a:pt x="3440586" y="1901419"/>
                </a:cubicBezTo>
                <a:cubicBezTo>
                  <a:pt x="3440586" y="2229583"/>
                  <a:pt x="3357452" y="2538330"/>
                  <a:pt x="3211095" y="2807749"/>
                </a:cubicBezTo>
                <a:lnTo>
                  <a:pt x="3124550" y="2950205"/>
                </a:lnTo>
                <a:lnTo>
                  <a:pt x="0" y="2950205"/>
                </a:lnTo>
                <a:lnTo>
                  <a:pt x="0" y="788141"/>
                </a:lnTo>
                <a:lnTo>
                  <a:pt x="71938" y="691940"/>
                </a:lnTo>
                <a:cubicBezTo>
                  <a:pt x="420687" y="269355"/>
                  <a:pt x="948471" y="0"/>
                  <a:pt x="1539166" y="0"/>
                </a:cubicBezTo>
                <a:close/>
              </a:path>
            </a:pathLst>
          </a:custGeom>
          <a:effectLst>
            <a:softEdge rad="0"/>
          </a:effectLst>
        </p:spPr>
      </p:pic>
      <p:grpSp>
        <p:nvGrpSpPr>
          <p:cNvPr id="13" name="Group 12">
            <a:extLst>
              <a:ext uri="{FF2B5EF4-FFF2-40B4-BE49-F238E27FC236}">
                <a16:creationId xmlns:a16="http://schemas.microsoft.com/office/drawing/2014/main" id="{2E56C079-9BED-4728-8FAD-2F9E3A1791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8" y="-20320"/>
            <a:ext cx="3464506" cy="3993680"/>
            <a:chOff x="6642" y="0"/>
            <a:chExt cx="4656944" cy="4026189"/>
          </a:xfrm>
        </p:grpSpPr>
        <p:sp>
          <p:nvSpPr>
            <p:cNvPr id="14" name="Freeform: Shape 13">
              <a:extLst>
                <a:ext uri="{FF2B5EF4-FFF2-40B4-BE49-F238E27FC236}">
                  <a16:creationId xmlns:a16="http://schemas.microsoft.com/office/drawing/2014/main" id="{4FE2DBDC-CA19-4342-8088-8ADCA94AA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3" y="0"/>
              <a:ext cx="4481649" cy="3774194"/>
            </a:xfrm>
            <a:custGeom>
              <a:avLst/>
              <a:gdLst>
                <a:gd name="connsiteX0" fmla="*/ 3838758 w 4481649"/>
                <a:gd name="connsiteY0" fmla="*/ 0 h 3774194"/>
                <a:gd name="connsiteX1" fmla="*/ 4072279 w 4481649"/>
                <a:gd name="connsiteY1" fmla="*/ 0 h 3774194"/>
                <a:gd name="connsiteX2" fmla="*/ 4075362 w 4481649"/>
                <a:gd name="connsiteY2" fmla="*/ 4673 h 3774194"/>
                <a:gd name="connsiteX3" fmla="*/ 4106646 w 4481649"/>
                <a:gd name="connsiteY3" fmla="*/ 54070 h 3774194"/>
                <a:gd name="connsiteX4" fmla="*/ 4136804 w 4481649"/>
                <a:gd name="connsiteY4" fmla="*/ 104160 h 3774194"/>
                <a:gd name="connsiteX5" fmla="*/ 4246950 w 4481649"/>
                <a:gd name="connsiteY5" fmla="*/ 310241 h 3774194"/>
                <a:gd name="connsiteX6" fmla="*/ 4397741 w 4481649"/>
                <a:gd name="connsiteY6" fmla="*/ 750480 h 3774194"/>
                <a:gd name="connsiteX7" fmla="*/ 4433098 w 4481649"/>
                <a:gd name="connsiteY7" fmla="*/ 979526 h 3774194"/>
                <a:gd name="connsiteX8" fmla="*/ 4456064 w 4481649"/>
                <a:gd name="connsiteY8" fmla="*/ 1208745 h 3774194"/>
                <a:gd name="connsiteX9" fmla="*/ 4474350 w 4481649"/>
                <a:gd name="connsiteY9" fmla="*/ 1437964 h 3774194"/>
                <a:gd name="connsiteX10" fmla="*/ 4478075 w 4481649"/>
                <a:gd name="connsiteY10" fmla="*/ 1495420 h 3774194"/>
                <a:gd name="connsiteX11" fmla="*/ 4479722 w 4481649"/>
                <a:gd name="connsiteY11" fmla="*/ 1524971 h 3774194"/>
                <a:gd name="connsiteX12" fmla="*/ 4480936 w 4481649"/>
                <a:gd name="connsiteY12" fmla="*/ 1555043 h 3774194"/>
                <a:gd name="connsiteX13" fmla="*/ 4479288 w 4481649"/>
                <a:gd name="connsiteY13" fmla="*/ 1676195 h 3774194"/>
                <a:gd name="connsiteX14" fmla="*/ 4355883 w 4481649"/>
                <a:gd name="connsiteY14" fmla="*/ 2152052 h 3774194"/>
                <a:gd name="connsiteX15" fmla="*/ 4081600 w 4481649"/>
                <a:gd name="connsiteY15" fmla="*/ 2556153 h 3774194"/>
                <a:gd name="connsiteX16" fmla="*/ 3914431 w 4481649"/>
                <a:gd name="connsiteY16" fmla="*/ 2724623 h 3774194"/>
                <a:gd name="connsiteX17" fmla="*/ 3740156 w 4481649"/>
                <a:gd name="connsiteY17" fmla="*/ 2877753 h 3774194"/>
                <a:gd name="connsiteX18" fmla="*/ 3386143 w 4481649"/>
                <a:gd name="connsiteY18" fmla="*/ 3153683 h 3774194"/>
                <a:gd name="connsiteX19" fmla="*/ 3297056 w 4481649"/>
                <a:gd name="connsiteY19" fmla="*/ 3221018 h 3774194"/>
                <a:gd name="connsiteX20" fmla="*/ 3205542 w 4481649"/>
                <a:gd name="connsiteY20" fmla="*/ 3288787 h 3774194"/>
                <a:gd name="connsiteX21" fmla="*/ 3111775 w 4481649"/>
                <a:gd name="connsiteY21" fmla="*/ 3355690 h 3774194"/>
                <a:gd name="connsiteX22" fmla="*/ 3015060 w 4481649"/>
                <a:gd name="connsiteY22" fmla="*/ 3420685 h 3774194"/>
                <a:gd name="connsiteX23" fmla="*/ 2812014 w 4481649"/>
                <a:gd name="connsiteY23" fmla="*/ 3542705 h 3774194"/>
                <a:gd name="connsiteX24" fmla="*/ 2593627 w 4481649"/>
                <a:gd name="connsiteY24" fmla="*/ 3646439 h 3774194"/>
                <a:gd name="connsiteX25" fmla="*/ 2118377 w 4481649"/>
                <a:gd name="connsiteY25" fmla="*/ 3765771 h 3774194"/>
                <a:gd name="connsiteX26" fmla="*/ 1996011 w 4481649"/>
                <a:gd name="connsiteY26" fmla="*/ 3773484 h 3774194"/>
                <a:gd name="connsiteX27" fmla="*/ 1965420 w 4481649"/>
                <a:gd name="connsiteY27" fmla="*/ 3774177 h 3774194"/>
                <a:gd name="connsiteX28" fmla="*/ 1934915 w 4481649"/>
                <a:gd name="connsiteY28" fmla="*/ 3774003 h 3774194"/>
                <a:gd name="connsiteX29" fmla="*/ 1904497 w 4481649"/>
                <a:gd name="connsiteY29" fmla="*/ 3773658 h 3774194"/>
                <a:gd name="connsiteX30" fmla="*/ 1874945 w 4481649"/>
                <a:gd name="connsiteY30" fmla="*/ 3772531 h 3774194"/>
                <a:gd name="connsiteX31" fmla="*/ 1638881 w 4481649"/>
                <a:gd name="connsiteY31" fmla="*/ 3753725 h 3774194"/>
                <a:gd name="connsiteX32" fmla="*/ 1404288 w 4481649"/>
                <a:gd name="connsiteY32" fmla="*/ 3712301 h 3774194"/>
                <a:gd name="connsiteX33" fmla="*/ 1173856 w 4481649"/>
                <a:gd name="connsiteY33" fmla="*/ 3647392 h 3774194"/>
                <a:gd name="connsiteX34" fmla="*/ 732751 w 4481649"/>
                <a:gd name="connsiteY34" fmla="*/ 3452230 h 3774194"/>
                <a:gd name="connsiteX35" fmla="*/ 360973 w 4481649"/>
                <a:gd name="connsiteY35" fmla="*/ 3148396 h 3774194"/>
                <a:gd name="connsiteX36" fmla="*/ 210269 w 4481649"/>
                <a:gd name="connsiteY36" fmla="*/ 2965542 h 3774194"/>
                <a:gd name="connsiteX37" fmla="*/ 78631 w 4481649"/>
                <a:gd name="connsiteY37" fmla="*/ 2771940 h 3774194"/>
                <a:gd name="connsiteX38" fmla="*/ 47866 w 4481649"/>
                <a:gd name="connsiteY38" fmla="*/ 2722630 h 3774194"/>
                <a:gd name="connsiteX39" fmla="*/ 18488 w 4481649"/>
                <a:gd name="connsiteY39" fmla="*/ 2674792 h 3774194"/>
                <a:gd name="connsiteX40" fmla="*/ 0 w 4481649"/>
                <a:gd name="connsiteY40" fmla="*/ 2645223 h 3774194"/>
                <a:gd name="connsiteX41" fmla="*/ 0 w 4481649"/>
                <a:gd name="connsiteY41" fmla="*/ 2227021 h 3774194"/>
                <a:gd name="connsiteX42" fmla="*/ 25421 w 4481649"/>
                <a:gd name="connsiteY42" fmla="*/ 2260119 h 3774194"/>
                <a:gd name="connsiteX43" fmla="*/ 167979 w 4481649"/>
                <a:gd name="connsiteY43" fmla="*/ 2432922 h 3774194"/>
                <a:gd name="connsiteX44" fmla="*/ 238868 w 4481649"/>
                <a:gd name="connsiteY44" fmla="*/ 2523135 h 3774194"/>
                <a:gd name="connsiteX45" fmla="*/ 272926 w 4481649"/>
                <a:gd name="connsiteY45" fmla="*/ 2567420 h 3774194"/>
                <a:gd name="connsiteX46" fmla="*/ 306290 w 4481649"/>
                <a:gd name="connsiteY46" fmla="*/ 2609797 h 3774194"/>
                <a:gd name="connsiteX47" fmla="*/ 592966 w 4481649"/>
                <a:gd name="connsiteY47" fmla="*/ 2922991 h 3774194"/>
                <a:gd name="connsiteX48" fmla="*/ 745402 w 4481649"/>
                <a:gd name="connsiteY48" fmla="*/ 3063902 h 3774194"/>
                <a:gd name="connsiteX49" fmla="*/ 905033 w 4481649"/>
                <a:gd name="connsiteY49" fmla="*/ 3193806 h 3774194"/>
                <a:gd name="connsiteX50" fmla="*/ 1261644 w 4481649"/>
                <a:gd name="connsiteY50" fmla="*/ 3399280 h 3774194"/>
                <a:gd name="connsiteX51" fmla="*/ 1461138 w 4481649"/>
                <a:gd name="connsiteY51" fmla="*/ 3457343 h 3774194"/>
                <a:gd name="connsiteX52" fmla="*/ 1512268 w 4481649"/>
                <a:gd name="connsiteY52" fmla="*/ 3467570 h 3774194"/>
                <a:gd name="connsiteX53" fmla="*/ 1563832 w 4481649"/>
                <a:gd name="connsiteY53" fmla="*/ 3476149 h 3774194"/>
                <a:gd name="connsiteX54" fmla="*/ 1667912 w 4481649"/>
                <a:gd name="connsiteY54" fmla="*/ 3488455 h 3774194"/>
                <a:gd name="connsiteX55" fmla="*/ 1720255 w 4481649"/>
                <a:gd name="connsiteY55" fmla="*/ 3492441 h 3774194"/>
                <a:gd name="connsiteX56" fmla="*/ 1772771 w 4481649"/>
                <a:gd name="connsiteY56" fmla="*/ 3495215 h 3774194"/>
                <a:gd name="connsiteX57" fmla="*/ 1825462 w 4481649"/>
                <a:gd name="connsiteY57" fmla="*/ 3496428 h 3774194"/>
                <a:gd name="connsiteX58" fmla="*/ 1878238 w 4481649"/>
                <a:gd name="connsiteY58" fmla="*/ 3496167 h 3774194"/>
                <a:gd name="connsiteX59" fmla="*/ 1904671 w 4481649"/>
                <a:gd name="connsiteY59" fmla="*/ 3495907 h 3774194"/>
                <a:gd name="connsiteX60" fmla="*/ 1930149 w 4481649"/>
                <a:gd name="connsiteY60" fmla="*/ 3494782 h 3774194"/>
                <a:gd name="connsiteX61" fmla="*/ 1955541 w 4481649"/>
                <a:gd name="connsiteY61" fmla="*/ 3493482 h 3774194"/>
                <a:gd name="connsiteX62" fmla="*/ 1980846 w 4481649"/>
                <a:gd name="connsiteY62" fmla="*/ 3491401 h 3774194"/>
                <a:gd name="connsiteX63" fmla="*/ 2081199 w 4481649"/>
                <a:gd name="connsiteY63" fmla="*/ 3479010 h 3774194"/>
                <a:gd name="connsiteX64" fmla="*/ 2463462 w 4481649"/>
                <a:gd name="connsiteY64" fmla="*/ 3353524 h 3774194"/>
                <a:gd name="connsiteX65" fmla="*/ 2816606 w 4481649"/>
                <a:gd name="connsiteY65" fmla="*/ 3133490 h 3774194"/>
                <a:gd name="connsiteX66" fmla="*/ 2902227 w 4481649"/>
                <a:gd name="connsiteY66" fmla="*/ 3068842 h 3774194"/>
                <a:gd name="connsiteX67" fmla="*/ 2987849 w 4481649"/>
                <a:gd name="connsiteY67" fmla="*/ 3002026 h 3774194"/>
                <a:gd name="connsiteX68" fmla="*/ 3161258 w 4481649"/>
                <a:gd name="connsiteY68" fmla="*/ 2863368 h 3774194"/>
                <a:gd name="connsiteX69" fmla="*/ 3517696 w 4481649"/>
                <a:gd name="connsiteY69" fmla="*/ 2594978 h 3774194"/>
                <a:gd name="connsiteX70" fmla="*/ 3849781 w 4481649"/>
                <a:gd name="connsiteY70" fmla="*/ 2328061 h 3774194"/>
                <a:gd name="connsiteX71" fmla="*/ 4115313 w 4481649"/>
                <a:gd name="connsiteY71" fmla="*/ 2022147 h 3774194"/>
                <a:gd name="connsiteX72" fmla="*/ 4205786 w 4481649"/>
                <a:gd name="connsiteY72" fmla="*/ 1844318 h 3774194"/>
                <a:gd name="connsiteX73" fmla="*/ 4260902 w 4481649"/>
                <a:gd name="connsiteY73" fmla="*/ 1650024 h 3774194"/>
                <a:gd name="connsiteX74" fmla="*/ 4276155 w 4481649"/>
                <a:gd name="connsiteY74" fmla="*/ 1548110 h 3774194"/>
                <a:gd name="connsiteX75" fmla="*/ 4278669 w 4481649"/>
                <a:gd name="connsiteY75" fmla="*/ 1522285 h 3774194"/>
                <a:gd name="connsiteX76" fmla="*/ 4280575 w 4481649"/>
                <a:gd name="connsiteY76" fmla="*/ 1495940 h 3774194"/>
                <a:gd name="connsiteX77" fmla="*/ 4283348 w 4481649"/>
                <a:gd name="connsiteY77" fmla="*/ 1441517 h 3774194"/>
                <a:gd name="connsiteX78" fmla="*/ 4278582 w 4481649"/>
                <a:gd name="connsiteY78" fmla="*/ 1223910 h 3774194"/>
                <a:gd name="connsiteX79" fmla="*/ 4247990 w 4481649"/>
                <a:gd name="connsiteY79" fmla="*/ 1008990 h 3774194"/>
                <a:gd name="connsiteX80" fmla="*/ 4196080 w 4481649"/>
                <a:gd name="connsiteY80" fmla="*/ 799270 h 3774194"/>
                <a:gd name="connsiteX81" fmla="*/ 4062015 w 4481649"/>
                <a:gd name="connsiteY81" fmla="*/ 392396 h 3774194"/>
                <a:gd name="connsiteX82" fmla="*/ 3970675 w 4481649"/>
                <a:gd name="connsiteY82" fmla="*/ 199228 h 3774194"/>
                <a:gd name="connsiteX83" fmla="*/ 3944070 w 4481649"/>
                <a:gd name="connsiteY83" fmla="*/ 152951 h 3774194"/>
                <a:gd name="connsiteX84" fmla="*/ 3916078 w 4481649"/>
                <a:gd name="connsiteY84" fmla="*/ 107540 h 3774194"/>
                <a:gd name="connsiteX85" fmla="*/ 3886439 w 4481649"/>
                <a:gd name="connsiteY85" fmla="*/ 63170 h 3774194"/>
                <a:gd name="connsiteX86" fmla="*/ 3855502 w 4481649"/>
                <a:gd name="connsiteY86" fmla="*/ 19753 h 3774194"/>
                <a:gd name="connsiteX87" fmla="*/ 143864 w 4481649"/>
                <a:gd name="connsiteY87" fmla="*/ 0 h 3774194"/>
                <a:gd name="connsiteX88" fmla="*/ 437641 w 4481649"/>
                <a:gd name="connsiteY88" fmla="*/ 0 h 3774194"/>
                <a:gd name="connsiteX89" fmla="*/ 429955 w 4481649"/>
                <a:gd name="connsiteY89" fmla="*/ 6407 h 3774194"/>
                <a:gd name="connsiteX90" fmla="*/ 137300 w 4481649"/>
                <a:gd name="connsiteY90" fmla="*/ 320554 h 3774194"/>
                <a:gd name="connsiteX91" fmla="*/ 12931 w 4481649"/>
                <a:gd name="connsiteY91" fmla="*/ 495447 h 3774194"/>
                <a:gd name="connsiteX92" fmla="*/ 0 w 4481649"/>
                <a:gd name="connsiteY92" fmla="*/ 517906 h 3774194"/>
                <a:gd name="connsiteX93" fmla="*/ 0 w 4481649"/>
                <a:gd name="connsiteY93" fmla="*/ 176135 h 3774194"/>
                <a:gd name="connsiteX94" fmla="*/ 125001 w 4481649"/>
                <a:gd name="connsiteY94" fmla="*/ 19820 h 377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4481649" h="3774194">
                  <a:moveTo>
                    <a:pt x="3838758" y="0"/>
                  </a:moveTo>
                  <a:lnTo>
                    <a:pt x="4072279" y="0"/>
                  </a:lnTo>
                  <a:lnTo>
                    <a:pt x="4075362" y="4673"/>
                  </a:lnTo>
                  <a:cubicBezTo>
                    <a:pt x="4085761" y="21140"/>
                    <a:pt x="4096420" y="37518"/>
                    <a:pt x="4106646" y="54070"/>
                  </a:cubicBezTo>
                  <a:lnTo>
                    <a:pt x="4136804" y="104160"/>
                  </a:lnTo>
                  <a:cubicBezTo>
                    <a:pt x="4176234" y="171410"/>
                    <a:pt x="4213413" y="239959"/>
                    <a:pt x="4246950" y="310241"/>
                  </a:cubicBezTo>
                  <a:cubicBezTo>
                    <a:pt x="4314200" y="450805"/>
                    <a:pt x="4366023" y="598737"/>
                    <a:pt x="4397741" y="750480"/>
                  </a:cubicBezTo>
                  <a:cubicBezTo>
                    <a:pt x="4413514" y="826396"/>
                    <a:pt x="4424520" y="902917"/>
                    <a:pt x="4433098" y="979526"/>
                  </a:cubicBezTo>
                  <a:cubicBezTo>
                    <a:pt x="4441851" y="1056048"/>
                    <a:pt x="4448872" y="1132484"/>
                    <a:pt x="4456064" y="1208745"/>
                  </a:cubicBezTo>
                  <a:cubicBezTo>
                    <a:pt x="4462910" y="1285094"/>
                    <a:pt x="4468976" y="1361442"/>
                    <a:pt x="4474350" y="1437964"/>
                  </a:cubicBezTo>
                  <a:lnTo>
                    <a:pt x="4478075" y="1495420"/>
                  </a:lnTo>
                  <a:cubicBezTo>
                    <a:pt x="4478769" y="1504867"/>
                    <a:pt x="4479203" y="1515005"/>
                    <a:pt x="4479722" y="1524971"/>
                  </a:cubicBezTo>
                  <a:cubicBezTo>
                    <a:pt x="4480243" y="1534938"/>
                    <a:pt x="4480762" y="1544991"/>
                    <a:pt x="4480936" y="1555043"/>
                  </a:cubicBezTo>
                  <a:cubicBezTo>
                    <a:pt x="4482236" y="1595167"/>
                    <a:pt x="4481802" y="1635638"/>
                    <a:pt x="4479288" y="1676195"/>
                  </a:cubicBezTo>
                  <a:cubicBezTo>
                    <a:pt x="4469929" y="1838512"/>
                    <a:pt x="4426339" y="2002042"/>
                    <a:pt x="4355883" y="2152052"/>
                  </a:cubicBezTo>
                  <a:cubicBezTo>
                    <a:pt x="4285601" y="2302496"/>
                    <a:pt x="4188714" y="2437514"/>
                    <a:pt x="4081600" y="2556153"/>
                  </a:cubicBezTo>
                  <a:cubicBezTo>
                    <a:pt x="4028043" y="2615690"/>
                    <a:pt x="3971801" y="2671500"/>
                    <a:pt x="3914431" y="2724623"/>
                  </a:cubicBezTo>
                  <a:cubicBezTo>
                    <a:pt x="3857061" y="2777747"/>
                    <a:pt x="3798911" y="2828876"/>
                    <a:pt x="3740156" y="2877753"/>
                  </a:cubicBezTo>
                  <a:cubicBezTo>
                    <a:pt x="3622902" y="2975940"/>
                    <a:pt x="3503050" y="3065461"/>
                    <a:pt x="3386143" y="3153683"/>
                  </a:cubicBezTo>
                  <a:lnTo>
                    <a:pt x="3297056" y="3221018"/>
                  </a:lnTo>
                  <a:cubicBezTo>
                    <a:pt x="3266898" y="3243636"/>
                    <a:pt x="3236480" y="3266429"/>
                    <a:pt x="3205542" y="3288787"/>
                  </a:cubicBezTo>
                  <a:cubicBezTo>
                    <a:pt x="3174691" y="3311233"/>
                    <a:pt x="3143492" y="3333591"/>
                    <a:pt x="3111775" y="3355690"/>
                  </a:cubicBezTo>
                  <a:cubicBezTo>
                    <a:pt x="3079970" y="3377615"/>
                    <a:pt x="3047905" y="3399367"/>
                    <a:pt x="3015060" y="3420685"/>
                  </a:cubicBezTo>
                  <a:cubicBezTo>
                    <a:pt x="2949718" y="3463410"/>
                    <a:pt x="2882296" y="3504834"/>
                    <a:pt x="2812014" y="3542705"/>
                  </a:cubicBezTo>
                  <a:cubicBezTo>
                    <a:pt x="2741818" y="3580750"/>
                    <a:pt x="2669196" y="3616108"/>
                    <a:pt x="2593627" y="3646439"/>
                  </a:cubicBezTo>
                  <a:cubicBezTo>
                    <a:pt x="2443183" y="3707968"/>
                    <a:pt x="2281560" y="3749478"/>
                    <a:pt x="2118377" y="3765771"/>
                  </a:cubicBezTo>
                  <a:cubicBezTo>
                    <a:pt x="2077559" y="3769671"/>
                    <a:pt x="2036742" y="3772618"/>
                    <a:pt x="1996011" y="3773484"/>
                  </a:cubicBezTo>
                  <a:lnTo>
                    <a:pt x="1965420" y="3774177"/>
                  </a:lnTo>
                  <a:cubicBezTo>
                    <a:pt x="1955280" y="3774264"/>
                    <a:pt x="1945054" y="3774003"/>
                    <a:pt x="1934915" y="3774003"/>
                  </a:cubicBezTo>
                  <a:lnTo>
                    <a:pt x="1904497" y="3773658"/>
                  </a:lnTo>
                  <a:lnTo>
                    <a:pt x="1874945" y="3772531"/>
                  </a:lnTo>
                  <a:cubicBezTo>
                    <a:pt x="1796257" y="3770017"/>
                    <a:pt x="1717395" y="3763778"/>
                    <a:pt x="1638881" y="3753725"/>
                  </a:cubicBezTo>
                  <a:cubicBezTo>
                    <a:pt x="1560279" y="3744192"/>
                    <a:pt x="1481850" y="3730500"/>
                    <a:pt x="1404288" y="3712301"/>
                  </a:cubicBezTo>
                  <a:cubicBezTo>
                    <a:pt x="1326813" y="3693928"/>
                    <a:pt x="1249944" y="3672177"/>
                    <a:pt x="1173856" y="3647392"/>
                  </a:cubicBezTo>
                  <a:cubicBezTo>
                    <a:pt x="1021938" y="3597388"/>
                    <a:pt x="871755" y="3535165"/>
                    <a:pt x="732751" y="3452230"/>
                  </a:cubicBezTo>
                  <a:cubicBezTo>
                    <a:pt x="593659" y="3369470"/>
                    <a:pt x="469474" y="3264522"/>
                    <a:pt x="360973" y="3148396"/>
                  </a:cubicBezTo>
                  <a:cubicBezTo>
                    <a:pt x="306463" y="3090420"/>
                    <a:pt x="256893" y="3028718"/>
                    <a:pt x="210269" y="2965542"/>
                  </a:cubicBezTo>
                  <a:cubicBezTo>
                    <a:pt x="163905" y="2902105"/>
                    <a:pt x="119795" y="2837716"/>
                    <a:pt x="78631" y="2771940"/>
                  </a:cubicBezTo>
                  <a:cubicBezTo>
                    <a:pt x="68059" y="2755648"/>
                    <a:pt x="58093" y="2739095"/>
                    <a:pt x="47866" y="2722630"/>
                  </a:cubicBezTo>
                  <a:lnTo>
                    <a:pt x="18488" y="2674792"/>
                  </a:lnTo>
                  <a:lnTo>
                    <a:pt x="0" y="2645223"/>
                  </a:lnTo>
                  <a:lnTo>
                    <a:pt x="0" y="2227021"/>
                  </a:lnTo>
                  <a:lnTo>
                    <a:pt x="25421" y="2260119"/>
                  </a:lnTo>
                  <a:cubicBezTo>
                    <a:pt x="71871" y="2316968"/>
                    <a:pt x="120401" y="2373818"/>
                    <a:pt x="167979" y="2432922"/>
                  </a:cubicBezTo>
                  <a:cubicBezTo>
                    <a:pt x="191810" y="2462385"/>
                    <a:pt x="215382" y="2492545"/>
                    <a:pt x="238868" y="2523135"/>
                  </a:cubicBezTo>
                  <a:lnTo>
                    <a:pt x="272926" y="2567420"/>
                  </a:lnTo>
                  <a:cubicBezTo>
                    <a:pt x="284104" y="2581545"/>
                    <a:pt x="294765" y="2596017"/>
                    <a:pt x="306290" y="2609797"/>
                  </a:cubicBezTo>
                  <a:cubicBezTo>
                    <a:pt x="396245" y="2721936"/>
                    <a:pt x="493826" y="2825149"/>
                    <a:pt x="592966" y="2922991"/>
                  </a:cubicBezTo>
                  <a:cubicBezTo>
                    <a:pt x="642796" y="2971695"/>
                    <a:pt x="693493" y="3018751"/>
                    <a:pt x="745402" y="3063902"/>
                  </a:cubicBezTo>
                  <a:cubicBezTo>
                    <a:pt x="797312" y="3109052"/>
                    <a:pt x="850176" y="3152729"/>
                    <a:pt x="905033" y="3193806"/>
                  </a:cubicBezTo>
                  <a:cubicBezTo>
                    <a:pt x="1014313" y="3276135"/>
                    <a:pt x="1132171" y="3349710"/>
                    <a:pt x="1261644" y="3399280"/>
                  </a:cubicBezTo>
                  <a:cubicBezTo>
                    <a:pt x="1326206" y="3424066"/>
                    <a:pt x="1393108" y="3443044"/>
                    <a:pt x="1461138" y="3457343"/>
                  </a:cubicBezTo>
                  <a:cubicBezTo>
                    <a:pt x="1478210" y="3460723"/>
                    <a:pt x="1495109" y="3464623"/>
                    <a:pt x="1512268" y="3467570"/>
                  </a:cubicBezTo>
                  <a:lnTo>
                    <a:pt x="1563832" y="3476149"/>
                  </a:lnTo>
                  <a:cubicBezTo>
                    <a:pt x="1598409" y="3480742"/>
                    <a:pt x="1632988" y="3485595"/>
                    <a:pt x="1667912" y="3488455"/>
                  </a:cubicBezTo>
                  <a:cubicBezTo>
                    <a:pt x="1685330" y="3490101"/>
                    <a:pt x="1702749" y="3491661"/>
                    <a:pt x="1720255" y="3492441"/>
                  </a:cubicBezTo>
                  <a:cubicBezTo>
                    <a:pt x="1737760" y="3493309"/>
                    <a:pt x="1755180" y="3494695"/>
                    <a:pt x="1772771" y="3495215"/>
                  </a:cubicBezTo>
                  <a:lnTo>
                    <a:pt x="1825462" y="3496428"/>
                  </a:lnTo>
                  <a:cubicBezTo>
                    <a:pt x="1842968" y="3496862"/>
                    <a:pt x="1860646" y="3496254"/>
                    <a:pt x="1878238" y="3496167"/>
                  </a:cubicBezTo>
                  <a:lnTo>
                    <a:pt x="1904671" y="3495907"/>
                  </a:lnTo>
                  <a:cubicBezTo>
                    <a:pt x="1913250" y="3495648"/>
                    <a:pt x="1921656" y="3495128"/>
                    <a:pt x="1930149" y="3494782"/>
                  </a:cubicBezTo>
                  <a:cubicBezTo>
                    <a:pt x="1938642" y="3494348"/>
                    <a:pt x="1947135" y="3494088"/>
                    <a:pt x="1955541" y="3493482"/>
                  </a:cubicBezTo>
                  <a:lnTo>
                    <a:pt x="1980846" y="3491401"/>
                  </a:lnTo>
                  <a:cubicBezTo>
                    <a:pt x="2014556" y="3488716"/>
                    <a:pt x="2048009" y="3484208"/>
                    <a:pt x="2081199" y="3479010"/>
                  </a:cubicBezTo>
                  <a:cubicBezTo>
                    <a:pt x="2214051" y="3456996"/>
                    <a:pt x="2341789" y="3413926"/>
                    <a:pt x="2463462" y="3353524"/>
                  </a:cubicBezTo>
                  <a:cubicBezTo>
                    <a:pt x="2585568" y="3293814"/>
                    <a:pt x="2701781" y="3217378"/>
                    <a:pt x="2816606" y="3133490"/>
                  </a:cubicBezTo>
                  <a:cubicBezTo>
                    <a:pt x="2845291" y="3112605"/>
                    <a:pt x="2873803" y="3090853"/>
                    <a:pt x="2902227" y="3068842"/>
                  </a:cubicBezTo>
                  <a:cubicBezTo>
                    <a:pt x="2930826" y="3046917"/>
                    <a:pt x="2959337" y="3024644"/>
                    <a:pt x="2987849" y="3002026"/>
                  </a:cubicBezTo>
                  <a:lnTo>
                    <a:pt x="3161258" y="2863368"/>
                  </a:lnTo>
                  <a:cubicBezTo>
                    <a:pt x="3280244" y="2768994"/>
                    <a:pt x="3400357" y="2681119"/>
                    <a:pt x="3517696" y="2594978"/>
                  </a:cubicBezTo>
                  <a:cubicBezTo>
                    <a:pt x="3634949" y="2508836"/>
                    <a:pt x="3747781" y="2421829"/>
                    <a:pt x="3849781" y="2328061"/>
                  </a:cubicBezTo>
                  <a:cubicBezTo>
                    <a:pt x="3951782" y="2234467"/>
                    <a:pt x="4043903" y="2134719"/>
                    <a:pt x="4115313" y="2022147"/>
                  </a:cubicBezTo>
                  <a:cubicBezTo>
                    <a:pt x="4151016" y="1965904"/>
                    <a:pt x="4181521" y="1906627"/>
                    <a:pt x="4205786" y="1844318"/>
                  </a:cubicBezTo>
                  <a:cubicBezTo>
                    <a:pt x="4230225" y="1782095"/>
                    <a:pt x="4247817" y="1716926"/>
                    <a:pt x="4260902" y="1650024"/>
                  </a:cubicBezTo>
                  <a:cubicBezTo>
                    <a:pt x="4267402" y="1616572"/>
                    <a:pt x="4272602" y="1582515"/>
                    <a:pt x="4276155" y="1548110"/>
                  </a:cubicBezTo>
                  <a:cubicBezTo>
                    <a:pt x="4277195" y="1539531"/>
                    <a:pt x="4277889" y="1530864"/>
                    <a:pt x="4278669" y="1522285"/>
                  </a:cubicBezTo>
                  <a:cubicBezTo>
                    <a:pt x="4279361" y="1513618"/>
                    <a:pt x="4280229" y="1505126"/>
                    <a:pt x="4280575" y="1495940"/>
                  </a:cubicBezTo>
                  <a:lnTo>
                    <a:pt x="4283348" y="1441517"/>
                  </a:lnTo>
                  <a:cubicBezTo>
                    <a:pt x="4285861" y="1368895"/>
                    <a:pt x="4284301" y="1296186"/>
                    <a:pt x="4278582" y="1223910"/>
                  </a:cubicBezTo>
                  <a:cubicBezTo>
                    <a:pt x="4273036" y="1151549"/>
                    <a:pt x="4262376" y="1079793"/>
                    <a:pt x="4247990" y="1008990"/>
                  </a:cubicBezTo>
                  <a:cubicBezTo>
                    <a:pt x="4233431" y="938189"/>
                    <a:pt x="4215232" y="868339"/>
                    <a:pt x="4196080" y="799270"/>
                  </a:cubicBezTo>
                  <a:cubicBezTo>
                    <a:pt x="4157862" y="661046"/>
                    <a:pt x="4115658" y="524642"/>
                    <a:pt x="4062015" y="392396"/>
                  </a:cubicBezTo>
                  <a:cubicBezTo>
                    <a:pt x="4035151" y="326360"/>
                    <a:pt x="4005165" y="261537"/>
                    <a:pt x="3970675" y="199228"/>
                  </a:cubicBezTo>
                  <a:cubicBezTo>
                    <a:pt x="3962269" y="183543"/>
                    <a:pt x="3952995" y="168290"/>
                    <a:pt x="3944070" y="152951"/>
                  </a:cubicBezTo>
                  <a:cubicBezTo>
                    <a:pt x="3934883" y="137699"/>
                    <a:pt x="3925350" y="122706"/>
                    <a:pt x="3916078" y="107540"/>
                  </a:cubicBezTo>
                  <a:lnTo>
                    <a:pt x="3886439" y="63170"/>
                  </a:lnTo>
                  <a:lnTo>
                    <a:pt x="3855502" y="19753"/>
                  </a:lnTo>
                  <a:close/>
                  <a:moveTo>
                    <a:pt x="143864" y="0"/>
                  </a:moveTo>
                  <a:lnTo>
                    <a:pt x="437641" y="0"/>
                  </a:lnTo>
                  <a:lnTo>
                    <a:pt x="429955" y="6407"/>
                  </a:lnTo>
                  <a:cubicBezTo>
                    <a:pt x="323796" y="102687"/>
                    <a:pt x="225436" y="207721"/>
                    <a:pt x="137300" y="320554"/>
                  </a:cubicBezTo>
                  <a:cubicBezTo>
                    <a:pt x="93146" y="376884"/>
                    <a:pt x="51592" y="435250"/>
                    <a:pt x="12931" y="495447"/>
                  </a:cubicBezTo>
                  <a:lnTo>
                    <a:pt x="0" y="517906"/>
                  </a:lnTo>
                  <a:lnTo>
                    <a:pt x="0" y="176135"/>
                  </a:lnTo>
                  <a:lnTo>
                    <a:pt x="125001" y="1982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F5A22C1F-1C9F-4DFC-AD2E-4BF0D7713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2" y="0"/>
              <a:ext cx="4452858" cy="3729027"/>
            </a:xfrm>
            <a:custGeom>
              <a:avLst/>
              <a:gdLst>
                <a:gd name="connsiteX0" fmla="*/ 3491469 w 4452858"/>
                <a:gd name="connsiteY0" fmla="*/ 0 h 3729027"/>
                <a:gd name="connsiteX1" fmla="*/ 4038310 w 4452858"/>
                <a:gd name="connsiteY1" fmla="*/ 0 h 3729027"/>
                <a:gd name="connsiteX2" fmla="*/ 4126393 w 4452858"/>
                <a:gd name="connsiteY2" fmla="*/ 144253 h 3729027"/>
                <a:gd name="connsiteX3" fmla="*/ 4452858 w 4452858"/>
                <a:gd name="connsiteY3" fmla="*/ 1509806 h 3729027"/>
                <a:gd name="connsiteX4" fmla="*/ 3318809 w 4452858"/>
                <a:gd name="connsiteY4" fmla="*/ 3104286 h 3729027"/>
                <a:gd name="connsiteX5" fmla="*/ 1929716 w 4452858"/>
                <a:gd name="connsiteY5" fmla="*/ 3729027 h 3729027"/>
                <a:gd name="connsiteX6" fmla="*/ 92844 w 4452858"/>
                <a:gd name="connsiteY6" fmla="*/ 2672799 h 3729027"/>
                <a:gd name="connsiteX7" fmla="*/ 0 w 4452858"/>
                <a:gd name="connsiteY7" fmla="*/ 2540909 h 3729027"/>
                <a:gd name="connsiteX8" fmla="*/ 0 w 4452858"/>
                <a:gd name="connsiteY8" fmla="*/ 1684718 h 3729027"/>
                <a:gd name="connsiteX9" fmla="*/ 380 w 4452858"/>
                <a:gd name="connsiteY9" fmla="*/ 1686965 h 3729027"/>
                <a:gd name="connsiteX10" fmla="*/ 293898 w 4452858"/>
                <a:gd name="connsiteY10" fmla="*/ 2207948 h 3729027"/>
                <a:gd name="connsiteX11" fmla="*/ 451448 w 4452858"/>
                <a:gd name="connsiteY11" fmla="*/ 2429541 h 3729027"/>
                <a:gd name="connsiteX12" fmla="*/ 1929803 w 4452858"/>
                <a:gd name="connsiteY12" fmla="*/ 3295720 h 3729027"/>
                <a:gd name="connsiteX13" fmla="*/ 3052066 w 4452858"/>
                <a:gd name="connsiteY13" fmla="*/ 2762840 h 3729027"/>
                <a:gd name="connsiteX14" fmla="*/ 3188643 w 4452858"/>
                <a:gd name="connsiteY14" fmla="*/ 2657026 h 3729027"/>
                <a:gd name="connsiteX15" fmla="*/ 3809831 w 4452858"/>
                <a:gd name="connsiteY15" fmla="*/ 2103868 h 3729027"/>
                <a:gd name="connsiteX16" fmla="*/ 4019638 w 4452858"/>
                <a:gd name="connsiteY16" fmla="*/ 1509806 h 3729027"/>
                <a:gd name="connsiteX17" fmla="*/ 3548634 w 4452858"/>
                <a:gd name="connsiteY17" fmla="*/ 61263 h 3729027"/>
                <a:gd name="connsiteX18" fmla="*/ 185138 w 4452858"/>
                <a:gd name="connsiteY18" fmla="*/ 0 h 3729027"/>
                <a:gd name="connsiteX19" fmla="*/ 834013 w 4452858"/>
                <a:gd name="connsiteY19" fmla="*/ 0 h 3729027"/>
                <a:gd name="connsiteX20" fmla="*/ 691153 w 4452858"/>
                <a:gd name="connsiteY20" fmla="*/ 111873 h 3729027"/>
                <a:gd name="connsiteX21" fmla="*/ 170145 w 4452858"/>
                <a:gd name="connsiteY21" fmla="*/ 757933 h 3729027"/>
                <a:gd name="connsiteX22" fmla="*/ 28693 w 4452858"/>
                <a:gd name="connsiteY22" fmla="*/ 1128897 h 3729027"/>
                <a:gd name="connsiteX23" fmla="*/ 0 w 4452858"/>
                <a:gd name="connsiteY23" fmla="*/ 1281783 h 3729027"/>
                <a:gd name="connsiteX24" fmla="*/ 0 w 4452858"/>
                <a:gd name="connsiteY24" fmla="*/ 222263 h 3729027"/>
                <a:gd name="connsiteX25" fmla="*/ 56950 w 4452858"/>
                <a:gd name="connsiteY25" fmla="*/ 144253 h 372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52858" h="3729027">
                  <a:moveTo>
                    <a:pt x="3491469" y="0"/>
                  </a:moveTo>
                  <a:lnTo>
                    <a:pt x="4038310" y="0"/>
                  </a:lnTo>
                  <a:lnTo>
                    <a:pt x="4126393" y="144253"/>
                  </a:lnTo>
                  <a:cubicBezTo>
                    <a:pt x="4339509" y="534059"/>
                    <a:pt x="4452858" y="1003975"/>
                    <a:pt x="4452858" y="1509806"/>
                  </a:cubicBezTo>
                  <a:cubicBezTo>
                    <a:pt x="4452858" y="2290190"/>
                    <a:pt x="3890946" y="2657200"/>
                    <a:pt x="3318809" y="3104286"/>
                  </a:cubicBezTo>
                  <a:cubicBezTo>
                    <a:pt x="2902054" y="3429958"/>
                    <a:pt x="2500553" y="3729027"/>
                    <a:pt x="1929716" y="3729027"/>
                  </a:cubicBezTo>
                  <a:cubicBezTo>
                    <a:pt x="1083208" y="3729027"/>
                    <a:pt x="533602" y="3322499"/>
                    <a:pt x="92844" y="2672799"/>
                  </a:cubicBezTo>
                  <a:lnTo>
                    <a:pt x="0" y="2540909"/>
                  </a:lnTo>
                  <a:lnTo>
                    <a:pt x="0" y="1684718"/>
                  </a:lnTo>
                  <a:lnTo>
                    <a:pt x="380" y="1686965"/>
                  </a:lnTo>
                  <a:cubicBezTo>
                    <a:pt x="38821" y="1851705"/>
                    <a:pt x="135502" y="1990731"/>
                    <a:pt x="293898" y="2207948"/>
                  </a:cubicBezTo>
                  <a:cubicBezTo>
                    <a:pt x="344854" y="2277797"/>
                    <a:pt x="397545" y="2350072"/>
                    <a:pt x="451448" y="2429541"/>
                  </a:cubicBezTo>
                  <a:cubicBezTo>
                    <a:pt x="863349" y="3036689"/>
                    <a:pt x="1305494" y="3295720"/>
                    <a:pt x="1929803" y="3295720"/>
                  </a:cubicBezTo>
                  <a:cubicBezTo>
                    <a:pt x="2339537" y="3295720"/>
                    <a:pt x="2640164" y="3084700"/>
                    <a:pt x="3052066" y="2762840"/>
                  </a:cubicBezTo>
                  <a:cubicBezTo>
                    <a:pt x="3098083" y="2726876"/>
                    <a:pt x="3144100" y="2691345"/>
                    <a:pt x="3188643" y="2657026"/>
                  </a:cubicBezTo>
                  <a:cubicBezTo>
                    <a:pt x="3430081" y="2470792"/>
                    <a:pt x="3658087" y="2294870"/>
                    <a:pt x="3809831" y="2103868"/>
                  </a:cubicBezTo>
                  <a:cubicBezTo>
                    <a:pt x="3954901" y="1921273"/>
                    <a:pt x="4019638" y="1738071"/>
                    <a:pt x="4019638" y="1509806"/>
                  </a:cubicBezTo>
                  <a:cubicBezTo>
                    <a:pt x="4019638" y="937667"/>
                    <a:pt x="3852382" y="423246"/>
                    <a:pt x="3548634" y="61263"/>
                  </a:cubicBezTo>
                  <a:close/>
                  <a:moveTo>
                    <a:pt x="185138" y="0"/>
                  </a:moveTo>
                  <a:lnTo>
                    <a:pt x="834013" y="0"/>
                  </a:lnTo>
                  <a:lnTo>
                    <a:pt x="691153" y="111873"/>
                  </a:lnTo>
                  <a:cubicBezTo>
                    <a:pt x="468086" y="302962"/>
                    <a:pt x="292771" y="520394"/>
                    <a:pt x="170145" y="757933"/>
                  </a:cubicBezTo>
                  <a:cubicBezTo>
                    <a:pt x="107489" y="879345"/>
                    <a:pt x="60259" y="1003292"/>
                    <a:pt x="28693" y="1128897"/>
                  </a:cubicBezTo>
                  <a:lnTo>
                    <a:pt x="0" y="1281783"/>
                  </a:lnTo>
                  <a:lnTo>
                    <a:pt x="0" y="222263"/>
                  </a:lnTo>
                  <a:lnTo>
                    <a:pt x="56950" y="144253"/>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44BBFF0F-32AB-4101-8F9E-5FB2BDAD4C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2" y="0"/>
              <a:ext cx="4452858" cy="3729027"/>
            </a:xfrm>
            <a:custGeom>
              <a:avLst/>
              <a:gdLst>
                <a:gd name="connsiteX0" fmla="*/ 185138 w 4452858"/>
                <a:gd name="connsiteY0" fmla="*/ 0 h 3729027"/>
                <a:gd name="connsiteX1" fmla="*/ 986505 w 4452858"/>
                <a:gd name="connsiteY1" fmla="*/ 0 h 3729027"/>
                <a:gd name="connsiteX2" fmla="*/ 913397 w 4452858"/>
                <a:gd name="connsiteY2" fmla="*/ 47750 h 3729027"/>
                <a:gd name="connsiteX3" fmla="*/ 747482 w 4452858"/>
                <a:gd name="connsiteY3" fmla="*/ 177649 h 3729027"/>
                <a:gd name="connsiteX4" fmla="*/ 247101 w 4452858"/>
                <a:gd name="connsiteY4" fmla="*/ 797624 h 3729027"/>
                <a:gd name="connsiteX5" fmla="*/ 67798 w 4452858"/>
                <a:gd name="connsiteY5" fmla="*/ 1509806 h 3729027"/>
                <a:gd name="connsiteX6" fmla="*/ 363833 w 4452858"/>
                <a:gd name="connsiteY6" fmla="*/ 2156904 h 3729027"/>
                <a:gd name="connsiteX7" fmla="*/ 523117 w 4452858"/>
                <a:gd name="connsiteY7" fmla="*/ 2380924 h 3729027"/>
                <a:gd name="connsiteX8" fmla="*/ 1130785 w 4452858"/>
                <a:gd name="connsiteY8" fmla="*/ 3001246 h 3729027"/>
                <a:gd name="connsiteX9" fmla="*/ 1929716 w 4452858"/>
                <a:gd name="connsiteY9" fmla="*/ 3209058 h 3729027"/>
                <a:gd name="connsiteX10" fmla="*/ 2443616 w 4452858"/>
                <a:gd name="connsiteY10" fmla="*/ 3076727 h 3729027"/>
                <a:gd name="connsiteX11" fmla="*/ 2998596 w 4452858"/>
                <a:gd name="connsiteY11" fmla="*/ 2694637 h 3729027"/>
                <a:gd name="connsiteX12" fmla="*/ 3135607 w 4452858"/>
                <a:gd name="connsiteY12" fmla="*/ 2588478 h 3729027"/>
                <a:gd name="connsiteX13" fmla="*/ 3741889 w 4452858"/>
                <a:gd name="connsiteY13" fmla="*/ 2049965 h 3729027"/>
                <a:gd name="connsiteX14" fmla="*/ 3932891 w 4452858"/>
                <a:gd name="connsiteY14" fmla="*/ 1509806 h 3729027"/>
                <a:gd name="connsiteX15" fmla="*/ 3482165 w 4452858"/>
                <a:gd name="connsiteY15" fmla="*/ 116986 h 3729027"/>
                <a:gd name="connsiteX16" fmla="*/ 3373043 w 4452858"/>
                <a:gd name="connsiteY16" fmla="*/ 0 h 3729027"/>
                <a:gd name="connsiteX17" fmla="*/ 4038310 w 4452858"/>
                <a:gd name="connsiteY17" fmla="*/ 0 h 3729027"/>
                <a:gd name="connsiteX18" fmla="*/ 4126393 w 4452858"/>
                <a:gd name="connsiteY18" fmla="*/ 144253 h 3729027"/>
                <a:gd name="connsiteX19" fmla="*/ 4452858 w 4452858"/>
                <a:gd name="connsiteY19" fmla="*/ 1509806 h 3729027"/>
                <a:gd name="connsiteX20" fmla="*/ 3318809 w 4452858"/>
                <a:gd name="connsiteY20" fmla="*/ 3104286 h 3729027"/>
                <a:gd name="connsiteX21" fmla="*/ 1929716 w 4452858"/>
                <a:gd name="connsiteY21" fmla="*/ 3729027 h 3729027"/>
                <a:gd name="connsiteX22" fmla="*/ 92844 w 4452858"/>
                <a:gd name="connsiteY22" fmla="*/ 2672799 h 3729027"/>
                <a:gd name="connsiteX23" fmla="*/ 0 w 4452858"/>
                <a:gd name="connsiteY23" fmla="*/ 2540909 h 3729027"/>
                <a:gd name="connsiteX24" fmla="*/ 0 w 4452858"/>
                <a:gd name="connsiteY24" fmla="*/ 222263 h 3729027"/>
                <a:gd name="connsiteX25" fmla="*/ 56950 w 4452858"/>
                <a:gd name="connsiteY25" fmla="*/ 144253 h 372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52858" h="3729027">
                  <a:moveTo>
                    <a:pt x="185138" y="0"/>
                  </a:moveTo>
                  <a:lnTo>
                    <a:pt x="986505" y="0"/>
                  </a:lnTo>
                  <a:lnTo>
                    <a:pt x="913397" y="47750"/>
                  </a:lnTo>
                  <a:cubicBezTo>
                    <a:pt x="855880" y="88897"/>
                    <a:pt x="800433" y="132282"/>
                    <a:pt x="747482" y="177649"/>
                  </a:cubicBezTo>
                  <a:cubicBezTo>
                    <a:pt x="535943" y="358858"/>
                    <a:pt x="362967" y="573258"/>
                    <a:pt x="247101" y="797624"/>
                  </a:cubicBezTo>
                  <a:cubicBezTo>
                    <a:pt x="128115" y="1028056"/>
                    <a:pt x="67798" y="1267673"/>
                    <a:pt x="67798" y="1509806"/>
                  </a:cubicBezTo>
                  <a:cubicBezTo>
                    <a:pt x="67798" y="1741191"/>
                    <a:pt x="158533" y="1875430"/>
                    <a:pt x="363833" y="2156904"/>
                  </a:cubicBezTo>
                  <a:cubicBezTo>
                    <a:pt x="415223" y="2227360"/>
                    <a:pt x="468346" y="2300242"/>
                    <a:pt x="523117" y="2380924"/>
                  </a:cubicBezTo>
                  <a:cubicBezTo>
                    <a:pt x="716804" y="2666387"/>
                    <a:pt x="915519" y="2869346"/>
                    <a:pt x="1130785" y="3001246"/>
                  </a:cubicBezTo>
                  <a:cubicBezTo>
                    <a:pt x="1358964" y="3141116"/>
                    <a:pt x="1620335" y="3209058"/>
                    <a:pt x="1929716" y="3209058"/>
                  </a:cubicBezTo>
                  <a:cubicBezTo>
                    <a:pt x="2105291" y="3209058"/>
                    <a:pt x="2268560" y="3167028"/>
                    <a:pt x="2443616" y="3076727"/>
                  </a:cubicBezTo>
                  <a:cubicBezTo>
                    <a:pt x="2623352" y="2984000"/>
                    <a:pt x="2801267" y="2848808"/>
                    <a:pt x="2998596" y="2694637"/>
                  </a:cubicBezTo>
                  <a:cubicBezTo>
                    <a:pt x="3044873" y="2658500"/>
                    <a:pt x="3090975" y="2622883"/>
                    <a:pt x="3135607" y="2588478"/>
                  </a:cubicBezTo>
                  <a:cubicBezTo>
                    <a:pt x="3372711" y="2405536"/>
                    <a:pt x="3596645" y="2232733"/>
                    <a:pt x="3741889" y="2049965"/>
                  </a:cubicBezTo>
                  <a:cubicBezTo>
                    <a:pt x="3875781" y="1881496"/>
                    <a:pt x="3932891" y="1719959"/>
                    <a:pt x="3932891" y="1509806"/>
                  </a:cubicBezTo>
                  <a:cubicBezTo>
                    <a:pt x="3932891" y="958034"/>
                    <a:pt x="3772827" y="463371"/>
                    <a:pt x="3482165" y="116986"/>
                  </a:cubicBezTo>
                  <a:lnTo>
                    <a:pt x="3373043" y="0"/>
                  </a:lnTo>
                  <a:lnTo>
                    <a:pt x="4038310" y="0"/>
                  </a:lnTo>
                  <a:lnTo>
                    <a:pt x="4126393" y="144253"/>
                  </a:lnTo>
                  <a:cubicBezTo>
                    <a:pt x="4339509" y="534059"/>
                    <a:pt x="4452858" y="1003975"/>
                    <a:pt x="4452858" y="1509806"/>
                  </a:cubicBezTo>
                  <a:cubicBezTo>
                    <a:pt x="4452858" y="2290190"/>
                    <a:pt x="3890946" y="2657200"/>
                    <a:pt x="3318809" y="3104286"/>
                  </a:cubicBezTo>
                  <a:cubicBezTo>
                    <a:pt x="2902054" y="3429958"/>
                    <a:pt x="2500553" y="3729027"/>
                    <a:pt x="1929716" y="3729027"/>
                  </a:cubicBezTo>
                  <a:cubicBezTo>
                    <a:pt x="1083208" y="3729027"/>
                    <a:pt x="533602" y="3322499"/>
                    <a:pt x="92844" y="2672799"/>
                  </a:cubicBezTo>
                  <a:lnTo>
                    <a:pt x="0" y="2540909"/>
                  </a:lnTo>
                  <a:lnTo>
                    <a:pt x="0" y="222263"/>
                  </a:lnTo>
                  <a:lnTo>
                    <a:pt x="56950" y="144253"/>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7" name="Freeform: Shape 16">
              <a:extLst>
                <a:ext uri="{FF2B5EF4-FFF2-40B4-BE49-F238E27FC236}">
                  <a16:creationId xmlns:a16="http://schemas.microsoft.com/office/drawing/2014/main" id="{3F8E6D8D-90E6-4613-AA16-1E08EDD25E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2" y="0"/>
              <a:ext cx="4656944" cy="4026189"/>
            </a:xfrm>
            <a:custGeom>
              <a:avLst/>
              <a:gdLst>
                <a:gd name="connsiteX0" fmla="*/ 1945140 w 4656944"/>
                <a:gd name="connsiteY0" fmla="*/ 3991264 h 4026189"/>
                <a:gd name="connsiteX1" fmla="*/ 1959526 w 4656944"/>
                <a:gd name="connsiteY1" fmla="*/ 3991438 h 4026189"/>
                <a:gd name="connsiteX2" fmla="*/ 1972179 w 4656944"/>
                <a:gd name="connsiteY2" fmla="*/ 3991351 h 4026189"/>
                <a:gd name="connsiteX3" fmla="*/ 1945140 w 4656944"/>
                <a:gd name="connsiteY3" fmla="*/ 3991264 h 4026189"/>
                <a:gd name="connsiteX4" fmla="*/ 3966403 w 4656944"/>
                <a:gd name="connsiteY4" fmla="*/ 0 h 4026189"/>
                <a:gd name="connsiteX5" fmla="*/ 4231031 w 4656944"/>
                <a:gd name="connsiteY5" fmla="*/ 0 h 4026189"/>
                <a:gd name="connsiteX6" fmla="*/ 4309866 w 4656944"/>
                <a:gd name="connsiteY6" fmla="*/ 126953 h 4026189"/>
                <a:gd name="connsiteX7" fmla="*/ 4656944 w 4656944"/>
                <a:gd name="connsiteY7" fmla="*/ 1425485 h 4026189"/>
                <a:gd name="connsiteX8" fmla="*/ 4452596 w 4656944"/>
                <a:gd name="connsiteY8" fmla="*/ 2437688 h 4026189"/>
                <a:gd name="connsiteX9" fmla="*/ 3895452 w 4656944"/>
                <a:gd name="connsiteY9" fmla="*/ 3264090 h 4026189"/>
                <a:gd name="connsiteX10" fmla="*/ 3069051 w 4656944"/>
                <a:gd name="connsiteY10" fmla="*/ 3821235 h 4026189"/>
                <a:gd name="connsiteX11" fmla="*/ 2057107 w 4656944"/>
                <a:gd name="connsiteY11" fmla="*/ 4025583 h 4026189"/>
                <a:gd name="connsiteX12" fmla="*/ 2036916 w 4656944"/>
                <a:gd name="connsiteY12" fmla="*/ 4025322 h 4026189"/>
                <a:gd name="connsiteX13" fmla="*/ 2027036 w 4656944"/>
                <a:gd name="connsiteY13" fmla="*/ 4025149 h 4026189"/>
                <a:gd name="connsiteX14" fmla="*/ 2005458 w 4656944"/>
                <a:gd name="connsiteY14" fmla="*/ 4025928 h 4026189"/>
                <a:gd name="connsiteX15" fmla="*/ 2004937 w 4656944"/>
                <a:gd name="connsiteY15" fmla="*/ 4025928 h 4026189"/>
                <a:gd name="connsiteX16" fmla="*/ 2004418 w 4656944"/>
                <a:gd name="connsiteY16" fmla="*/ 4025928 h 4026189"/>
                <a:gd name="connsiteX17" fmla="*/ 1972700 w 4656944"/>
                <a:gd name="connsiteY17" fmla="*/ 4026102 h 4026189"/>
                <a:gd name="connsiteX18" fmla="*/ 1959526 w 4656944"/>
                <a:gd name="connsiteY18" fmla="*/ 4026189 h 4026189"/>
                <a:gd name="connsiteX19" fmla="*/ 1919922 w 4656944"/>
                <a:gd name="connsiteY19" fmla="*/ 4025583 h 4026189"/>
                <a:gd name="connsiteX20" fmla="*/ 1908656 w 4656944"/>
                <a:gd name="connsiteY20" fmla="*/ 4025322 h 4026189"/>
                <a:gd name="connsiteX21" fmla="*/ 1799030 w 4656944"/>
                <a:gd name="connsiteY21" fmla="*/ 4020902 h 4026189"/>
                <a:gd name="connsiteX22" fmla="*/ 1782305 w 4656944"/>
                <a:gd name="connsiteY22" fmla="*/ 4020036 h 4026189"/>
                <a:gd name="connsiteX23" fmla="*/ 1781784 w 4656944"/>
                <a:gd name="connsiteY23" fmla="*/ 4020036 h 4026189"/>
                <a:gd name="connsiteX24" fmla="*/ 1781265 w 4656944"/>
                <a:gd name="connsiteY24" fmla="*/ 4019949 h 4026189"/>
                <a:gd name="connsiteX25" fmla="*/ 1765839 w 4656944"/>
                <a:gd name="connsiteY25" fmla="*/ 4018649 h 4026189"/>
                <a:gd name="connsiteX26" fmla="*/ 1655000 w 4656944"/>
                <a:gd name="connsiteY26" fmla="*/ 4007816 h 4026189"/>
                <a:gd name="connsiteX27" fmla="*/ 1402382 w 4656944"/>
                <a:gd name="connsiteY27" fmla="*/ 3964573 h 4026189"/>
                <a:gd name="connsiteX28" fmla="*/ 1154617 w 4656944"/>
                <a:gd name="connsiteY28" fmla="*/ 3889696 h 4026189"/>
                <a:gd name="connsiteX29" fmla="*/ 918639 w 4656944"/>
                <a:gd name="connsiteY29" fmla="*/ 3780850 h 4026189"/>
                <a:gd name="connsiteX30" fmla="*/ 741589 w 4656944"/>
                <a:gd name="connsiteY30" fmla="*/ 3668278 h 4026189"/>
                <a:gd name="connsiteX31" fmla="*/ 103549 w 4656944"/>
                <a:gd name="connsiteY31" fmla="*/ 3140728 h 4026189"/>
                <a:gd name="connsiteX32" fmla="*/ 0 w 4656944"/>
                <a:gd name="connsiteY32" fmla="*/ 3015106 h 4026189"/>
                <a:gd name="connsiteX33" fmla="*/ 0 w 4656944"/>
                <a:gd name="connsiteY33" fmla="*/ 2484097 h 4026189"/>
                <a:gd name="connsiteX34" fmla="*/ 17188 w 4656944"/>
                <a:gd name="connsiteY34" fmla="*/ 2506324 h 4026189"/>
                <a:gd name="connsiteX35" fmla="*/ 75252 w 4656944"/>
                <a:gd name="connsiteY35" fmla="*/ 2580765 h 4026189"/>
                <a:gd name="connsiteX36" fmla="*/ 148653 w 4656944"/>
                <a:gd name="connsiteY36" fmla="*/ 2676699 h 4026189"/>
                <a:gd name="connsiteX37" fmla="*/ 186177 w 4656944"/>
                <a:gd name="connsiteY37" fmla="*/ 2727656 h 4026189"/>
                <a:gd name="connsiteX38" fmla="*/ 219802 w 4656944"/>
                <a:gd name="connsiteY38" fmla="*/ 2773414 h 4026189"/>
                <a:gd name="connsiteX39" fmla="*/ 219975 w 4656944"/>
                <a:gd name="connsiteY39" fmla="*/ 2773586 h 4026189"/>
                <a:gd name="connsiteX40" fmla="*/ 220149 w 4656944"/>
                <a:gd name="connsiteY40" fmla="*/ 2773760 h 4026189"/>
                <a:gd name="connsiteX41" fmla="*/ 278992 w 4656944"/>
                <a:gd name="connsiteY41" fmla="*/ 2851322 h 4026189"/>
                <a:gd name="connsiteX42" fmla="*/ 290344 w 4656944"/>
                <a:gd name="connsiteY42" fmla="*/ 2865967 h 4026189"/>
                <a:gd name="connsiteX43" fmla="*/ 296065 w 4656944"/>
                <a:gd name="connsiteY43" fmla="*/ 2873075 h 4026189"/>
                <a:gd name="connsiteX44" fmla="*/ 363834 w 4656944"/>
                <a:gd name="connsiteY44" fmla="*/ 2955229 h 4026189"/>
                <a:gd name="connsiteX45" fmla="*/ 519304 w 4656944"/>
                <a:gd name="connsiteY45" fmla="*/ 3123178 h 4026189"/>
                <a:gd name="connsiteX46" fmla="*/ 867075 w 4656944"/>
                <a:gd name="connsiteY46" fmla="*/ 3402488 h 4026189"/>
                <a:gd name="connsiteX47" fmla="*/ 1058596 w 4656944"/>
                <a:gd name="connsiteY47" fmla="*/ 3507088 h 4026189"/>
                <a:gd name="connsiteX48" fmla="*/ 1058770 w 4656944"/>
                <a:gd name="connsiteY48" fmla="*/ 3507175 h 4026189"/>
                <a:gd name="connsiteX49" fmla="*/ 1058943 w 4656944"/>
                <a:gd name="connsiteY49" fmla="*/ 3507262 h 4026189"/>
                <a:gd name="connsiteX50" fmla="*/ 1261123 w 4656944"/>
                <a:gd name="connsiteY50" fmla="*/ 3586297 h 4026189"/>
                <a:gd name="connsiteX51" fmla="*/ 1472230 w 4656944"/>
                <a:gd name="connsiteY51" fmla="*/ 3640980 h 4026189"/>
                <a:gd name="connsiteX52" fmla="*/ 1579344 w 4656944"/>
                <a:gd name="connsiteY52" fmla="*/ 3659005 h 4026189"/>
                <a:gd name="connsiteX53" fmla="*/ 1686890 w 4656944"/>
                <a:gd name="connsiteY53" fmla="*/ 3671225 h 4026189"/>
                <a:gd name="connsiteX54" fmla="*/ 1909524 w 4656944"/>
                <a:gd name="connsiteY54" fmla="*/ 3680931 h 4026189"/>
                <a:gd name="connsiteX55" fmla="*/ 1920703 w 4656944"/>
                <a:gd name="connsiteY55" fmla="*/ 3680931 h 4026189"/>
                <a:gd name="connsiteX56" fmla="*/ 1935434 w 4656944"/>
                <a:gd name="connsiteY56" fmla="*/ 3681018 h 4026189"/>
                <a:gd name="connsiteX57" fmla="*/ 1964120 w 4656944"/>
                <a:gd name="connsiteY57" fmla="*/ 3680584 h 4026189"/>
                <a:gd name="connsiteX58" fmla="*/ 1964379 w 4656944"/>
                <a:gd name="connsiteY58" fmla="*/ 3680584 h 4026189"/>
                <a:gd name="connsiteX59" fmla="*/ 1964639 w 4656944"/>
                <a:gd name="connsiteY59" fmla="*/ 3680584 h 4026189"/>
                <a:gd name="connsiteX60" fmla="*/ 1991591 w 4656944"/>
                <a:gd name="connsiteY60" fmla="*/ 3679891 h 4026189"/>
                <a:gd name="connsiteX61" fmla="*/ 2018717 w 4656944"/>
                <a:gd name="connsiteY61" fmla="*/ 3678503 h 4026189"/>
                <a:gd name="connsiteX62" fmla="*/ 2124963 w 4656944"/>
                <a:gd name="connsiteY62" fmla="*/ 3669231 h 4026189"/>
                <a:gd name="connsiteX63" fmla="*/ 2535738 w 4656944"/>
                <a:gd name="connsiteY63" fmla="*/ 3558218 h 4026189"/>
                <a:gd name="connsiteX64" fmla="*/ 2730812 w 4656944"/>
                <a:gd name="connsiteY64" fmla="*/ 3461503 h 4026189"/>
                <a:gd name="connsiteX65" fmla="*/ 2920080 w 4656944"/>
                <a:gd name="connsiteY65" fmla="*/ 3343298 h 4026189"/>
                <a:gd name="connsiteX66" fmla="*/ 3105101 w 4656944"/>
                <a:gd name="connsiteY66" fmla="*/ 3208887 h 4026189"/>
                <a:gd name="connsiteX67" fmla="*/ 3196443 w 4656944"/>
                <a:gd name="connsiteY67" fmla="*/ 3137650 h 4026189"/>
                <a:gd name="connsiteX68" fmla="*/ 3289603 w 4656944"/>
                <a:gd name="connsiteY68" fmla="*/ 3063123 h 4026189"/>
                <a:gd name="connsiteX69" fmla="*/ 3446634 w 4656944"/>
                <a:gd name="connsiteY69" fmla="*/ 2940150 h 4026189"/>
                <a:gd name="connsiteX70" fmla="*/ 3662420 w 4656944"/>
                <a:gd name="connsiteY70" fmla="*/ 2769601 h 4026189"/>
                <a:gd name="connsiteX71" fmla="*/ 3998319 w 4656944"/>
                <a:gd name="connsiteY71" fmla="*/ 2463860 h 4026189"/>
                <a:gd name="connsiteX72" fmla="*/ 4137238 w 4656944"/>
                <a:gd name="connsiteY72" fmla="*/ 2295217 h 4026189"/>
                <a:gd name="connsiteX73" fmla="*/ 4247124 w 4656944"/>
                <a:gd name="connsiteY73" fmla="*/ 2111582 h 4026189"/>
                <a:gd name="connsiteX74" fmla="*/ 4361949 w 4656944"/>
                <a:gd name="connsiteY74" fmla="*/ 1700374 h 4026189"/>
                <a:gd name="connsiteX75" fmla="*/ 4368449 w 4656944"/>
                <a:gd name="connsiteY75" fmla="*/ 1590747 h 4026189"/>
                <a:gd name="connsiteX76" fmla="*/ 4368536 w 4656944"/>
                <a:gd name="connsiteY76" fmla="*/ 1586502 h 4026189"/>
                <a:gd name="connsiteX77" fmla="*/ 4368796 w 4656944"/>
                <a:gd name="connsiteY77" fmla="*/ 1534158 h 4026189"/>
                <a:gd name="connsiteX78" fmla="*/ 4368710 w 4656944"/>
                <a:gd name="connsiteY78" fmla="*/ 1517606 h 4026189"/>
                <a:gd name="connsiteX79" fmla="*/ 4368189 w 4656944"/>
                <a:gd name="connsiteY79" fmla="*/ 1476095 h 4026189"/>
                <a:gd name="connsiteX80" fmla="*/ 4356749 w 4656944"/>
                <a:gd name="connsiteY80" fmla="*/ 1244884 h 4026189"/>
                <a:gd name="connsiteX81" fmla="*/ 4287074 w 4656944"/>
                <a:gd name="connsiteY81" fmla="*/ 787052 h 4026189"/>
                <a:gd name="connsiteX82" fmla="*/ 4147029 w 4656944"/>
                <a:gd name="connsiteY82" fmla="*/ 346032 h 4026189"/>
                <a:gd name="connsiteX83" fmla="*/ 4100319 w 4656944"/>
                <a:gd name="connsiteY83" fmla="*/ 240307 h 4026189"/>
                <a:gd name="connsiteX84" fmla="*/ 4048323 w 4656944"/>
                <a:gd name="connsiteY84" fmla="*/ 136833 h 4026189"/>
                <a:gd name="connsiteX85" fmla="*/ 0 w 4656944"/>
                <a:gd name="connsiteY85" fmla="*/ 0 h 4026189"/>
                <a:gd name="connsiteX86" fmla="*/ 278246 w 4656944"/>
                <a:gd name="connsiteY86" fmla="*/ 0 h 4026189"/>
                <a:gd name="connsiteX87" fmla="*/ 193425 w 4656944"/>
                <a:gd name="connsiteY87" fmla="*/ 86981 h 4026189"/>
                <a:gd name="connsiteX88" fmla="*/ 48300 w 4656944"/>
                <a:gd name="connsiteY88" fmla="*/ 263444 h 4026189"/>
                <a:gd name="connsiteX89" fmla="*/ 0 w 4656944"/>
                <a:gd name="connsiteY89" fmla="*/ 333888 h 4026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656944" h="4026189">
                  <a:moveTo>
                    <a:pt x="1945140" y="3991264"/>
                  </a:moveTo>
                  <a:cubicBezTo>
                    <a:pt x="1949907" y="3991351"/>
                    <a:pt x="1954673" y="3991438"/>
                    <a:pt x="1959526" y="3991438"/>
                  </a:cubicBezTo>
                  <a:cubicBezTo>
                    <a:pt x="1963686" y="3991438"/>
                    <a:pt x="1967847" y="3991438"/>
                    <a:pt x="1972179" y="3991351"/>
                  </a:cubicBezTo>
                  <a:cubicBezTo>
                    <a:pt x="1962994" y="3991523"/>
                    <a:pt x="1954067" y="3991351"/>
                    <a:pt x="1945140" y="3991264"/>
                  </a:cubicBezTo>
                  <a:close/>
                  <a:moveTo>
                    <a:pt x="3966403" y="0"/>
                  </a:moveTo>
                  <a:lnTo>
                    <a:pt x="4231031" y="0"/>
                  </a:lnTo>
                  <a:lnTo>
                    <a:pt x="4309866" y="126953"/>
                  </a:lnTo>
                  <a:cubicBezTo>
                    <a:pt x="4536919" y="519962"/>
                    <a:pt x="4656944" y="969040"/>
                    <a:pt x="4656944" y="1425485"/>
                  </a:cubicBezTo>
                  <a:cubicBezTo>
                    <a:pt x="4656944" y="1776462"/>
                    <a:pt x="4588222" y="2116955"/>
                    <a:pt x="4452596" y="2437688"/>
                  </a:cubicBezTo>
                  <a:cubicBezTo>
                    <a:pt x="4321651" y="2747329"/>
                    <a:pt x="4134204" y="3025338"/>
                    <a:pt x="3895452" y="3264090"/>
                  </a:cubicBezTo>
                  <a:cubicBezTo>
                    <a:pt x="3656701" y="3502841"/>
                    <a:pt x="3378605" y="3690290"/>
                    <a:pt x="3069051" y="3821235"/>
                  </a:cubicBezTo>
                  <a:cubicBezTo>
                    <a:pt x="2748577" y="3956859"/>
                    <a:pt x="2408086" y="4025583"/>
                    <a:pt x="2057107" y="4025583"/>
                  </a:cubicBezTo>
                  <a:cubicBezTo>
                    <a:pt x="2050348" y="4025583"/>
                    <a:pt x="2043675" y="4025409"/>
                    <a:pt x="2036916" y="4025322"/>
                  </a:cubicBezTo>
                  <a:cubicBezTo>
                    <a:pt x="2033621" y="4025236"/>
                    <a:pt x="2030329" y="4025149"/>
                    <a:pt x="2027036" y="4025149"/>
                  </a:cubicBezTo>
                  <a:lnTo>
                    <a:pt x="2005458" y="4025928"/>
                  </a:lnTo>
                  <a:lnTo>
                    <a:pt x="2004937" y="4025928"/>
                  </a:lnTo>
                  <a:lnTo>
                    <a:pt x="2004418" y="4025928"/>
                  </a:lnTo>
                  <a:lnTo>
                    <a:pt x="1972700" y="4026102"/>
                  </a:lnTo>
                  <a:cubicBezTo>
                    <a:pt x="1968279" y="4026189"/>
                    <a:pt x="1963860" y="4026189"/>
                    <a:pt x="1959526" y="4026189"/>
                  </a:cubicBezTo>
                  <a:cubicBezTo>
                    <a:pt x="1946008" y="4026189"/>
                    <a:pt x="1932749" y="4025928"/>
                    <a:pt x="1919922" y="4025583"/>
                  </a:cubicBezTo>
                  <a:lnTo>
                    <a:pt x="1908656" y="4025322"/>
                  </a:lnTo>
                  <a:cubicBezTo>
                    <a:pt x="1871913" y="4024889"/>
                    <a:pt x="1834908" y="4022809"/>
                    <a:pt x="1799030" y="4020902"/>
                  </a:cubicBezTo>
                  <a:lnTo>
                    <a:pt x="1782305" y="4020036"/>
                  </a:lnTo>
                  <a:lnTo>
                    <a:pt x="1781784" y="4020036"/>
                  </a:lnTo>
                  <a:lnTo>
                    <a:pt x="1781265" y="4019949"/>
                  </a:lnTo>
                  <a:lnTo>
                    <a:pt x="1765839" y="4018649"/>
                  </a:lnTo>
                  <a:cubicBezTo>
                    <a:pt x="1729528" y="4015616"/>
                    <a:pt x="1692003" y="4012496"/>
                    <a:pt x="1655000" y="4007816"/>
                  </a:cubicBezTo>
                  <a:cubicBezTo>
                    <a:pt x="1564178" y="3996984"/>
                    <a:pt x="1481504" y="3982858"/>
                    <a:pt x="1402382" y="3964573"/>
                  </a:cubicBezTo>
                  <a:cubicBezTo>
                    <a:pt x="1317886" y="3945074"/>
                    <a:pt x="1234519" y="3919856"/>
                    <a:pt x="1154617" y="3889696"/>
                  </a:cubicBezTo>
                  <a:cubicBezTo>
                    <a:pt x="1075495" y="3859799"/>
                    <a:pt x="996114" y="3823228"/>
                    <a:pt x="918639" y="3780850"/>
                  </a:cubicBezTo>
                  <a:cubicBezTo>
                    <a:pt x="857543" y="3746706"/>
                    <a:pt x="797920" y="3708834"/>
                    <a:pt x="741589" y="3668278"/>
                  </a:cubicBezTo>
                  <a:cubicBezTo>
                    <a:pt x="501863" y="3527345"/>
                    <a:pt x="286341" y="3348667"/>
                    <a:pt x="103549" y="3140728"/>
                  </a:cubicBezTo>
                  <a:lnTo>
                    <a:pt x="0" y="3015106"/>
                  </a:lnTo>
                  <a:lnTo>
                    <a:pt x="0" y="2484097"/>
                  </a:lnTo>
                  <a:lnTo>
                    <a:pt x="17188" y="2506324"/>
                  </a:lnTo>
                  <a:cubicBezTo>
                    <a:pt x="36254" y="2530676"/>
                    <a:pt x="56012" y="2555807"/>
                    <a:pt x="75252" y="2580765"/>
                  </a:cubicBezTo>
                  <a:cubicBezTo>
                    <a:pt x="95443" y="2606851"/>
                    <a:pt x="122048" y="2641256"/>
                    <a:pt x="148653" y="2676699"/>
                  </a:cubicBezTo>
                  <a:cubicBezTo>
                    <a:pt x="161306" y="2693426"/>
                    <a:pt x="173958" y="2710844"/>
                    <a:pt x="186177" y="2727656"/>
                  </a:cubicBezTo>
                  <a:cubicBezTo>
                    <a:pt x="197791" y="2743602"/>
                    <a:pt x="208797" y="2758768"/>
                    <a:pt x="219802" y="2773414"/>
                  </a:cubicBezTo>
                  <a:lnTo>
                    <a:pt x="219975" y="2773586"/>
                  </a:lnTo>
                  <a:lnTo>
                    <a:pt x="220149" y="2773760"/>
                  </a:lnTo>
                  <a:cubicBezTo>
                    <a:pt x="239128" y="2799846"/>
                    <a:pt x="259407" y="2826017"/>
                    <a:pt x="278992" y="2851322"/>
                  </a:cubicBezTo>
                  <a:lnTo>
                    <a:pt x="290344" y="2865967"/>
                  </a:lnTo>
                  <a:lnTo>
                    <a:pt x="296065" y="2873075"/>
                  </a:lnTo>
                  <a:cubicBezTo>
                    <a:pt x="318075" y="2900286"/>
                    <a:pt x="340695" y="2928451"/>
                    <a:pt x="363834" y="2955229"/>
                  </a:cubicBezTo>
                  <a:cubicBezTo>
                    <a:pt x="414704" y="3014852"/>
                    <a:pt x="467047" y="3071355"/>
                    <a:pt x="519304" y="3123178"/>
                  </a:cubicBezTo>
                  <a:cubicBezTo>
                    <a:pt x="630577" y="3232979"/>
                    <a:pt x="747655" y="3327005"/>
                    <a:pt x="867075" y="3402488"/>
                  </a:cubicBezTo>
                  <a:cubicBezTo>
                    <a:pt x="934671" y="3444865"/>
                    <a:pt x="997241" y="3479096"/>
                    <a:pt x="1058596" y="3507088"/>
                  </a:cubicBezTo>
                  <a:lnTo>
                    <a:pt x="1058770" y="3507175"/>
                  </a:lnTo>
                  <a:lnTo>
                    <a:pt x="1058943" y="3507262"/>
                  </a:lnTo>
                  <a:cubicBezTo>
                    <a:pt x="1121339" y="3536639"/>
                    <a:pt x="1189368" y="3563245"/>
                    <a:pt x="1261123" y="3586297"/>
                  </a:cubicBezTo>
                  <a:cubicBezTo>
                    <a:pt x="1327160" y="3607528"/>
                    <a:pt x="1398222" y="3625987"/>
                    <a:pt x="1472230" y="3640980"/>
                  </a:cubicBezTo>
                  <a:cubicBezTo>
                    <a:pt x="1506288" y="3647739"/>
                    <a:pt x="1542426" y="3653805"/>
                    <a:pt x="1579344" y="3659005"/>
                  </a:cubicBezTo>
                  <a:cubicBezTo>
                    <a:pt x="1614008" y="3663857"/>
                    <a:pt x="1650232" y="3667931"/>
                    <a:pt x="1686890" y="3671225"/>
                  </a:cubicBezTo>
                  <a:cubicBezTo>
                    <a:pt x="1756999" y="3677637"/>
                    <a:pt x="1829794" y="3680757"/>
                    <a:pt x="1909524" y="3680931"/>
                  </a:cubicBezTo>
                  <a:lnTo>
                    <a:pt x="1920703" y="3680931"/>
                  </a:lnTo>
                  <a:cubicBezTo>
                    <a:pt x="1925642" y="3681018"/>
                    <a:pt x="1930496" y="3681018"/>
                    <a:pt x="1935434" y="3681018"/>
                  </a:cubicBezTo>
                  <a:cubicBezTo>
                    <a:pt x="1947307" y="3681018"/>
                    <a:pt x="1956146" y="3680931"/>
                    <a:pt x="1964120" y="3680584"/>
                  </a:cubicBezTo>
                  <a:lnTo>
                    <a:pt x="1964379" y="3680584"/>
                  </a:lnTo>
                  <a:lnTo>
                    <a:pt x="1964639" y="3680584"/>
                  </a:lnTo>
                  <a:lnTo>
                    <a:pt x="1991591" y="3679891"/>
                  </a:lnTo>
                  <a:lnTo>
                    <a:pt x="2018717" y="3678503"/>
                  </a:lnTo>
                  <a:cubicBezTo>
                    <a:pt x="2049567" y="3677118"/>
                    <a:pt x="2082412" y="3674257"/>
                    <a:pt x="2124963" y="3669231"/>
                  </a:cubicBezTo>
                  <a:cubicBezTo>
                    <a:pt x="2263187" y="3652332"/>
                    <a:pt x="2401412" y="3614981"/>
                    <a:pt x="2535738" y="3558218"/>
                  </a:cubicBezTo>
                  <a:cubicBezTo>
                    <a:pt x="2597354" y="3532480"/>
                    <a:pt x="2661136" y="3500848"/>
                    <a:pt x="2730812" y="3461503"/>
                  </a:cubicBezTo>
                  <a:cubicBezTo>
                    <a:pt x="2790781" y="3427879"/>
                    <a:pt x="2852657" y="3389229"/>
                    <a:pt x="2920080" y="3343298"/>
                  </a:cubicBezTo>
                  <a:cubicBezTo>
                    <a:pt x="2975543" y="3305514"/>
                    <a:pt x="3034385" y="3262790"/>
                    <a:pt x="3105101" y="3208887"/>
                  </a:cubicBezTo>
                  <a:cubicBezTo>
                    <a:pt x="3136127" y="3185315"/>
                    <a:pt x="3167411" y="3160616"/>
                    <a:pt x="3196443" y="3137650"/>
                  </a:cubicBezTo>
                  <a:lnTo>
                    <a:pt x="3289603" y="3063123"/>
                  </a:lnTo>
                  <a:cubicBezTo>
                    <a:pt x="3342033" y="3021525"/>
                    <a:pt x="3395243" y="2980187"/>
                    <a:pt x="3446634" y="2940150"/>
                  </a:cubicBezTo>
                  <a:cubicBezTo>
                    <a:pt x="3518216" y="2884427"/>
                    <a:pt x="3592311" y="2826798"/>
                    <a:pt x="3662420" y="2769601"/>
                  </a:cubicBezTo>
                  <a:cubicBezTo>
                    <a:pt x="3806018" y="2653389"/>
                    <a:pt x="3909664" y="2559013"/>
                    <a:pt x="3998319" y="2463860"/>
                  </a:cubicBezTo>
                  <a:cubicBezTo>
                    <a:pt x="4052308" y="2405537"/>
                    <a:pt x="4097806" y="2350333"/>
                    <a:pt x="4137238" y="2295217"/>
                  </a:cubicBezTo>
                  <a:cubicBezTo>
                    <a:pt x="4181694" y="2232560"/>
                    <a:pt x="4217572" y="2172592"/>
                    <a:pt x="4247124" y="2111582"/>
                  </a:cubicBezTo>
                  <a:cubicBezTo>
                    <a:pt x="4308913" y="1985577"/>
                    <a:pt x="4347564" y="1847178"/>
                    <a:pt x="4361949" y="1700374"/>
                  </a:cubicBezTo>
                  <a:cubicBezTo>
                    <a:pt x="4365329" y="1665537"/>
                    <a:pt x="4367496" y="1628532"/>
                    <a:pt x="4368449" y="1590747"/>
                  </a:cubicBezTo>
                  <a:lnTo>
                    <a:pt x="4368536" y="1586502"/>
                  </a:lnTo>
                  <a:cubicBezTo>
                    <a:pt x="4368796" y="1569516"/>
                    <a:pt x="4369057" y="1552097"/>
                    <a:pt x="4368796" y="1534158"/>
                  </a:cubicBezTo>
                  <a:cubicBezTo>
                    <a:pt x="4368796" y="1528612"/>
                    <a:pt x="4368710" y="1523152"/>
                    <a:pt x="4368710" y="1517606"/>
                  </a:cubicBezTo>
                  <a:cubicBezTo>
                    <a:pt x="4368710" y="1504000"/>
                    <a:pt x="4368623" y="1490047"/>
                    <a:pt x="4368189" y="1476095"/>
                  </a:cubicBezTo>
                  <a:cubicBezTo>
                    <a:pt x="4366715" y="1397060"/>
                    <a:pt x="4362817" y="1319238"/>
                    <a:pt x="4356749" y="1244884"/>
                  </a:cubicBezTo>
                  <a:cubicBezTo>
                    <a:pt x="4343144" y="1083520"/>
                    <a:pt x="4319745" y="929522"/>
                    <a:pt x="4287074" y="787052"/>
                  </a:cubicBezTo>
                  <a:cubicBezTo>
                    <a:pt x="4251284" y="631321"/>
                    <a:pt x="4204139" y="482958"/>
                    <a:pt x="4147029" y="346032"/>
                  </a:cubicBezTo>
                  <a:cubicBezTo>
                    <a:pt x="4132211" y="310328"/>
                    <a:pt x="4116439" y="274710"/>
                    <a:pt x="4100319" y="240307"/>
                  </a:cubicBezTo>
                  <a:cubicBezTo>
                    <a:pt x="4084547" y="207028"/>
                    <a:pt x="4067041" y="172277"/>
                    <a:pt x="4048323" y="136833"/>
                  </a:cubicBezTo>
                  <a:close/>
                  <a:moveTo>
                    <a:pt x="0" y="0"/>
                  </a:moveTo>
                  <a:lnTo>
                    <a:pt x="278246" y="0"/>
                  </a:lnTo>
                  <a:lnTo>
                    <a:pt x="193425" y="86981"/>
                  </a:lnTo>
                  <a:cubicBezTo>
                    <a:pt x="142241" y="144090"/>
                    <a:pt x="93754" y="203041"/>
                    <a:pt x="48300" y="263444"/>
                  </a:cubicBezTo>
                  <a:lnTo>
                    <a:pt x="0" y="33388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İçerik Yer Tutucusu 4" descr="kişi, şahıs, insan yüzü, papyon kravat, portre içeren bir resim&#10;&#10;Yapay zeka tarafından oluşturulan içerik yanlış olabilir.">
            <a:extLst>
              <a:ext uri="{FF2B5EF4-FFF2-40B4-BE49-F238E27FC236}">
                <a16:creationId xmlns:a16="http://schemas.microsoft.com/office/drawing/2014/main" id="{E574B99D-CAEA-218C-6CDA-F6D6BF9CDDB1}"/>
              </a:ext>
            </a:extLst>
          </p:cNvPr>
          <p:cNvPicPr>
            <a:picLocks noChangeAspect="1"/>
          </p:cNvPicPr>
          <p:nvPr/>
        </p:nvPicPr>
        <p:blipFill>
          <a:blip r:embed="rId4" cstate="print">
            <a:alphaModFix/>
            <a:extLst>
              <a:ext uri="{28A0092B-C50C-407E-A947-70E740481C1C}">
                <a14:useLocalDpi xmlns:a14="http://schemas.microsoft.com/office/drawing/2010/main" val="0"/>
              </a:ext>
            </a:extLst>
          </a:blip>
          <a:srcRect l="17692" r="6448" b="5"/>
          <a:stretch>
            <a:fillRect/>
          </a:stretch>
        </p:blipFill>
        <p:spPr>
          <a:xfrm>
            <a:off x="2344476" y="2564970"/>
            <a:ext cx="2487291" cy="3278632"/>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grpSp>
        <p:nvGrpSpPr>
          <p:cNvPr id="19" name="Graphic 4">
            <a:extLst>
              <a:ext uri="{FF2B5EF4-FFF2-40B4-BE49-F238E27FC236}">
                <a16:creationId xmlns:a16="http://schemas.microsoft.com/office/drawing/2014/main" id="{DE51D1B5-E12D-46A1-B0B3-7BAB36C342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344453" y="2543765"/>
            <a:ext cx="2531355" cy="3326212"/>
            <a:chOff x="3414665" y="738154"/>
            <a:chExt cx="5366579" cy="5378461"/>
          </a:xfrm>
          <a:solidFill>
            <a:schemeClr val="bg1">
              <a:alpha val="30000"/>
            </a:schemeClr>
          </a:solidFill>
        </p:grpSpPr>
        <p:sp>
          <p:nvSpPr>
            <p:cNvPr id="20" name="Freeform: Shape 19">
              <a:extLst>
                <a:ext uri="{FF2B5EF4-FFF2-40B4-BE49-F238E27FC236}">
                  <a16:creationId xmlns:a16="http://schemas.microsoft.com/office/drawing/2014/main" id="{DCD62F51-9CF9-43CF-BD8B-D030D6711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67033" y="752474"/>
              <a:ext cx="5098846" cy="5278088"/>
            </a:xfrm>
            <a:custGeom>
              <a:avLst/>
              <a:gdLst>
                <a:gd name="connsiteX0" fmla="*/ 2413047 w 5098846"/>
                <a:gd name="connsiteY0" fmla="*/ 571500 h 5278088"/>
                <a:gd name="connsiteX1" fmla="*/ 2488866 w 5098846"/>
                <a:gd name="connsiteY1" fmla="*/ 572738 h 5278088"/>
                <a:gd name="connsiteX2" fmla="*/ 2498486 w 5098846"/>
                <a:gd name="connsiteY2" fmla="*/ 573024 h 5278088"/>
                <a:gd name="connsiteX3" fmla="*/ 2508107 w 5098846"/>
                <a:gd name="connsiteY3" fmla="*/ 573024 h 5278088"/>
                <a:gd name="connsiteX4" fmla="*/ 2513345 w 5098846"/>
                <a:gd name="connsiteY4" fmla="*/ 573024 h 5278088"/>
                <a:gd name="connsiteX5" fmla="*/ 3401742 w 5098846"/>
                <a:gd name="connsiteY5" fmla="*/ 751904 h 5278088"/>
                <a:gd name="connsiteX6" fmla="*/ 4014200 w 5098846"/>
                <a:gd name="connsiteY6" fmla="*/ 1210532 h 5278088"/>
                <a:gd name="connsiteX7" fmla="*/ 4395390 w 5098846"/>
                <a:gd name="connsiteY7" fmla="*/ 1879473 h 5278088"/>
                <a:gd name="connsiteX8" fmla="*/ 4527311 w 5098846"/>
                <a:gd name="connsiteY8" fmla="*/ 2668334 h 5278088"/>
                <a:gd name="connsiteX9" fmla="*/ 4399010 w 5098846"/>
                <a:gd name="connsiteY9" fmla="*/ 3439001 h 5278088"/>
                <a:gd name="connsiteX10" fmla="*/ 4025820 w 5098846"/>
                <a:gd name="connsiteY10" fmla="*/ 4084796 h 5278088"/>
                <a:gd name="connsiteX11" fmla="*/ 3412982 w 5098846"/>
                <a:gd name="connsiteY11" fmla="*/ 4529328 h 5278088"/>
                <a:gd name="connsiteX12" fmla="*/ 2496676 w 5098846"/>
                <a:gd name="connsiteY12" fmla="*/ 4705065 h 5278088"/>
                <a:gd name="connsiteX13" fmla="*/ 2489438 w 5098846"/>
                <a:gd name="connsiteY13" fmla="*/ 4705065 h 5278088"/>
                <a:gd name="connsiteX14" fmla="*/ 2479532 w 5098846"/>
                <a:gd name="connsiteY14" fmla="*/ 4705065 h 5278088"/>
                <a:gd name="connsiteX15" fmla="*/ 2469626 w 5098846"/>
                <a:gd name="connsiteY15" fmla="*/ 4705350 h 5278088"/>
                <a:gd name="connsiteX16" fmla="*/ 2389520 w 5098846"/>
                <a:gd name="connsiteY16" fmla="*/ 4706684 h 5278088"/>
                <a:gd name="connsiteX17" fmla="*/ 1585039 w 5098846"/>
                <a:gd name="connsiteY17" fmla="*/ 4538853 h 5278088"/>
                <a:gd name="connsiteX18" fmla="*/ 1036970 w 5098846"/>
                <a:gd name="connsiteY18" fmla="*/ 4105656 h 5278088"/>
                <a:gd name="connsiteX19" fmla="*/ 691880 w 5098846"/>
                <a:gd name="connsiteY19" fmla="*/ 3456718 h 5278088"/>
                <a:gd name="connsiteX20" fmla="*/ 571674 w 5098846"/>
                <a:gd name="connsiteY20" fmla="*/ 2673953 h 5278088"/>
                <a:gd name="connsiteX21" fmla="*/ 696166 w 5098846"/>
                <a:gd name="connsiteY21" fmla="*/ 1870710 h 5278088"/>
                <a:gd name="connsiteX22" fmla="*/ 1052782 w 5098846"/>
                <a:gd name="connsiteY22" fmla="*/ 1195959 h 5278088"/>
                <a:gd name="connsiteX23" fmla="*/ 1612090 w 5098846"/>
                <a:gd name="connsiteY23" fmla="*/ 744569 h 5278088"/>
                <a:gd name="connsiteX24" fmla="*/ 2413047 w 5098846"/>
                <a:gd name="connsiteY24" fmla="*/ 571500 h 5278088"/>
                <a:gd name="connsiteX25" fmla="*/ 2413047 w 5098846"/>
                <a:gd name="connsiteY25" fmla="*/ 0 h 5278088"/>
                <a:gd name="connsiteX26" fmla="*/ 2389425 w 5098846"/>
                <a:gd name="connsiteY26" fmla="*/ 5278089 h 5278088"/>
                <a:gd name="connsiteX27" fmla="*/ 2488104 w 5098846"/>
                <a:gd name="connsiteY27" fmla="*/ 5276469 h 5278088"/>
                <a:gd name="connsiteX28" fmla="*/ 2496676 w 5098846"/>
                <a:gd name="connsiteY28" fmla="*/ 5276469 h 5278088"/>
                <a:gd name="connsiteX29" fmla="*/ 2513441 w 5098846"/>
                <a:gd name="connsiteY29" fmla="*/ 1524 h 5278088"/>
                <a:gd name="connsiteX30" fmla="*/ 2507535 w 5098846"/>
                <a:gd name="connsiteY30" fmla="*/ 1524 h 5278088"/>
                <a:gd name="connsiteX31" fmla="*/ 2413047 w 5098846"/>
                <a:gd name="connsiteY31" fmla="*/ 0 h 5278088"/>
                <a:gd name="connsiteX32" fmla="*/ 2413047 w 5098846"/>
                <a:gd name="connsiteY32" fmla="*/ 0 h 527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098846" h="5278088">
                  <a:moveTo>
                    <a:pt x="2413047" y="571500"/>
                  </a:moveTo>
                  <a:cubicBezTo>
                    <a:pt x="2438384" y="571500"/>
                    <a:pt x="2463244" y="571881"/>
                    <a:pt x="2488866" y="572738"/>
                  </a:cubicBezTo>
                  <a:lnTo>
                    <a:pt x="2498486" y="573024"/>
                  </a:lnTo>
                  <a:lnTo>
                    <a:pt x="2508107" y="573024"/>
                  </a:lnTo>
                  <a:lnTo>
                    <a:pt x="2513345" y="573024"/>
                  </a:lnTo>
                  <a:cubicBezTo>
                    <a:pt x="2841101" y="573024"/>
                    <a:pt x="3139995" y="633222"/>
                    <a:pt x="3401742" y="751904"/>
                  </a:cubicBezTo>
                  <a:cubicBezTo>
                    <a:pt x="3637295" y="858774"/>
                    <a:pt x="3843416" y="1013079"/>
                    <a:pt x="4014200" y="1210532"/>
                  </a:cubicBezTo>
                  <a:cubicBezTo>
                    <a:pt x="4178601" y="1400651"/>
                    <a:pt x="4306903" y="1625727"/>
                    <a:pt x="4395390" y="1879473"/>
                  </a:cubicBezTo>
                  <a:cubicBezTo>
                    <a:pt x="4482925" y="2130362"/>
                    <a:pt x="4527311" y="2395728"/>
                    <a:pt x="4527311" y="2668334"/>
                  </a:cubicBezTo>
                  <a:cubicBezTo>
                    <a:pt x="4527311" y="2936843"/>
                    <a:pt x="4484163" y="3196114"/>
                    <a:pt x="4399010" y="3439001"/>
                  </a:cubicBezTo>
                  <a:cubicBezTo>
                    <a:pt x="4312808" y="3684937"/>
                    <a:pt x="4187269" y="3902202"/>
                    <a:pt x="4025820" y="4084796"/>
                  </a:cubicBezTo>
                  <a:cubicBezTo>
                    <a:pt x="3856751" y="4276058"/>
                    <a:pt x="3650535" y="4425601"/>
                    <a:pt x="3412982" y="4529328"/>
                  </a:cubicBezTo>
                  <a:cubicBezTo>
                    <a:pt x="3145710" y="4645914"/>
                    <a:pt x="2837481" y="4705065"/>
                    <a:pt x="2496676" y="4705065"/>
                  </a:cubicBezTo>
                  <a:lnTo>
                    <a:pt x="2489438" y="4705065"/>
                  </a:lnTo>
                  <a:lnTo>
                    <a:pt x="2479532" y="4705065"/>
                  </a:lnTo>
                  <a:lnTo>
                    <a:pt x="2469626" y="4705350"/>
                  </a:lnTo>
                  <a:cubicBezTo>
                    <a:pt x="2442765" y="4706207"/>
                    <a:pt x="2415809" y="4706684"/>
                    <a:pt x="2389520" y="4706684"/>
                  </a:cubicBezTo>
                  <a:cubicBezTo>
                    <a:pt x="2090245" y="4706684"/>
                    <a:pt x="1819640" y="4650200"/>
                    <a:pt x="1585039" y="4538853"/>
                  </a:cubicBezTo>
                  <a:cubicBezTo>
                    <a:pt x="1373774" y="4438555"/>
                    <a:pt x="1189370" y="4292823"/>
                    <a:pt x="1036970" y="4105656"/>
                  </a:cubicBezTo>
                  <a:cubicBezTo>
                    <a:pt x="888095" y="3922871"/>
                    <a:pt x="771985" y="3704463"/>
                    <a:pt x="691880" y="3456718"/>
                  </a:cubicBezTo>
                  <a:cubicBezTo>
                    <a:pt x="612060" y="3210020"/>
                    <a:pt x="571674" y="2946749"/>
                    <a:pt x="571674" y="2673953"/>
                  </a:cubicBezTo>
                  <a:cubicBezTo>
                    <a:pt x="571674" y="2396109"/>
                    <a:pt x="613584" y="2125790"/>
                    <a:pt x="696166" y="1870710"/>
                  </a:cubicBezTo>
                  <a:cubicBezTo>
                    <a:pt x="779224" y="1614011"/>
                    <a:pt x="899239" y="1387031"/>
                    <a:pt x="1052782" y="1195959"/>
                  </a:cubicBezTo>
                  <a:cubicBezTo>
                    <a:pt x="1209563" y="1000887"/>
                    <a:pt x="1397777" y="848963"/>
                    <a:pt x="1612090" y="744569"/>
                  </a:cubicBezTo>
                  <a:cubicBezTo>
                    <a:pt x="1847548" y="629698"/>
                    <a:pt x="2117105" y="571500"/>
                    <a:pt x="2413047" y="571500"/>
                  </a:cubicBezTo>
                  <a:moveTo>
                    <a:pt x="2413047" y="0"/>
                  </a:moveTo>
                  <a:cubicBezTo>
                    <a:pt x="-755635" y="0"/>
                    <a:pt x="-844694" y="5278089"/>
                    <a:pt x="2389425" y="5278089"/>
                  </a:cubicBezTo>
                  <a:cubicBezTo>
                    <a:pt x="2421810" y="5278089"/>
                    <a:pt x="2455052" y="5277517"/>
                    <a:pt x="2488104" y="5276469"/>
                  </a:cubicBezTo>
                  <a:cubicBezTo>
                    <a:pt x="2491152" y="5276469"/>
                    <a:pt x="2493629" y="5276469"/>
                    <a:pt x="2496676" y="5276469"/>
                  </a:cubicBezTo>
                  <a:cubicBezTo>
                    <a:pt x="6022832" y="5276469"/>
                    <a:pt x="5903674" y="1524"/>
                    <a:pt x="2513441" y="1524"/>
                  </a:cubicBezTo>
                  <a:cubicBezTo>
                    <a:pt x="2511536" y="1524"/>
                    <a:pt x="2509440" y="1524"/>
                    <a:pt x="2507535" y="1524"/>
                  </a:cubicBezTo>
                  <a:cubicBezTo>
                    <a:pt x="2475531" y="476"/>
                    <a:pt x="2444480" y="0"/>
                    <a:pt x="2413047" y="0"/>
                  </a:cubicBezTo>
                  <a:lnTo>
                    <a:pt x="2413047" y="0"/>
                  </a:ln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B245C1E2-FDA8-4E4F-92F2-DE5D880E6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78615" y="772453"/>
              <a:ext cx="5079154" cy="5190747"/>
            </a:xfrm>
            <a:custGeom>
              <a:avLst/>
              <a:gdLst>
                <a:gd name="connsiteX0" fmla="*/ 2498620 w 5079154"/>
                <a:gd name="connsiteY0" fmla="*/ 24 h 5190747"/>
                <a:gd name="connsiteX1" fmla="*/ 3484267 w 5079154"/>
                <a:gd name="connsiteY1" fmla="*/ 172045 h 5190747"/>
                <a:gd name="connsiteX2" fmla="*/ 3543417 w 5079154"/>
                <a:gd name="connsiteY2" fmla="*/ 195382 h 5190747"/>
                <a:gd name="connsiteX3" fmla="*/ 3573040 w 5079154"/>
                <a:gd name="connsiteY3" fmla="*/ 207002 h 5190747"/>
                <a:gd name="connsiteX4" fmla="*/ 3602091 w 5079154"/>
                <a:gd name="connsiteY4" fmla="*/ 220051 h 5190747"/>
                <a:gd name="connsiteX5" fmla="*/ 3660099 w 5079154"/>
                <a:gd name="connsiteY5" fmla="*/ 246531 h 5190747"/>
                <a:gd name="connsiteX6" fmla="*/ 3689150 w 5079154"/>
                <a:gd name="connsiteY6" fmla="*/ 259771 h 5190747"/>
                <a:gd name="connsiteX7" fmla="*/ 3717534 w 5079154"/>
                <a:gd name="connsiteY7" fmla="*/ 274439 h 5190747"/>
                <a:gd name="connsiteX8" fmla="*/ 3774303 w 5079154"/>
                <a:gd name="connsiteY8" fmla="*/ 303871 h 5190747"/>
                <a:gd name="connsiteX9" fmla="*/ 3802688 w 5079154"/>
                <a:gd name="connsiteY9" fmla="*/ 318635 h 5190747"/>
                <a:gd name="connsiteX10" fmla="*/ 3830310 w 5079154"/>
                <a:gd name="connsiteY10" fmla="*/ 334732 h 5190747"/>
                <a:gd name="connsiteX11" fmla="*/ 3885555 w 5079154"/>
                <a:gd name="connsiteY11" fmla="*/ 367308 h 5190747"/>
                <a:gd name="connsiteX12" fmla="*/ 3913178 w 5079154"/>
                <a:gd name="connsiteY12" fmla="*/ 383691 h 5190747"/>
                <a:gd name="connsiteX13" fmla="*/ 3939943 w 5079154"/>
                <a:gd name="connsiteY13" fmla="*/ 401312 h 5190747"/>
                <a:gd name="connsiteX14" fmla="*/ 4339612 w 5079154"/>
                <a:gd name="connsiteY14" fmla="*/ 724972 h 5190747"/>
                <a:gd name="connsiteX15" fmla="*/ 4664034 w 5079154"/>
                <a:gd name="connsiteY15" fmla="*/ 1126832 h 5190747"/>
                <a:gd name="connsiteX16" fmla="*/ 4902539 w 5079154"/>
                <a:gd name="connsiteY16" fmla="*/ 1585460 h 5190747"/>
                <a:gd name="connsiteX17" fmla="*/ 5047891 w 5079154"/>
                <a:gd name="connsiteY17" fmla="*/ 2081046 h 5190747"/>
                <a:gd name="connsiteX18" fmla="*/ 5075228 w 5079154"/>
                <a:gd name="connsiteY18" fmla="*/ 2337554 h 5190747"/>
                <a:gd name="connsiteX19" fmla="*/ 5077609 w 5079154"/>
                <a:gd name="connsiteY19" fmla="*/ 2401943 h 5190747"/>
                <a:gd name="connsiteX20" fmla="*/ 5078847 w 5079154"/>
                <a:gd name="connsiteY20" fmla="*/ 2466237 h 5190747"/>
                <a:gd name="connsiteX21" fmla="*/ 5078466 w 5079154"/>
                <a:gd name="connsiteY21" fmla="*/ 2530531 h 5190747"/>
                <a:gd name="connsiteX22" fmla="*/ 5076942 w 5079154"/>
                <a:gd name="connsiteY22" fmla="*/ 2594729 h 5190747"/>
                <a:gd name="connsiteX23" fmla="*/ 4999028 w 5079154"/>
                <a:gd name="connsiteY23" fmla="*/ 3099269 h 5190747"/>
                <a:gd name="connsiteX24" fmla="*/ 4968738 w 5079154"/>
                <a:gd name="connsiteY24" fmla="*/ 3222141 h 5190747"/>
                <a:gd name="connsiteX25" fmla="*/ 4952451 w 5079154"/>
                <a:gd name="connsiteY25" fmla="*/ 3283101 h 5190747"/>
                <a:gd name="connsiteX26" fmla="*/ 4936925 w 5079154"/>
                <a:gd name="connsiteY26" fmla="*/ 3344156 h 5190747"/>
                <a:gd name="connsiteX27" fmla="*/ 4919875 w 5079154"/>
                <a:gd name="connsiteY27" fmla="*/ 3404831 h 5190747"/>
                <a:gd name="connsiteX28" fmla="*/ 4903016 w 5079154"/>
                <a:gd name="connsiteY28" fmla="*/ 3465410 h 5190747"/>
                <a:gd name="connsiteX29" fmla="*/ 4865297 w 5079154"/>
                <a:gd name="connsiteY29" fmla="*/ 3585520 h 5190747"/>
                <a:gd name="connsiteX30" fmla="*/ 4671177 w 5079154"/>
                <a:gd name="connsiteY30" fmla="*/ 4052340 h 5190747"/>
                <a:gd name="connsiteX31" fmla="*/ 4386094 w 5079154"/>
                <a:gd name="connsiteY31" fmla="*/ 4476393 h 5190747"/>
                <a:gd name="connsiteX32" fmla="*/ 4343708 w 5079154"/>
                <a:gd name="connsiteY32" fmla="*/ 4524875 h 5190747"/>
                <a:gd name="connsiteX33" fmla="*/ 4298655 w 5079154"/>
                <a:gd name="connsiteY33" fmla="*/ 4570976 h 5190747"/>
                <a:gd name="connsiteX34" fmla="*/ 4252935 w 5079154"/>
                <a:gd name="connsiteY34" fmla="*/ 4616411 h 5190747"/>
                <a:gd name="connsiteX35" fmla="*/ 4204738 w 5079154"/>
                <a:gd name="connsiteY35" fmla="*/ 4659273 h 5190747"/>
                <a:gd name="connsiteX36" fmla="*/ 4180354 w 5079154"/>
                <a:gd name="connsiteY36" fmla="*/ 4680419 h 5190747"/>
                <a:gd name="connsiteX37" fmla="*/ 4155494 w 5079154"/>
                <a:gd name="connsiteY37" fmla="*/ 4700898 h 5190747"/>
                <a:gd name="connsiteX38" fmla="*/ 4103964 w 5079154"/>
                <a:gd name="connsiteY38" fmla="*/ 4739664 h 5190747"/>
                <a:gd name="connsiteX39" fmla="*/ 4078151 w 5079154"/>
                <a:gd name="connsiteY39" fmla="*/ 4759000 h 5190747"/>
                <a:gd name="connsiteX40" fmla="*/ 4051766 w 5079154"/>
                <a:gd name="connsiteY40" fmla="*/ 4777479 h 5190747"/>
                <a:gd name="connsiteX41" fmla="*/ 3997950 w 5079154"/>
                <a:gd name="connsiteY41" fmla="*/ 4812816 h 5190747"/>
                <a:gd name="connsiteX42" fmla="*/ 3970994 w 5079154"/>
                <a:gd name="connsiteY42" fmla="*/ 4830342 h 5190747"/>
                <a:gd name="connsiteX43" fmla="*/ 3957469 w 5079154"/>
                <a:gd name="connsiteY43" fmla="*/ 4839010 h 5190747"/>
                <a:gd name="connsiteX44" fmla="*/ 3943563 w 5079154"/>
                <a:gd name="connsiteY44" fmla="*/ 4847011 h 5190747"/>
                <a:gd name="connsiteX45" fmla="*/ 3887746 w 5079154"/>
                <a:gd name="connsiteY45" fmla="*/ 4878824 h 5190747"/>
                <a:gd name="connsiteX46" fmla="*/ 3859742 w 5079154"/>
                <a:gd name="connsiteY46" fmla="*/ 4894541 h 5190747"/>
                <a:gd name="connsiteX47" fmla="*/ 3845741 w 5079154"/>
                <a:gd name="connsiteY47" fmla="*/ 4902351 h 5190747"/>
                <a:gd name="connsiteX48" fmla="*/ 3831358 w 5079154"/>
                <a:gd name="connsiteY48" fmla="*/ 4909400 h 5190747"/>
                <a:gd name="connsiteX49" fmla="*/ 3773827 w 5079154"/>
                <a:gd name="connsiteY49" fmla="*/ 4937498 h 5190747"/>
                <a:gd name="connsiteX50" fmla="*/ 3745157 w 5079154"/>
                <a:gd name="connsiteY50" fmla="*/ 4951500 h 5190747"/>
                <a:gd name="connsiteX51" fmla="*/ 3716106 w 5079154"/>
                <a:gd name="connsiteY51" fmla="*/ 4964835 h 5190747"/>
                <a:gd name="connsiteX52" fmla="*/ 3657146 w 5079154"/>
                <a:gd name="connsiteY52" fmla="*/ 4989314 h 5190747"/>
                <a:gd name="connsiteX53" fmla="*/ 3598091 w 5079154"/>
                <a:gd name="connsiteY53" fmla="*/ 5013032 h 5190747"/>
                <a:gd name="connsiteX54" fmla="*/ 3538083 w 5079154"/>
                <a:gd name="connsiteY54" fmla="*/ 5033986 h 5190747"/>
                <a:gd name="connsiteX55" fmla="*/ 3478171 w 5079154"/>
                <a:gd name="connsiteY55" fmla="*/ 5054656 h 5190747"/>
                <a:gd name="connsiteX56" fmla="*/ 3417306 w 5079154"/>
                <a:gd name="connsiteY56" fmla="*/ 5072086 h 5190747"/>
                <a:gd name="connsiteX57" fmla="*/ 3356632 w 5079154"/>
                <a:gd name="connsiteY57" fmla="*/ 5089422 h 5190747"/>
                <a:gd name="connsiteX58" fmla="*/ 3295386 w 5079154"/>
                <a:gd name="connsiteY58" fmla="*/ 5103996 h 5190747"/>
                <a:gd name="connsiteX59" fmla="*/ 3172514 w 5079154"/>
                <a:gd name="connsiteY59" fmla="*/ 5129999 h 5190747"/>
                <a:gd name="connsiteX60" fmla="*/ 3110887 w 5079154"/>
                <a:gd name="connsiteY60" fmla="*/ 5141143 h 5190747"/>
                <a:gd name="connsiteX61" fmla="*/ 3080121 w 5079154"/>
                <a:gd name="connsiteY61" fmla="*/ 5146667 h 5190747"/>
                <a:gd name="connsiteX62" fmla="*/ 3049165 w 5079154"/>
                <a:gd name="connsiteY62" fmla="*/ 5150954 h 5190747"/>
                <a:gd name="connsiteX63" fmla="*/ 2555008 w 5079154"/>
                <a:gd name="connsiteY63" fmla="*/ 5189435 h 5190747"/>
                <a:gd name="connsiteX64" fmla="*/ 2431945 w 5079154"/>
                <a:gd name="connsiteY64" fmla="*/ 5190483 h 5190747"/>
                <a:gd name="connsiteX65" fmla="*/ 2370318 w 5079154"/>
                <a:gd name="connsiteY65" fmla="*/ 5190387 h 5190747"/>
                <a:gd name="connsiteX66" fmla="*/ 2308501 w 5079154"/>
                <a:gd name="connsiteY66" fmla="*/ 5189244 h 5190747"/>
                <a:gd name="connsiteX67" fmla="*/ 2184200 w 5079154"/>
                <a:gd name="connsiteY67" fmla="*/ 5183434 h 5190747"/>
                <a:gd name="connsiteX68" fmla="*/ 2059994 w 5079154"/>
                <a:gd name="connsiteY68" fmla="*/ 5172099 h 5190747"/>
                <a:gd name="connsiteX69" fmla="*/ 1568027 w 5079154"/>
                <a:gd name="connsiteY69" fmla="*/ 5069134 h 5190747"/>
                <a:gd name="connsiteX70" fmla="*/ 1537738 w 5079154"/>
                <a:gd name="connsiteY70" fmla="*/ 5059704 h 5190747"/>
                <a:gd name="connsiteX71" fmla="*/ 1507829 w 5079154"/>
                <a:gd name="connsiteY71" fmla="*/ 5048941 h 5190747"/>
                <a:gd name="connsiteX72" fmla="*/ 1448298 w 5079154"/>
                <a:gd name="connsiteY72" fmla="*/ 5026557 h 5190747"/>
                <a:gd name="connsiteX73" fmla="*/ 1418485 w 5079154"/>
                <a:gd name="connsiteY73" fmla="*/ 5015318 h 5190747"/>
                <a:gd name="connsiteX74" fmla="*/ 1389243 w 5079154"/>
                <a:gd name="connsiteY74" fmla="*/ 5002649 h 5190747"/>
                <a:gd name="connsiteX75" fmla="*/ 1331045 w 5079154"/>
                <a:gd name="connsiteY75" fmla="*/ 4976360 h 5190747"/>
                <a:gd name="connsiteX76" fmla="*/ 1106446 w 5079154"/>
                <a:gd name="connsiteY76" fmla="*/ 4853583 h 5190747"/>
                <a:gd name="connsiteX77" fmla="*/ 710777 w 5079154"/>
                <a:gd name="connsiteY77" fmla="*/ 4526495 h 5190747"/>
                <a:gd name="connsiteX78" fmla="*/ 400834 w 5079154"/>
                <a:gd name="connsiteY78" fmla="*/ 4116824 h 5190747"/>
                <a:gd name="connsiteX79" fmla="*/ 181092 w 5079154"/>
                <a:gd name="connsiteY79" fmla="*/ 3653719 h 5190747"/>
                <a:gd name="connsiteX80" fmla="*/ 47361 w 5079154"/>
                <a:gd name="connsiteY80" fmla="*/ 3159943 h 5190747"/>
                <a:gd name="connsiteX81" fmla="*/ 36026 w 5079154"/>
                <a:gd name="connsiteY81" fmla="*/ 3096887 h 5190747"/>
                <a:gd name="connsiteX82" fmla="*/ 26882 w 5079154"/>
                <a:gd name="connsiteY82" fmla="*/ 3033546 h 5190747"/>
                <a:gd name="connsiteX83" fmla="*/ 18596 w 5079154"/>
                <a:gd name="connsiteY83" fmla="*/ 2970110 h 5190747"/>
                <a:gd name="connsiteX84" fmla="*/ 12214 w 5079154"/>
                <a:gd name="connsiteY84" fmla="*/ 2906482 h 5190747"/>
                <a:gd name="connsiteX85" fmla="*/ 3451 w 5079154"/>
                <a:gd name="connsiteY85" fmla="*/ 2778848 h 5190747"/>
                <a:gd name="connsiteX86" fmla="*/ 22 w 5079154"/>
                <a:gd name="connsiteY86" fmla="*/ 2650927 h 5190747"/>
                <a:gd name="connsiteX87" fmla="*/ 42313 w 5079154"/>
                <a:gd name="connsiteY87" fmla="*/ 2141625 h 5190747"/>
                <a:gd name="connsiteX88" fmla="*/ 165662 w 5079154"/>
                <a:gd name="connsiteY88" fmla="*/ 1644896 h 5190747"/>
                <a:gd name="connsiteX89" fmla="*/ 370259 w 5079154"/>
                <a:gd name="connsiteY89" fmla="*/ 1173504 h 5190747"/>
                <a:gd name="connsiteX90" fmla="*/ 661247 w 5079154"/>
                <a:gd name="connsiteY90" fmla="*/ 746022 h 5190747"/>
                <a:gd name="connsiteX91" fmla="*/ 704015 w 5079154"/>
                <a:gd name="connsiteY91" fmla="*/ 696968 h 5190747"/>
                <a:gd name="connsiteX92" fmla="*/ 747353 w 5079154"/>
                <a:gd name="connsiteY92" fmla="*/ 648486 h 5190747"/>
                <a:gd name="connsiteX93" fmla="*/ 792121 w 5079154"/>
                <a:gd name="connsiteY93" fmla="*/ 601147 h 5190747"/>
                <a:gd name="connsiteX94" fmla="*/ 814505 w 5079154"/>
                <a:gd name="connsiteY94" fmla="*/ 577429 h 5190747"/>
                <a:gd name="connsiteX95" fmla="*/ 838031 w 5079154"/>
                <a:gd name="connsiteY95" fmla="*/ 554855 h 5190747"/>
                <a:gd name="connsiteX96" fmla="*/ 885942 w 5079154"/>
                <a:gd name="connsiteY96" fmla="*/ 510469 h 5190747"/>
                <a:gd name="connsiteX97" fmla="*/ 910326 w 5079154"/>
                <a:gd name="connsiteY97" fmla="*/ 488752 h 5190747"/>
                <a:gd name="connsiteX98" fmla="*/ 935948 w 5079154"/>
                <a:gd name="connsiteY98" fmla="*/ 468368 h 5190747"/>
                <a:gd name="connsiteX99" fmla="*/ 1040533 w 5079154"/>
                <a:gd name="connsiteY99" fmla="*/ 390073 h 5190747"/>
                <a:gd name="connsiteX100" fmla="*/ 1501638 w 5079154"/>
                <a:gd name="connsiteY100" fmla="*/ 152614 h 5190747"/>
                <a:gd name="connsiteX101" fmla="*/ 1997700 w 5079154"/>
                <a:gd name="connsiteY101" fmla="*/ 32599 h 5190747"/>
                <a:gd name="connsiteX102" fmla="*/ 2498620 w 5079154"/>
                <a:gd name="connsiteY102" fmla="*/ 24 h 5190747"/>
                <a:gd name="connsiteX103" fmla="*/ 2496620 w 5079154"/>
                <a:gd name="connsiteY103" fmla="*/ 193572 h 5190747"/>
                <a:gd name="connsiteX104" fmla="*/ 2037229 w 5079154"/>
                <a:gd name="connsiteY104" fmla="*/ 241483 h 5190747"/>
                <a:gd name="connsiteX105" fmla="*/ 1613081 w 5079154"/>
                <a:gd name="connsiteY105" fmla="*/ 404646 h 5190747"/>
                <a:gd name="connsiteX106" fmla="*/ 1245892 w 5079154"/>
                <a:gd name="connsiteY106" fmla="*/ 657725 h 5190747"/>
                <a:gd name="connsiteX107" fmla="*/ 1163310 w 5079154"/>
                <a:gd name="connsiteY107" fmla="*/ 731639 h 5190747"/>
                <a:gd name="connsiteX108" fmla="*/ 1142831 w 5079154"/>
                <a:gd name="connsiteY108" fmla="*/ 750118 h 5190747"/>
                <a:gd name="connsiteX109" fmla="*/ 1123019 w 5079154"/>
                <a:gd name="connsiteY109" fmla="*/ 769453 h 5190747"/>
                <a:gd name="connsiteX110" fmla="*/ 1083014 w 5079154"/>
                <a:gd name="connsiteY110" fmla="*/ 807744 h 5190747"/>
                <a:gd name="connsiteX111" fmla="*/ 1062917 w 5079154"/>
                <a:gd name="connsiteY111" fmla="*/ 826794 h 5190747"/>
                <a:gd name="connsiteX112" fmla="*/ 1043676 w 5079154"/>
                <a:gd name="connsiteY112" fmla="*/ 846701 h 5190747"/>
                <a:gd name="connsiteX113" fmla="*/ 1005100 w 5079154"/>
                <a:gd name="connsiteY113" fmla="*/ 886516 h 5190747"/>
                <a:gd name="connsiteX114" fmla="*/ 968143 w 5079154"/>
                <a:gd name="connsiteY114" fmla="*/ 927949 h 5190747"/>
                <a:gd name="connsiteX115" fmla="*/ 932138 w 5079154"/>
                <a:gd name="connsiteY115" fmla="*/ 970336 h 5190747"/>
                <a:gd name="connsiteX116" fmla="*/ 514467 w 5079154"/>
                <a:gd name="connsiteY116" fmla="*/ 1759006 h 5190747"/>
                <a:gd name="connsiteX117" fmla="*/ 413693 w 5079154"/>
                <a:gd name="connsiteY117" fmla="*/ 2199918 h 5190747"/>
                <a:gd name="connsiteX118" fmla="*/ 380546 w 5079154"/>
                <a:gd name="connsiteY118" fmla="*/ 2651689 h 5190747"/>
                <a:gd name="connsiteX119" fmla="*/ 380260 w 5079154"/>
                <a:gd name="connsiteY119" fmla="*/ 2708363 h 5190747"/>
                <a:gd name="connsiteX120" fmla="*/ 381403 w 5079154"/>
                <a:gd name="connsiteY120" fmla="*/ 2765036 h 5190747"/>
                <a:gd name="connsiteX121" fmla="*/ 383117 w 5079154"/>
                <a:gd name="connsiteY121" fmla="*/ 2821710 h 5190747"/>
                <a:gd name="connsiteX122" fmla="*/ 384546 w 5079154"/>
                <a:gd name="connsiteY122" fmla="*/ 2849999 h 5190747"/>
                <a:gd name="connsiteX123" fmla="*/ 386261 w 5079154"/>
                <a:gd name="connsiteY123" fmla="*/ 2878289 h 5190747"/>
                <a:gd name="connsiteX124" fmla="*/ 389499 w 5079154"/>
                <a:gd name="connsiteY124" fmla="*/ 2934867 h 5190747"/>
                <a:gd name="connsiteX125" fmla="*/ 394547 w 5079154"/>
                <a:gd name="connsiteY125" fmla="*/ 2991255 h 5190747"/>
                <a:gd name="connsiteX126" fmla="*/ 399691 w 5079154"/>
                <a:gd name="connsiteY126" fmla="*/ 3047738 h 5190747"/>
                <a:gd name="connsiteX127" fmla="*/ 406644 w 5079154"/>
                <a:gd name="connsiteY127" fmla="*/ 3103936 h 5190747"/>
                <a:gd name="connsiteX128" fmla="*/ 500370 w 5079154"/>
                <a:gd name="connsiteY128" fmla="*/ 3546753 h 5190747"/>
                <a:gd name="connsiteX129" fmla="*/ 670677 w 5079154"/>
                <a:gd name="connsiteY129" fmla="*/ 3964710 h 5190747"/>
                <a:gd name="connsiteX130" fmla="*/ 920042 w 5079154"/>
                <a:gd name="connsiteY130" fmla="*/ 4339233 h 5190747"/>
                <a:gd name="connsiteX131" fmla="*/ 1248464 w 5079154"/>
                <a:gd name="connsiteY131" fmla="*/ 4646700 h 5190747"/>
                <a:gd name="connsiteX132" fmla="*/ 1294374 w 5079154"/>
                <a:gd name="connsiteY132" fmla="*/ 4679657 h 5190747"/>
                <a:gd name="connsiteX133" fmla="*/ 1317329 w 5079154"/>
                <a:gd name="connsiteY133" fmla="*/ 4696230 h 5190747"/>
                <a:gd name="connsiteX134" fmla="*/ 1341237 w 5079154"/>
                <a:gd name="connsiteY134" fmla="*/ 4711375 h 5190747"/>
                <a:gd name="connsiteX135" fmla="*/ 1388957 w 5079154"/>
                <a:gd name="connsiteY135" fmla="*/ 4742046 h 5190747"/>
                <a:gd name="connsiteX136" fmla="*/ 1412960 w 5079154"/>
                <a:gd name="connsiteY136" fmla="*/ 4757190 h 5190747"/>
                <a:gd name="connsiteX137" fmla="*/ 1437725 w 5079154"/>
                <a:gd name="connsiteY137" fmla="*/ 4771097 h 5190747"/>
                <a:gd name="connsiteX138" fmla="*/ 1487351 w 5079154"/>
                <a:gd name="connsiteY138" fmla="*/ 4798910 h 5190747"/>
                <a:gd name="connsiteX139" fmla="*/ 1512402 w 5079154"/>
                <a:gd name="connsiteY139" fmla="*/ 4812626 h 5190747"/>
                <a:gd name="connsiteX140" fmla="*/ 1538024 w 5079154"/>
                <a:gd name="connsiteY140" fmla="*/ 4825199 h 5190747"/>
                <a:gd name="connsiteX141" fmla="*/ 1589364 w 5079154"/>
                <a:gd name="connsiteY141" fmla="*/ 4850345 h 5190747"/>
                <a:gd name="connsiteX142" fmla="*/ 1615176 w 5079154"/>
                <a:gd name="connsiteY142" fmla="*/ 4862632 h 5190747"/>
                <a:gd name="connsiteX143" fmla="*/ 1641560 w 5079154"/>
                <a:gd name="connsiteY143" fmla="*/ 4873681 h 5190747"/>
                <a:gd name="connsiteX144" fmla="*/ 2083616 w 5079154"/>
                <a:gd name="connsiteY144" fmla="*/ 5005602 h 5190747"/>
                <a:gd name="connsiteX145" fmla="*/ 2199059 w 5079154"/>
                <a:gd name="connsiteY145" fmla="*/ 5021985 h 5190747"/>
                <a:gd name="connsiteX146" fmla="*/ 2315645 w 5079154"/>
                <a:gd name="connsiteY146" fmla="*/ 5031224 h 5190747"/>
                <a:gd name="connsiteX147" fmla="*/ 2374414 w 5079154"/>
                <a:gd name="connsiteY147" fmla="*/ 5033415 h 5190747"/>
                <a:gd name="connsiteX148" fmla="*/ 2433374 w 5079154"/>
                <a:gd name="connsiteY148" fmla="*/ 5034273 h 5190747"/>
                <a:gd name="connsiteX149" fmla="*/ 2551579 w 5079154"/>
                <a:gd name="connsiteY149" fmla="*/ 5033130 h 5190747"/>
                <a:gd name="connsiteX150" fmla="*/ 2669499 w 5079154"/>
                <a:gd name="connsiteY150" fmla="*/ 5027700 h 5190747"/>
                <a:gd name="connsiteX151" fmla="*/ 2727982 w 5079154"/>
                <a:gd name="connsiteY151" fmla="*/ 5022747 h 5190747"/>
                <a:gd name="connsiteX152" fmla="*/ 2757224 w 5079154"/>
                <a:gd name="connsiteY152" fmla="*/ 5020270 h 5190747"/>
                <a:gd name="connsiteX153" fmla="*/ 2771797 w 5079154"/>
                <a:gd name="connsiteY153" fmla="*/ 5018937 h 5190747"/>
                <a:gd name="connsiteX154" fmla="*/ 2786275 w 5079154"/>
                <a:gd name="connsiteY154" fmla="*/ 5016842 h 5190747"/>
                <a:gd name="connsiteX155" fmla="*/ 2902099 w 5079154"/>
                <a:gd name="connsiteY155" fmla="*/ 4999792 h 5190747"/>
                <a:gd name="connsiteX156" fmla="*/ 3016494 w 5079154"/>
                <a:gd name="connsiteY156" fmla="*/ 4976170 h 5190747"/>
                <a:gd name="connsiteX157" fmla="*/ 3452263 w 5079154"/>
                <a:gd name="connsiteY157" fmla="*/ 4822627 h 5190747"/>
                <a:gd name="connsiteX158" fmla="*/ 3503889 w 5079154"/>
                <a:gd name="connsiteY158" fmla="*/ 4797767 h 5190747"/>
                <a:gd name="connsiteX159" fmla="*/ 3554085 w 5079154"/>
                <a:gd name="connsiteY159" fmla="*/ 4770430 h 5190747"/>
                <a:gd name="connsiteX160" fmla="*/ 3603996 w 5079154"/>
                <a:gd name="connsiteY160" fmla="*/ 4742903 h 5190747"/>
                <a:gd name="connsiteX161" fmla="*/ 3628475 w 5079154"/>
                <a:gd name="connsiteY161" fmla="*/ 4728425 h 5190747"/>
                <a:gd name="connsiteX162" fmla="*/ 3652669 w 5079154"/>
                <a:gd name="connsiteY162" fmla="*/ 4713375 h 5190747"/>
                <a:gd name="connsiteX163" fmla="*/ 3700866 w 5079154"/>
                <a:gd name="connsiteY163" fmla="*/ 4683467 h 5190747"/>
                <a:gd name="connsiteX164" fmla="*/ 3712867 w 5079154"/>
                <a:gd name="connsiteY164" fmla="*/ 4675942 h 5190747"/>
                <a:gd name="connsiteX165" fmla="*/ 3724488 w 5079154"/>
                <a:gd name="connsiteY165" fmla="*/ 4667750 h 5190747"/>
                <a:gd name="connsiteX166" fmla="*/ 3747633 w 5079154"/>
                <a:gd name="connsiteY166" fmla="*/ 4651463 h 5190747"/>
                <a:gd name="connsiteX167" fmla="*/ 3794115 w 5079154"/>
                <a:gd name="connsiteY167" fmla="*/ 4619268 h 5190747"/>
                <a:gd name="connsiteX168" fmla="*/ 3805736 w 5079154"/>
                <a:gd name="connsiteY168" fmla="*/ 4611267 h 5190747"/>
                <a:gd name="connsiteX169" fmla="*/ 3816880 w 5079154"/>
                <a:gd name="connsiteY169" fmla="*/ 4602599 h 5190747"/>
                <a:gd name="connsiteX170" fmla="*/ 3839168 w 5079154"/>
                <a:gd name="connsiteY170" fmla="*/ 4585264 h 5190747"/>
                <a:gd name="connsiteX171" fmla="*/ 3883841 w 5079154"/>
                <a:gd name="connsiteY171" fmla="*/ 4550879 h 5190747"/>
                <a:gd name="connsiteX172" fmla="*/ 3905558 w 5079154"/>
                <a:gd name="connsiteY172" fmla="*/ 4532972 h 5190747"/>
                <a:gd name="connsiteX173" fmla="*/ 3926989 w 5079154"/>
                <a:gd name="connsiteY173" fmla="*/ 4514684 h 5190747"/>
                <a:gd name="connsiteX174" fmla="*/ 3969851 w 5079154"/>
                <a:gd name="connsiteY174" fmla="*/ 4478393 h 5190747"/>
                <a:gd name="connsiteX175" fmla="*/ 4011381 w 5079154"/>
                <a:gd name="connsiteY175" fmla="*/ 4440579 h 5190747"/>
                <a:gd name="connsiteX176" fmla="*/ 4053291 w 5079154"/>
                <a:gd name="connsiteY176" fmla="*/ 4403146 h 5190747"/>
                <a:gd name="connsiteX177" fmla="*/ 4093581 w 5079154"/>
                <a:gd name="connsiteY177" fmla="*/ 4363998 h 5190747"/>
                <a:gd name="connsiteX178" fmla="*/ 4134063 w 5079154"/>
                <a:gd name="connsiteY178" fmla="*/ 4324946 h 5190747"/>
                <a:gd name="connsiteX179" fmla="*/ 4172639 w 5079154"/>
                <a:gd name="connsiteY179" fmla="*/ 4283988 h 5190747"/>
                <a:gd name="connsiteX180" fmla="*/ 4450483 w 5079154"/>
                <a:gd name="connsiteY180" fmla="*/ 3926610 h 5190747"/>
                <a:gd name="connsiteX181" fmla="*/ 4647746 w 5079154"/>
                <a:gd name="connsiteY181" fmla="*/ 3513035 h 5190747"/>
                <a:gd name="connsiteX182" fmla="*/ 4664796 w 5079154"/>
                <a:gd name="connsiteY182" fmla="*/ 3457980 h 5190747"/>
                <a:gd name="connsiteX183" fmla="*/ 4681083 w 5079154"/>
                <a:gd name="connsiteY183" fmla="*/ 3402640 h 5190747"/>
                <a:gd name="connsiteX184" fmla="*/ 4707753 w 5079154"/>
                <a:gd name="connsiteY184" fmla="*/ 3290340 h 5190747"/>
                <a:gd name="connsiteX185" fmla="*/ 4726041 w 5079154"/>
                <a:gd name="connsiteY185" fmla="*/ 3176326 h 5190747"/>
                <a:gd name="connsiteX186" fmla="*/ 4735090 w 5079154"/>
                <a:gd name="connsiteY186" fmla="*/ 3061169 h 5190747"/>
                <a:gd name="connsiteX187" fmla="*/ 4713659 w 5079154"/>
                <a:gd name="connsiteY187" fmla="*/ 2603302 h 5190747"/>
                <a:gd name="connsiteX188" fmla="*/ 4707658 w 5079154"/>
                <a:gd name="connsiteY188" fmla="*/ 2546914 h 5190747"/>
                <a:gd name="connsiteX189" fmla="*/ 4700991 w 5079154"/>
                <a:gd name="connsiteY189" fmla="*/ 2490716 h 5190747"/>
                <a:gd name="connsiteX190" fmla="*/ 4692894 w 5079154"/>
                <a:gd name="connsiteY190" fmla="*/ 2434805 h 5190747"/>
                <a:gd name="connsiteX191" fmla="*/ 4684036 w 5079154"/>
                <a:gd name="connsiteY191" fmla="*/ 2379083 h 5190747"/>
                <a:gd name="connsiteX192" fmla="*/ 4673940 w 5079154"/>
                <a:gd name="connsiteY192" fmla="*/ 2323648 h 5190747"/>
                <a:gd name="connsiteX193" fmla="*/ 4669177 w 5079154"/>
                <a:gd name="connsiteY193" fmla="*/ 2295930 h 5190747"/>
                <a:gd name="connsiteX194" fmla="*/ 4663367 w 5079154"/>
                <a:gd name="connsiteY194" fmla="*/ 2268403 h 5190747"/>
                <a:gd name="connsiteX195" fmla="*/ 4652127 w 5079154"/>
                <a:gd name="connsiteY195" fmla="*/ 2213348 h 5190747"/>
                <a:gd name="connsiteX196" fmla="*/ 4646793 w 5079154"/>
                <a:gd name="connsiteY196" fmla="*/ 2185821 h 5190747"/>
                <a:gd name="connsiteX197" fmla="*/ 4640602 w 5079154"/>
                <a:gd name="connsiteY197" fmla="*/ 2158484 h 5190747"/>
                <a:gd name="connsiteX198" fmla="*/ 4526969 w 5079154"/>
                <a:gd name="connsiteY198" fmla="*/ 1725668 h 5190747"/>
                <a:gd name="connsiteX199" fmla="*/ 4348947 w 5079154"/>
                <a:gd name="connsiteY199" fmla="*/ 1315426 h 5190747"/>
                <a:gd name="connsiteX200" fmla="*/ 4322277 w 5079154"/>
                <a:gd name="connsiteY200" fmla="*/ 1266087 h 5190747"/>
                <a:gd name="connsiteX201" fmla="*/ 4293416 w 5079154"/>
                <a:gd name="connsiteY201" fmla="*/ 1218176 h 5190747"/>
                <a:gd name="connsiteX202" fmla="*/ 4264555 w 5079154"/>
                <a:gd name="connsiteY202" fmla="*/ 1170075 h 5190747"/>
                <a:gd name="connsiteX203" fmla="*/ 4233599 w 5079154"/>
                <a:gd name="connsiteY203" fmla="*/ 1123403 h 5190747"/>
                <a:gd name="connsiteX204" fmla="*/ 4202262 w 5079154"/>
                <a:gd name="connsiteY204" fmla="*/ 1076825 h 5190747"/>
                <a:gd name="connsiteX205" fmla="*/ 4169115 w 5079154"/>
                <a:gd name="connsiteY205" fmla="*/ 1031582 h 5190747"/>
                <a:gd name="connsiteX206" fmla="*/ 4152541 w 5079154"/>
                <a:gd name="connsiteY206" fmla="*/ 1008912 h 5190747"/>
                <a:gd name="connsiteX207" fmla="*/ 4144254 w 5079154"/>
                <a:gd name="connsiteY207" fmla="*/ 997577 h 5190747"/>
                <a:gd name="connsiteX208" fmla="*/ 4135396 w 5079154"/>
                <a:gd name="connsiteY208" fmla="*/ 986719 h 5190747"/>
                <a:gd name="connsiteX209" fmla="*/ 4099963 w 5079154"/>
                <a:gd name="connsiteY209" fmla="*/ 943190 h 5190747"/>
                <a:gd name="connsiteX210" fmla="*/ 3779256 w 5079154"/>
                <a:gd name="connsiteY210" fmla="*/ 627721 h 5190747"/>
                <a:gd name="connsiteX211" fmla="*/ 3593519 w 5079154"/>
                <a:gd name="connsiteY211" fmla="*/ 497705 h 5190747"/>
                <a:gd name="connsiteX212" fmla="*/ 3392827 w 5079154"/>
                <a:gd name="connsiteY212" fmla="*/ 389882 h 5190747"/>
                <a:gd name="connsiteX213" fmla="*/ 2957534 w 5079154"/>
                <a:gd name="connsiteY213" fmla="*/ 245102 h 5190747"/>
                <a:gd name="connsiteX214" fmla="*/ 2901051 w 5079154"/>
                <a:gd name="connsiteY214" fmla="*/ 232910 h 5190747"/>
                <a:gd name="connsiteX215" fmla="*/ 2843901 w 5079154"/>
                <a:gd name="connsiteY215" fmla="*/ 223861 h 5190747"/>
                <a:gd name="connsiteX216" fmla="*/ 2729030 w 5079154"/>
                <a:gd name="connsiteY216" fmla="*/ 208240 h 5190747"/>
                <a:gd name="connsiteX217" fmla="*/ 2671213 w 5079154"/>
                <a:gd name="connsiteY217" fmla="*/ 202716 h 5190747"/>
                <a:gd name="connsiteX218" fmla="*/ 2613206 w 5079154"/>
                <a:gd name="connsiteY218" fmla="*/ 198430 h 5190747"/>
                <a:gd name="connsiteX219" fmla="*/ 2496620 w 5079154"/>
                <a:gd name="connsiteY219" fmla="*/ 193572 h 5190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5079154" h="5190747">
                  <a:moveTo>
                    <a:pt x="2498620" y="24"/>
                  </a:moveTo>
                  <a:cubicBezTo>
                    <a:pt x="2829900" y="881"/>
                    <a:pt x="3167084" y="51649"/>
                    <a:pt x="3484267" y="172045"/>
                  </a:cubicBezTo>
                  <a:lnTo>
                    <a:pt x="3543417" y="195382"/>
                  </a:lnTo>
                  <a:lnTo>
                    <a:pt x="3573040" y="207002"/>
                  </a:lnTo>
                  <a:cubicBezTo>
                    <a:pt x="3582756" y="211193"/>
                    <a:pt x="3592376" y="215670"/>
                    <a:pt x="3602091" y="220051"/>
                  </a:cubicBezTo>
                  <a:lnTo>
                    <a:pt x="3660099" y="246531"/>
                  </a:lnTo>
                  <a:lnTo>
                    <a:pt x="3689150" y="259771"/>
                  </a:lnTo>
                  <a:cubicBezTo>
                    <a:pt x="3698770" y="264343"/>
                    <a:pt x="3708009" y="269486"/>
                    <a:pt x="3717534" y="274439"/>
                  </a:cubicBezTo>
                  <a:lnTo>
                    <a:pt x="3774303" y="303871"/>
                  </a:lnTo>
                  <a:lnTo>
                    <a:pt x="3802688" y="318635"/>
                  </a:lnTo>
                  <a:cubicBezTo>
                    <a:pt x="3812022" y="323779"/>
                    <a:pt x="3821071" y="329398"/>
                    <a:pt x="3830310" y="334732"/>
                  </a:cubicBezTo>
                  <a:lnTo>
                    <a:pt x="3885555" y="367308"/>
                  </a:lnTo>
                  <a:lnTo>
                    <a:pt x="3913178" y="383691"/>
                  </a:lnTo>
                  <a:lnTo>
                    <a:pt x="3939943" y="401312"/>
                  </a:lnTo>
                  <a:cubicBezTo>
                    <a:pt x="4083580" y="494371"/>
                    <a:pt x="4218168" y="602957"/>
                    <a:pt x="4339612" y="724972"/>
                  </a:cubicBezTo>
                  <a:cubicBezTo>
                    <a:pt x="4460675" y="847368"/>
                    <a:pt x="4570117" y="982051"/>
                    <a:pt x="4664034" y="1126832"/>
                  </a:cubicBezTo>
                  <a:cubicBezTo>
                    <a:pt x="4758331" y="1271421"/>
                    <a:pt x="4837674" y="1425631"/>
                    <a:pt x="4902539" y="1585460"/>
                  </a:cubicBezTo>
                  <a:cubicBezTo>
                    <a:pt x="4966357" y="1745576"/>
                    <a:pt x="5019316" y="1910930"/>
                    <a:pt x="5047891" y="2081046"/>
                  </a:cubicBezTo>
                  <a:cubicBezTo>
                    <a:pt x="5062369" y="2166009"/>
                    <a:pt x="5070847" y="2251829"/>
                    <a:pt x="5075228" y="2337554"/>
                  </a:cubicBezTo>
                  <a:cubicBezTo>
                    <a:pt x="5076942" y="2358986"/>
                    <a:pt x="5077228" y="2380417"/>
                    <a:pt x="5077609" y="2401943"/>
                  </a:cubicBezTo>
                  <a:lnTo>
                    <a:pt x="5078847" y="2466237"/>
                  </a:lnTo>
                  <a:cubicBezTo>
                    <a:pt x="5079609" y="2487668"/>
                    <a:pt x="5078752" y="2509099"/>
                    <a:pt x="5078466" y="2530531"/>
                  </a:cubicBezTo>
                  <a:lnTo>
                    <a:pt x="5076942" y="2594729"/>
                  </a:lnTo>
                  <a:cubicBezTo>
                    <a:pt x="5071037" y="2765894"/>
                    <a:pt x="5038557" y="2934962"/>
                    <a:pt x="4999028" y="3099269"/>
                  </a:cubicBezTo>
                  <a:cubicBezTo>
                    <a:pt x="4988550" y="3140321"/>
                    <a:pt x="4978359" y="3181279"/>
                    <a:pt x="4968738" y="3222141"/>
                  </a:cubicBezTo>
                  <a:lnTo>
                    <a:pt x="4952451" y="3283101"/>
                  </a:lnTo>
                  <a:lnTo>
                    <a:pt x="4936925" y="3344156"/>
                  </a:lnTo>
                  <a:lnTo>
                    <a:pt x="4919875" y="3404831"/>
                  </a:lnTo>
                  <a:cubicBezTo>
                    <a:pt x="4914256" y="3425024"/>
                    <a:pt x="4909207" y="3445407"/>
                    <a:pt x="4903016" y="3465410"/>
                  </a:cubicBezTo>
                  <a:cubicBezTo>
                    <a:pt x="4890252" y="3505415"/>
                    <a:pt x="4878537" y="3545705"/>
                    <a:pt x="4865297" y="3585520"/>
                  </a:cubicBezTo>
                  <a:cubicBezTo>
                    <a:pt x="4811957" y="3744682"/>
                    <a:pt x="4749378" y="3901655"/>
                    <a:pt x="4671177" y="4052340"/>
                  </a:cubicBezTo>
                  <a:cubicBezTo>
                    <a:pt x="4593073" y="4202835"/>
                    <a:pt x="4498870" y="4346948"/>
                    <a:pt x="4386094" y="4476393"/>
                  </a:cubicBezTo>
                  <a:cubicBezTo>
                    <a:pt x="4371997" y="4492490"/>
                    <a:pt x="4358091" y="4508969"/>
                    <a:pt x="4343708" y="4524875"/>
                  </a:cubicBezTo>
                  <a:lnTo>
                    <a:pt x="4298655" y="4570976"/>
                  </a:lnTo>
                  <a:cubicBezTo>
                    <a:pt x="4283605" y="4586312"/>
                    <a:pt x="4268651" y="4601742"/>
                    <a:pt x="4252935" y="4616411"/>
                  </a:cubicBezTo>
                  <a:cubicBezTo>
                    <a:pt x="4237028" y="4630793"/>
                    <a:pt x="4221026" y="4645176"/>
                    <a:pt x="4204738" y="4659273"/>
                  </a:cubicBezTo>
                  <a:lnTo>
                    <a:pt x="4180354" y="4680419"/>
                  </a:lnTo>
                  <a:cubicBezTo>
                    <a:pt x="4172163" y="4687372"/>
                    <a:pt x="4164257" y="4694706"/>
                    <a:pt x="4155494" y="4700898"/>
                  </a:cubicBezTo>
                  <a:lnTo>
                    <a:pt x="4103964" y="4739664"/>
                  </a:lnTo>
                  <a:lnTo>
                    <a:pt x="4078151" y="4759000"/>
                  </a:lnTo>
                  <a:cubicBezTo>
                    <a:pt x="4069578" y="4765477"/>
                    <a:pt x="4060910" y="4771764"/>
                    <a:pt x="4051766" y="4777479"/>
                  </a:cubicBezTo>
                  <a:lnTo>
                    <a:pt x="3997950" y="4812816"/>
                  </a:lnTo>
                  <a:lnTo>
                    <a:pt x="3970994" y="4830342"/>
                  </a:lnTo>
                  <a:lnTo>
                    <a:pt x="3957469" y="4839010"/>
                  </a:lnTo>
                  <a:lnTo>
                    <a:pt x="3943563" y="4847011"/>
                  </a:lnTo>
                  <a:lnTo>
                    <a:pt x="3887746" y="4878824"/>
                  </a:lnTo>
                  <a:lnTo>
                    <a:pt x="3859742" y="4894541"/>
                  </a:lnTo>
                  <a:lnTo>
                    <a:pt x="3845741" y="4902351"/>
                  </a:lnTo>
                  <a:lnTo>
                    <a:pt x="3831358" y="4909400"/>
                  </a:lnTo>
                  <a:lnTo>
                    <a:pt x="3773827" y="4937498"/>
                  </a:lnTo>
                  <a:lnTo>
                    <a:pt x="3745157" y="4951500"/>
                  </a:lnTo>
                  <a:cubicBezTo>
                    <a:pt x="3735632" y="4956263"/>
                    <a:pt x="3726012" y="4960835"/>
                    <a:pt x="3716106" y="4964835"/>
                  </a:cubicBezTo>
                  <a:lnTo>
                    <a:pt x="3657146" y="4989314"/>
                  </a:lnTo>
                  <a:cubicBezTo>
                    <a:pt x="3637429" y="4997220"/>
                    <a:pt x="3618093" y="5005983"/>
                    <a:pt x="3598091" y="5013032"/>
                  </a:cubicBezTo>
                  <a:lnTo>
                    <a:pt x="3538083" y="5033986"/>
                  </a:lnTo>
                  <a:cubicBezTo>
                    <a:pt x="3518081" y="5040845"/>
                    <a:pt x="3498174" y="5047989"/>
                    <a:pt x="3478171" y="5054656"/>
                  </a:cubicBezTo>
                  <a:lnTo>
                    <a:pt x="3417306" y="5072086"/>
                  </a:lnTo>
                  <a:lnTo>
                    <a:pt x="3356632" y="5089422"/>
                  </a:lnTo>
                  <a:cubicBezTo>
                    <a:pt x="3336344" y="5094756"/>
                    <a:pt x="3315770" y="5099138"/>
                    <a:pt x="3295386" y="5103996"/>
                  </a:cubicBezTo>
                  <a:cubicBezTo>
                    <a:pt x="3254524" y="5113330"/>
                    <a:pt x="3213948" y="5123712"/>
                    <a:pt x="3172514" y="5129999"/>
                  </a:cubicBezTo>
                  <a:lnTo>
                    <a:pt x="3110887" y="5141143"/>
                  </a:lnTo>
                  <a:lnTo>
                    <a:pt x="3080121" y="5146667"/>
                  </a:lnTo>
                  <a:cubicBezTo>
                    <a:pt x="3069834" y="5148286"/>
                    <a:pt x="3059547" y="5149525"/>
                    <a:pt x="3049165" y="5150954"/>
                  </a:cubicBezTo>
                  <a:cubicBezTo>
                    <a:pt x="2884859" y="5176481"/>
                    <a:pt x="2718838" y="5186958"/>
                    <a:pt x="2555008" y="5189435"/>
                  </a:cubicBezTo>
                  <a:cubicBezTo>
                    <a:pt x="2514050" y="5190197"/>
                    <a:pt x="2473093" y="5191244"/>
                    <a:pt x="2431945" y="5190483"/>
                  </a:cubicBezTo>
                  <a:lnTo>
                    <a:pt x="2370318" y="5190387"/>
                  </a:lnTo>
                  <a:cubicBezTo>
                    <a:pt x="2349744" y="5190292"/>
                    <a:pt x="2329266" y="5190577"/>
                    <a:pt x="2308501" y="5189244"/>
                  </a:cubicBezTo>
                  <a:lnTo>
                    <a:pt x="2184200" y="5183434"/>
                  </a:lnTo>
                  <a:lnTo>
                    <a:pt x="2059994" y="5172099"/>
                  </a:lnTo>
                  <a:cubicBezTo>
                    <a:pt x="1894544" y="5153335"/>
                    <a:pt x="1729095" y="5121236"/>
                    <a:pt x="1568027" y="5069134"/>
                  </a:cubicBezTo>
                  <a:lnTo>
                    <a:pt x="1537738" y="5059704"/>
                  </a:lnTo>
                  <a:cubicBezTo>
                    <a:pt x="1527546" y="5056751"/>
                    <a:pt x="1517831" y="5052465"/>
                    <a:pt x="1507829" y="5048941"/>
                  </a:cubicBezTo>
                  <a:lnTo>
                    <a:pt x="1448298" y="5026557"/>
                  </a:lnTo>
                  <a:lnTo>
                    <a:pt x="1418485" y="5015318"/>
                  </a:lnTo>
                  <a:cubicBezTo>
                    <a:pt x="1408484" y="5011698"/>
                    <a:pt x="1398959" y="5006840"/>
                    <a:pt x="1389243" y="5002649"/>
                  </a:cubicBezTo>
                  <a:lnTo>
                    <a:pt x="1331045" y="4976360"/>
                  </a:lnTo>
                  <a:cubicBezTo>
                    <a:pt x="1253702" y="4940737"/>
                    <a:pt x="1178645" y="4899494"/>
                    <a:pt x="1106446" y="4853583"/>
                  </a:cubicBezTo>
                  <a:cubicBezTo>
                    <a:pt x="962047" y="4761667"/>
                    <a:pt x="829268" y="4650796"/>
                    <a:pt x="710777" y="4526495"/>
                  </a:cubicBezTo>
                  <a:cubicBezTo>
                    <a:pt x="592667" y="4401813"/>
                    <a:pt x="488940" y="4263795"/>
                    <a:pt x="400834" y="4116824"/>
                  </a:cubicBezTo>
                  <a:cubicBezTo>
                    <a:pt x="312728" y="3969758"/>
                    <a:pt x="239671" y="3814215"/>
                    <a:pt x="181092" y="3653719"/>
                  </a:cubicBezTo>
                  <a:cubicBezTo>
                    <a:pt x="122418" y="3493223"/>
                    <a:pt x="78127" y="3327773"/>
                    <a:pt x="47361" y="3159943"/>
                  </a:cubicBezTo>
                  <a:cubicBezTo>
                    <a:pt x="43646" y="3138988"/>
                    <a:pt x="39265" y="3118033"/>
                    <a:pt x="36026" y="3096887"/>
                  </a:cubicBezTo>
                  <a:lnTo>
                    <a:pt x="26882" y="3033546"/>
                  </a:lnTo>
                  <a:cubicBezTo>
                    <a:pt x="24120" y="3012400"/>
                    <a:pt x="20596" y="2991350"/>
                    <a:pt x="18596" y="2970110"/>
                  </a:cubicBezTo>
                  <a:lnTo>
                    <a:pt x="12214" y="2906482"/>
                  </a:lnTo>
                  <a:cubicBezTo>
                    <a:pt x="7261" y="2864096"/>
                    <a:pt x="5737" y="2821424"/>
                    <a:pt x="3451" y="2778848"/>
                  </a:cubicBezTo>
                  <a:cubicBezTo>
                    <a:pt x="689" y="2736271"/>
                    <a:pt x="308" y="2693599"/>
                    <a:pt x="22" y="2650927"/>
                  </a:cubicBezTo>
                  <a:cubicBezTo>
                    <a:pt x="-645" y="2480334"/>
                    <a:pt x="13928" y="2309837"/>
                    <a:pt x="42313" y="2141625"/>
                  </a:cubicBezTo>
                  <a:cubicBezTo>
                    <a:pt x="70507" y="1973414"/>
                    <a:pt x="111369" y="1807202"/>
                    <a:pt x="165662" y="1644896"/>
                  </a:cubicBezTo>
                  <a:cubicBezTo>
                    <a:pt x="219954" y="1482685"/>
                    <a:pt x="287963" y="1324666"/>
                    <a:pt x="370259" y="1173504"/>
                  </a:cubicBezTo>
                  <a:cubicBezTo>
                    <a:pt x="452459" y="1022438"/>
                    <a:pt x="549519" y="878515"/>
                    <a:pt x="661247" y="746022"/>
                  </a:cubicBezTo>
                  <a:lnTo>
                    <a:pt x="704015" y="696968"/>
                  </a:lnTo>
                  <a:cubicBezTo>
                    <a:pt x="718302" y="680680"/>
                    <a:pt x="732113" y="664012"/>
                    <a:pt x="747353" y="648486"/>
                  </a:cubicBezTo>
                  <a:lnTo>
                    <a:pt x="792121" y="601147"/>
                  </a:lnTo>
                  <a:lnTo>
                    <a:pt x="814505" y="577429"/>
                  </a:lnTo>
                  <a:cubicBezTo>
                    <a:pt x="822125" y="569619"/>
                    <a:pt x="830221" y="562380"/>
                    <a:pt x="838031" y="554855"/>
                  </a:cubicBezTo>
                  <a:cubicBezTo>
                    <a:pt x="853843" y="539901"/>
                    <a:pt x="869845" y="525137"/>
                    <a:pt x="885942" y="510469"/>
                  </a:cubicBezTo>
                  <a:cubicBezTo>
                    <a:pt x="894038" y="503230"/>
                    <a:pt x="902039" y="495800"/>
                    <a:pt x="910326" y="488752"/>
                  </a:cubicBezTo>
                  <a:lnTo>
                    <a:pt x="935948" y="468368"/>
                  </a:lnTo>
                  <a:cubicBezTo>
                    <a:pt x="970334" y="441508"/>
                    <a:pt x="1004147" y="414171"/>
                    <a:pt x="1040533" y="390073"/>
                  </a:cubicBezTo>
                  <a:cubicBezTo>
                    <a:pt x="1183313" y="290155"/>
                    <a:pt x="1339713" y="210907"/>
                    <a:pt x="1501638" y="152614"/>
                  </a:cubicBezTo>
                  <a:cubicBezTo>
                    <a:pt x="1663658" y="93940"/>
                    <a:pt x="1830822" y="56602"/>
                    <a:pt x="1997700" y="32599"/>
                  </a:cubicBezTo>
                  <a:cubicBezTo>
                    <a:pt x="2164864" y="9073"/>
                    <a:pt x="2332599" y="-548"/>
                    <a:pt x="2498620" y="24"/>
                  </a:cubicBezTo>
                  <a:close/>
                  <a:moveTo>
                    <a:pt x="2496620" y="193572"/>
                  </a:moveTo>
                  <a:cubicBezTo>
                    <a:pt x="2340886" y="190714"/>
                    <a:pt x="2186486" y="205859"/>
                    <a:pt x="2037229" y="241483"/>
                  </a:cubicBezTo>
                  <a:cubicBezTo>
                    <a:pt x="1887972" y="276820"/>
                    <a:pt x="1745383" y="333494"/>
                    <a:pt x="1613081" y="404646"/>
                  </a:cubicBezTo>
                  <a:cubicBezTo>
                    <a:pt x="1480683" y="475893"/>
                    <a:pt x="1358477" y="561904"/>
                    <a:pt x="1245892" y="657725"/>
                  </a:cubicBezTo>
                  <a:cubicBezTo>
                    <a:pt x="1216841" y="680490"/>
                    <a:pt x="1190837" y="707160"/>
                    <a:pt x="1163310" y="731639"/>
                  </a:cubicBezTo>
                  <a:lnTo>
                    <a:pt x="1142831" y="750118"/>
                  </a:lnTo>
                  <a:cubicBezTo>
                    <a:pt x="1136069" y="756404"/>
                    <a:pt x="1129687" y="763072"/>
                    <a:pt x="1123019" y="769453"/>
                  </a:cubicBezTo>
                  <a:cubicBezTo>
                    <a:pt x="1109780" y="782312"/>
                    <a:pt x="1096540" y="795171"/>
                    <a:pt x="1083014" y="807744"/>
                  </a:cubicBezTo>
                  <a:cubicBezTo>
                    <a:pt x="1076347" y="814126"/>
                    <a:pt x="1069394" y="820222"/>
                    <a:pt x="1062917" y="826794"/>
                  </a:cubicBezTo>
                  <a:lnTo>
                    <a:pt x="1043676" y="846701"/>
                  </a:lnTo>
                  <a:lnTo>
                    <a:pt x="1005100" y="886516"/>
                  </a:lnTo>
                  <a:cubicBezTo>
                    <a:pt x="991860" y="899470"/>
                    <a:pt x="980240" y="913948"/>
                    <a:pt x="968143" y="927949"/>
                  </a:cubicBezTo>
                  <a:lnTo>
                    <a:pt x="932138" y="970336"/>
                  </a:lnTo>
                  <a:cubicBezTo>
                    <a:pt x="744020" y="1200269"/>
                    <a:pt x="605526" y="1472113"/>
                    <a:pt x="514467" y="1759006"/>
                  </a:cubicBezTo>
                  <a:cubicBezTo>
                    <a:pt x="468842" y="1902547"/>
                    <a:pt x="435219" y="2050376"/>
                    <a:pt x="413693" y="2199918"/>
                  </a:cubicBezTo>
                  <a:cubicBezTo>
                    <a:pt x="392261" y="2349556"/>
                    <a:pt x="381689" y="2500622"/>
                    <a:pt x="380546" y="2651689"/>
                  </a:cubicBezTo>
                  <a:lnTo>
                    <a:pt x="380260" y="2708363"/>
                  </a:lnTo>
                  <a:cubicBezTo>
                    <a:pt x="379688" y="2727317"/>
                    <a:pt x="381117" y="2746082"/>
                    <a:pt x="381403" y="2765036"/>
                  </a:cubicBezTo>
                  <a:lnTo>
                    <a:pt x="383117" y="2821710"/>
                  </a:lnTo>
                  <a:cubicBezTo>
                    <a:pt x="383213" y="2831140"/>
                    <a:pt x="383879" y="2840570"/>
                    <a:pt x="384546" y="2849999"/>
                  </a:cubicBezTo>
                  <a:lnTo>
                    <a:pt x="386261" y="2878289"/>
                  </a:lnTo>
                  <a:lnTo>
                    <a:pt x="389499" y="2934867"/>
                  </a:lnTo>
                  <a:cubicBezTo>
                    <a:pt x="390452" y="2953727"/>
                    <a:pt x="392928" y="2972491"/>
                    <a:pt x="394547" y="2991255"/>
                  </a:cubicBezTo>
                  <a:lnTo>
                    <a:pt x="399691" y="3047738"/>
                  </a:lnTo>
                  <a:cubicBezTo>
                    <a:pt x="401501" y="3066598"/>
                    <a:pt x="404358" y="3085172"/>
                    <a:pt x="406644" y="3103936"/>
                  </a:cubicBezTo>
                  <a:cubicBezTo>
                    <a:pt x="425599" y="3253859"/>
                    <a:pt x="456650" y="3402354"/>
                    <a:pt x="500370" y="3546753"/>
                  </a:cubicBezTo>
                  <a:cubicBezTo>
                    <a:pt x="544090" y="3691152"/>
                    <a:pt x="600668" y="3831550"/>
                    <a:pt x="670677" y="3964710"/>
                  </a:cubicBezTo>
                  <a:cubicBezTo>
                    <a:pt x="740591" y="4097870"/>
                    <a:pt x="823458" y="4224171"/>
                    <a:pt x="920042" y="4339233"/>
                  </a:cubicBezTo>
                  <a:cubicBezTo>
                    <a:pt x="1016720" y="4454105"/>
                    <a:pt x="1127115" y="4557356"/>
                    <a:pt x="1248464" y="4646700"/>
                  </a:cubicBezTo>
                  <a:lnTo>
                    <a:pt x="1294374" y="4679657"/>
                  </a:lnTo>
                  <a:lnTo>
                    <a:pt x="1317329" y="4696230"/>
                  </a:lnTo>
                  <a:lnTo>
                    <a:pt x="1341237" y="4711375"/>
                  </a:lnTo>
                  <a:lnTo>
                    <a:pt x="1388957" y="4742046"/>
                  </a:lnTo>
                  <a:cubicBezTo>
                    <a:pt x="1396958" y="4747094"/>
                    <a:pt x="1404769" y="4752523"/>
                    <a:pt x="1412960" y="4757190"/>
                  </a:cubicBezTo>
                  <a:lnTo>
                    <a:pt x="1437725" y="4771097"/>
                  </a:lnTo>
                  <a:lnTo>
                    <a:pt x="1487351" y="4798910"/>
                  </a:lnTo>
                  <a:cubicBezTo>
                    <a:pt x="1495733" y="4803387"/>
                    <a:pt x="1503734" y="4808625"/>
                    <a:pt x="1512402" y="4812626"/>
                  </a:cubicBezTo>
                  <a:lnTo>
                    <a:pt x="1538024" y="4825199"/>
                  </a:lnTo>
                  <a:lnTo>
                    <a:pt x="1589364" y="4850345"/>
                  </a:lnTo>
                  <a:cubicBezTo>
                    <a:pt x="1598031" y="4854345"/>
                    <a:pt x="1606318" y="4859108"/>
                    <a:pt x="1615176" y="4862632"/>
                  </a:cubicBezTo>
                  <a:lnTo>
                    <a:pt x="1641560" y="4873681"/>
                  </a:lnTo>
                  <a:cubicBezTo>
                    <a:pt x="1781864" y="4934355"/>
                    <a:pt x="1930549" y="4979218"/>
                    <a:pt x="2083616" y="5005602"/>
                  </a:cubicBezTo>
                  <a:lnTo>
                    <a:pt x="2199059" y="5021985"/>
                  </a:lnTo>
                  <a:cubicBezTo>
                    <a:pt x="2237825" y="5025604"/>
                    <a:pt x="2276688" y="5028176"/>
                    <a:pt x="2315645" y="5031224"/>
                  </a:cubicBezTo>
                  <a:cubicBezTo>
                    <a:pt x="2334981" y="5033225"/>
                    <a:pt x="2354697" y="5033034"/>
                    <a:pt x="2374414" y="5033415"/>
                  </a:cubicBezTo>
                  <a:lnTo>
                    <a:pt x="2433374" y="5034273"/>
                  </a:lnTo>
                  <a:cubicBezTo>
                    <a:pt x="2472617" y="5035129"/>
                    <a:pt x="2512146" y="5033892"/>
                    <a:pt x="2551579" y="5033130"/>
                  </a:cubicBezTo>
                  <a:cubicBezTo>
                    <a:pt x="2591013" y="5031891"/>
                    <a:pt x="2630637" y="5031701"/>
                    <a:pt x="2669499" y="5027700"/>
                  </a:cubicBezTo>
                  <a:lnTo>
                    <a:pt x="2727982" y="5022747"/>
                  </a:lnTo>
                  <a:lnTo>
                    <a:pt x="2757224" y="5020270"/>
                  </a:lnTo>
                  <a:lnTo>
                    <a:pt x="2771797" y="5018937"/>
                  </a:lnTo>
                  <a:lnTo>
                    <a:pt x="2786275" y="5016842"/>
                  </a:lnTo>
                  <a:lnTo>
                    <a:pt x="2902099" y="4999792"/>
                  </a:lnTo>
                  <a:cubicBezTo>
                    <a:pt x="2940485" y="4992839"/>
                    <a:pt x="2978394" y="4984076"/>
                    <a:pt x="3016494" y="4976170"/>
                  </a:cubicBezTo>
                  <a:cubicBezTo>
                    <a:pt x="3167942" y="4940737"/>
                    <a:pt x="3314246" y="4888540"/>
                    <a:pt x="3452263" y="4822627"/>
                  </a:cubicBezTo>
                  <a:lnTo>
                    <a:pt x="3503889" y="4797767"/>
                  </a:lnTo>
                  <a:cubicBezTo>
                    <a:pt x="3521033" y="4789385"/>
                    <a:pt x="3537416" y="4779479"/>
                    <a:pt x="3554085" y="4770430"/>
                  </a:cubicBezTo>
                  <a:lnTo>
                    <a:pt x="3603996" y="4742903"/>
                  </a:lnTo>
                  <a:cubicBezTo>
                    <a:pt x="3612474" y="4738616"/>
                    <a:pt x="3620475" y="4733568"/>
                    <a:pt x="3628475" y="4728425"/>
                  </a:cubicBezTo>
                  <a:lnTo>
                    <a:pt x="3652669" y="4713375"/>
                  </a:lnTo>
                  <a:lnTo>
                    <a:pt x="3700866" y="4683467"/>
                  </a:lnTo>
                  <a:lnTo>
                    <a:pt x="3712867" y="4675942"/>
                  </a:lnTo>
                  <a:lnTo>
                    <a:pt x="3724488" y="4667750"/>
                  </a:lnTo>
                  <a:lnTo>
                    <a:pt x="3747633" y="4651463"/>
                  </a:lnTo>
                  <a:lnTo>
                    <a:pt x="3794115" y="4619268"/>
                  </a:lnTo>
                  <a:lnTo>
                    <a:pt x="3805736" y="4611267"/>
                  </a:lnTo>
                  <a:lnTo>
                    <a:pt x="3816880" y="4602599"/>
                  </a:lnTo>
                  <a:lnTo>
                    <a:pt x="3839168" y="4585264"/>
                  </a:lnTo>
                  <a:lnTo>
                    <a:pt x="3883841" y="4550879"/>
                  </a:lnTo>
                  <a:cubicBezTo>
                    <a:pt x="3891366" y="4545354"/>
                    <a:pt x="3898509" y="4539163"/>
                    <a:pt x="3905558" y="4532972"/>
                  </a:cubicBezTo>
                  <a:lnTo>
                    <a:pt x="3926989" y="4514684"/>
                  </a:lnTo>
                  <a:lnTo>
                    <a:pt x="3969851" y="4478393"/>
                  </a:lnTo>
                  <a:cubicBezTo>
                    <a:pt x="3984234" y="4466392"/>
                    <a:pt x="3997379" y="4452962"/>
                    <a:pt x="4011381" y="4440579"/>
                  </a:cubicBezTo>
                  <a:cubicBezTo>
                    <a:pt x="4025192" y="4427911"/>
                    <a:pt x="4039193" y="4415529"/>
                    <a:pt x="4053291" y="4403146"/>
                  </a:cubicBezTo>
                  <a:cubicBezTo>
                    <a:pt x="4067102" y="4390573"/>
                    <a:pt x="4079960" y="4376857"/>
                    <a:pt x="4093581" y="4363998"/>
                  </a:cubicBezTo>
                  <a:lnTo>
                    <a:pt x="4134063" y="4324946"/>
                  </a:lnTo>
                  <a:lnTo>
                    <a:pt x="4172639" y="4283988"/>
                  </a:lnTo>
                  <a:cubicBezTo>
                    <a:pt x="4275223" y="4174546"/>
                    <a:pt x="4369425" y="4055579"/>
                    <a:pt x="4450483" y="3926610"/>
                  </a:cubicBezTo>
                  <a:cubicBezTo>
                    <a:pt x="4531541" y="3797832"/>
                    <a:pt x="4599359" y="3658957"/>
                    <a:pt x="4647746" y="3513035"/>
                  </a:cubicBezTo>
                  <a:cubicBezTo>
                    <a:pt x="4654604" y="3495032"/>
                    <a:pt x="4659176" y="3476268"/>
                    <a:pt x="4664796" y="3457980"/>
                  </a:cubicBezTo>
                  <a:lnTo>
                    <a:pt x="4681083" y="3402640"/>
                  </a:lnTo>
                  <a:cubicBezTo>
                    <a:pt x="4690704" y="3365397"/>
                    <a:pt x="4699181" y="3327869"/>
                    <a:pt x="4707753" y="3290340"/>
                  </a:cubicBezTo>
                  <a:cubicBezTo>
                    <a:pt x="4714802" y="3252431"/>
                    <a:pt x="4720517" y="3214331"/>
                    <a:pt x="4726041" y="3176326"/>
                  </a:cubicBezTo>
                  <a:cubicBezTo>
                    <a:pt x="4729566" y="3137845"/>
                    <a:pt x="4733090" y="3099554"/>
                    <a:pt x="4735090" y="3061169"/>
                  </a:cubicBezTo>
                  <a:cubicBezTo>
                    <a:pt x="4741281" y="2906959"/>
                    <a:pt x="4727280" y="2753702"/>
                    <a:pt x="4713659" y="2603302"/>
                  </a:cubicBezTo>
                  <a:lnTo>
                    <a:pt x="4707658" y="2546914"/>
                  </a:lnTo>
                  <a:cubicBezTo>
                    <a:pt x="4705658" y="2528149"/>
                    <a:pt x="4704134" y="2509385"/>
                    <a:pt x="4700991" y="2490716"/>
                  </a:cubicBezTo>
                  <a:lnTo>
                    <a:pt x="4692894" y="2434805"/>
                  </a:lnTo>
                  <a:cubicBezTo>
                    <a:pt x="4690227" y="2416136"/>
                    <a:pt x="4687656" y="2397562"/>
                    <a:pt x="4684036" y="2379083"/>
                  </a:cubicBezTo>
                  <a:lnTo>
                    <a:pt x="4673940" y="2323648"/>
                  </a:lnTo>
                  <a:lnTo>
                    <a:pt x="4669177" y="2295930"/>
                  </a:lnTo>
                  <a:cubicBezTo>
                    <a:pt x="4667463" y="2286691"/>
                    <a:pt x="4665272" y="2277547"/>
                    <a:pt x="4663367" y="2268403"/>
                  </a:cubicBezTo>
                  <a:cubicBezTo>
                    <a:pt x="4659366" y="2250115"/>
                    <a:pt x="4655747" y="2231732"/>
                    <a:pt x="4652127" y="2213348"/>
                  </a:cubicBezTo>
                  <a:lnTo>
                    <a:pt x="4646793" y="2185821"/>
                  </a:lnTo>
                  <a:lnTo>
                    <a:pt x="4640602" y="2158484"/>
                  </a:lnTo>
                  <a:cubicBezTo>
                    <a:pt x="4608979" y="2012561"/>
                    <a:pt x="4575737" y="1866829"/>
                    <a:pt x="4526969" y="1725668"/>
                  </a:cubicBezTo>
                  <a:cubicBezTo>
                    <a:pt x="4479344" y="1584222"/>
                    <a:pt x="4419813" y="1446776"/>
                    <a:pt x="4348947" y="1315426"/>
                  </a:cubicBezTo>
                  <a:lnTo>
                    <a:pt x="4322277" y="1266087"/>
                  </a:lnTo>
                  <a:lnTo>
                    <a:pt x="4293416" y="1218176"/>
                  </a:lnTo>
                  <a:cubicBezTo>
                    <a:pt x="4283796" y="1202174"/>
                    <a:pt x="4274557" y="1185887"/>
                    <a:pt x="4264555" y="1170075"/>
                  </a:cubicBezTo>
                  <a:lnTo>
                    <a:pt x="4233599" y="1123403"/>
                  </a:lnTo>
                  <a:cubicBezTo>
                    <a:pt x="4223121" y="1107972"/>
                    <a:pt x="4213406" y="1091875"/>
                    <a:pt x="4202262" y="1076825"/>
                  </a:cubicBezTo>
                  <a:lnTo>
                    <a:pt x="4169115" y="1031582"/>
                  </a:lnTo>
                  <a:lnTo>
                    <a:pt x="4152541" y="1008912"/>
                  </a:lnTo>
                  <a:lnTo>
                    <a:pt x="4144254" y="997577"/>
                  </a:lnTo>
                  <a:lnTo>
                    <a:pt x="4135396" y="986719"/>
                  </a:lnTo>
                  <a:lnTo>
                    <a:pt x="4099963" y="943190"/>
                  </a:lnTo>
                  <a:cubicBezTo>
                    <a:pt x="4004999" y="827461"/>
                    <a:pt x="3897938" y="720781"/>
                    <a:pt x="3779256" y="627721"/>
                  </a:cubicBezTo>
                  <a:cubicBezTo>
                    <a:pt x="3719916" y="581144"/>
                    <a:pt x="3657908" y="537710"/>
                    <a:pt x="3593519" y="497705"/>
                  </a:cubicBezTo>
                  <a:cubicBezTo>
                    <a:pt x="3528844" y="458367"/>
                    <a:pt x="3462074" y="421791"/>
                    <a:pt x="3392827" y="389882"/>
                  </a:cubicBezTo>
                  <a:cubicBezTo>
                    <a:pt x="3254715" y="325398"/>
                    <a:pt x="3108125" y="277487"/>
                    <a:pt x="2957534" y="245102"/>
                  </a:cubicBezTo>
                  <a:lnTo>
                    <a:pt x="2901051" y="232910"/>
                  </a:lnTo>
                  <a:cubicBezTo>
                    <a:pt x="2882097" y="229576"/>
                    <a:pt x="2862951" y="226909"/>
                    <a:pt x="2843901" y="223861"/>
                  </a:cubicBezTo>
                  <a:cubicBezTo>
                    <a:pt x="2805706" y="218146"/>
                    <a:pt x="2767701" y="211193"/>
                    <a:pt x="2729030" y="208240"/>
                  </a:cubicBezTo>
                  <a:lnTo>
                    <a:pt x="2671213" y="202716"/>
                  </a:lnTo>
                  <a:cubicBezTo>
                    <a:pt x="2651973" y="200906"/>
                    <a:pt x="2632732" y="198811"/>
                    <a:pt x="2613206" y="198430"/>
                  </a:cubicBezTo>
                  <a:lnTo>
                    <a:pt x="2496620" y="193572"/>
                  </a:lnTo>
                  <a:close/>
                </a:path>
              </a:pathLst>
            </a:custGeom>
            <a:grpFill/>
            <a:ln w="9525" cap="flat">
              <a:noFill/>
              <a:prstDash val="solid"/>
              <a:miter/>
            </a:ln>
          </p:spPr>
          <p:txBody>
            <a:bodyPr rtlCol="0" anchor="ctr"/>
            <a:lstStyle/>
            <a:p>
              <a:endParaRPr lang="en-US" dirty="0"/>
            </a:p>
          </p:txBody>
        </p:sp>
        <p:sp useBgFill="1">
          <p:nvSpPr>
            <p:cNvPr id="22" name="Freeform: Shape 21">
              <a:extLst>
                <a:ext uri="{FF2B5EF4-FFF2-40B4-BE49-F238E27FC236}">
                  <a16:creationId xmlns:a16="http://schemas.microsoft.com/office/drawing/2014/main" id="{F00387E4-31F7-4BBB-A9C7-508D62215F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14665" y="738154"/>
              <a:ext cx="5366579" cy="5378461"/>
            </a:xfrm>
            <a:custGeom>
              <a:avLst/>
              <a:gdLst>
                <a:gd name="connsiteX0" fmla="*/ 2659998 w 5366579"/>
                <a:gd name="connsiteY0" fmla="*/ 1557 h 5378461"/>
                <a:gd name="connsiteX1" fmla="*/ 3683078 w 5366579"/>
                <a:gd name="connsiteY1" fmla="*/ 158815 h 5378461"/>
                <a:gd name="connsiteX2" fmla="*/ 3744609 w 5366579"/>
                <a:gd name="connsiteY2" fmla="*/ 181294 h 5378461"/>
                <a:gd name="connsiteX3" fmla="*/ 3775470 w 5366579"/>
                <a:gd name="connsiteY3" fmla="*/ 192438 h 5378461"/>
                <a:gd name="connsiteX4" fmla="*/ 3806141 w 5366579"/>
                <a:gd name="connsiteY4" fmla="*/ 204154 h 5378461"/>
                <a:gd name="connsiteX5" fmla="*/ 3927109 w 5366579"/>
                <a:gd name="connsiteY5" fmla="*/ 255874 h 5378461"/>
                <a:gd name="connsiteX6" fmla="*/ 4045695 w 5366579"/>
                <a:gd name="connsiteY6" fmla="*/ 313786 h 5378461"/>
                <a:gd name="connsiteX7" fmla="*/ 4161233 w 5366579"/>
                <a:gd name="connsiteY7" fmla="*/ 378461 h 5378461"/>
                <a:gd name="connsiteX8" fmla="*/ 4585095 w 5366579"/>
                <a:gd name="connsiteY8" fmla="*/ 700597 h 5378461"/>
                <a:gd name="connsiteX9" fmla="*/ 5176217 w 5366579"/>
                <a:gd name="connsiteY9" fmla="*/ 1590232 h 5378461"/>
                <a:gd name="connsiteX10" fmla="*/ 5366432 w 5366579"/>
                <a:gd name="connsiteY10" fmla="*/ 2641982 h 5378461"/>
                <a:gd name="connsiteX11" fmla="*/ 4594239 w 5366579"/>
                <a:gd name="connsiteY11" fmla="*/ 4567938 h 5378461"/>
                <a:gd name="connsiteX12" fmla="*/ 4193332 w 5366579"/>
                <a:gd name="connsiteY12" fmla="*/ 4906456 h 5378461"/>
                <a:gd name="connsiteX13" fmla="*/ 4166376 w 5366579"/>
                <a:gd name="connsiteY13" fmla="*/ 4925220 h 5378461"/>
                <a:gd name="connsiteX14" fmla="*/ 4138563 w 5366579"/>
                <a:gd name="connsiteY14" fmla="*/ 4942651 h 5378461"/>
                <a:gd name="connsiteX15" fmla="*/ 4082652 w 5366579"/>
                <a:gd name="connsiteY15" fmla="*/ 4977132 h 5378461"/>
                <a:gd name="connsiteX16" fmla="*/ 4054743 w 5366579"/>
                <a:gd name="connsiteY16" fmla="*/ 4994467 h 5378461"/>
                <a:gd name="connsiteX17" fmla="*/ 4026073 w 5366579"/>
                <a:gd name="connsiteY17" fmla="*/ 5010469 h 5378461"/>
                <a:gd name="connsiteX18" fmla="*/ 3968447 w 5366579"/>
                <a:gd name="connsiteY18" fmla="*/ 5042092 h 5378461"/>
                <a:gd name="connsiteX19" fmla="*/ 3939586 w 5366579"/>
                <a:gd name="connsiteY19" fmla="*/ 5057904 h 5378461"/>
                <a:gd name="connsiteX20" fmla="*/ 3910059 w 5366579"/>
                <a:gd name="connsiteY20" fmla="*/ 5072286 h 5378461"/>
                <a:gd name="connsiteX21" fmla="*/ 3850813 w 5366579"/>
                <a:gd name="connsiteY21" fmla="*/ 5100671 h 5378461"/>
                <a:gd name="connsiteX22" fmla="*/ 3730417 w 5366579"/>
                <a:gd name="connsiteY22" fmla="*/ 5153439 h 5378461"/>
                <a:gd name="connsiteX23" fmla="*/ 3227116 w 5366579"/>
                <a:gd name="connsiteY23" fmla="*/ 5305172 h 5378461"/>
                <a:gd name="connsiteX24" fmla="*/ 3162346 w 5366579"/>
                <a:gd name="connsiteY24" fmla="*/ 5317841 h 5378461"/>
                <a:gd name="connsiteX25" fmla="*/ 3097386 w 5366579"/>
                <a:gd name="connsiteY25" fmla="*/ 5329175 h 5378461"/>
                <a:gd name="connsiteX26" fmla="*/ 2966893 w 5366579"/>
                <a:gd name="connsiteY26" fmla="*/ 5348225 h 5378461"/>
                <a:gd name="connsiteX27" fmla="*/ 2835543 w 5366579"/>
                <a:gd name="connsiteY27" fmla="*/ 5360798 h 5378461"/>
                <a:gd name="connsiteX28" fmla="*/ 2802682 w 5366579"/>
                <a:gd name="connsiteY28" fmla="*/ 5363751 h 5378461"/>
                <a:gd name="connsiteX29" fmla="*/ 2770107 w 5366579"/>
                <a:gd name="connsiteY29" fmla="*/ 5365276 h 5378461"/>
                <a:gd name="connsiteX30" fmla="*/ 2704956 w 5366579"/>
                <a:gd name="connsiteY30" fmla="*/ 5368323 h 5378461"/>
                <a:gd name="connsiteX31" fmla="*/ 2574273 w 5366579"/>
                <a:gd name="connsiteY31" fmla="*/ 5374419 h 5378461"/>
                <a:gd name="connsiteX32" fmla="*/ 2442637 w 5366579"/>
                <a:gd name="connsiteY32" fmla="*/ 5378134 h 5378461"/>
                <a:gd name="connsiteX33" fmla="*/ 2376057 w 5366579"/>
                <a:gd name="connsiteY33" fmla="*/ 5377563 h 5378461"/>
                <a:gd name="connsiteX34" fmla="*/ 2309382 w 5366579"/>
                <a:gd name="connsiteY34" fmla="*/ 5375943 h 5378461"/>
                <a:gd name="connsiteX35" fmla="*/ 2175937 w 5366579"/>
                <a:gd name="connsiteY35" fmla="*/ 5367180 h 5378461"/>
                <a:gd name="connsiteX36" fmla="*/ 2042778 w 5366579"/>
                <a:gd name="connsiteY36" fmla="*/ 5350988 h 5378461"/>
                <a:gd name="connsiteX37" fmla="*/ 2009631 w 5366579"/>
                <a:gd name="connsiteY37" fmla="*/ 5345749 h 5378461"/>
                <a:gd name="connsiteX38" fmla="*/ 1976484 w 5366579"/>
                <a:gd name="connsiteY38" fmla="*/ 5339843 h 5378461"/>
                <a:gd name="connsiteX39" fmla="*/ 1910190 w 5366579"/>
                <a:gd name="connsiteY39" fmla="*/ 5327842 h 5378461"/>
                <a:gd name="connsiteX40" fmla="*/ 1844372 w 5366579"/>
                <a:gd name="connsiteY40" fmla="*/ 5312983 h 5378461"/>
                <a:gd name="connsiteX41" fmla="*/ 1778745 w 5366579"/>
                <a:gd name="connsiteY41" fmla="*/ 5296885 h 5378461"/>
                <a:gd name="connsiteX42" fmla="*/ 1745979 w 5366579"/>
                <a:gd name="connsiteY42" fmla="*/ 5288503 h 5378461"/>
                <a:gd name="connsiteX43" fmla="*/ 1713594 w 5366579"/>
                <a:gd name="connsiteY43" fmla="*/ 5278502 h 5378461"/>
                <a:gd name="connsiteX44" fmla="*/ 1648919 w 5366579"/>
                <a:gd name="connsiteY44" fmla="*/ 5258214 h 5378461"/>
                <a:gd name="connsiteX45" fmla="*/ 1616629 w 5366579"/>
                <a:gd name="connsiteY45" fmla="*/ 5247927 h 5378461"/>
                <a:gd name="connsiteX46" fmla="*/ 1584911 w 5366579"/>
                <a:gd name="connsiteY46" fmla="*/ 5235926 h 5378461"/>
                <a:gd name="connsiteX47" fmla="*/ 1521379 w 5366579"/>
                <a:gd name="connsiteY47" fmla="*/ 5211827 h 5378461"/>
                <a:gd name="connsiteX48" fmla="*/ 1489661 w 5366579"/>
                <a:gd name="connsiteY48" fmla="*/ 5199540 h 5378461"/>
                <a:gd name="connsiteX49" fmla="*/ 1458705 w 5366579"/>
                <a:gd name="connsiteY49" fmla="*/ 5185443 h 5378461"/>
                <a:gd name="connsiteX50" fmla="*/ 1396697 w 5366579"/>
                <a:gd name="connsiteY50" fmla="*/ 5157249 h 5378461"/>
                <a:gd name="connsiteX51" fmla="*/ 1365741 w 5366579"/>
                <a:gd name="connsiteY51" fmla="*/ 5142962 h 5378461"/>
                <a:gd name="connsiteX52" fmla="*/ 1335546 w 5366579"/>
                <a:gd name="connsiteY52" fmla="*/ 5127055 h 5378461"/>
                <a:gd name="connsiteX53" fmla="*/ 1275253 w 5366579"/>
                <a:gd name="connsiteY53" fmla="*/ 5095051 h 5378461"/>
                <a:gd name="connsiteX54" fmla="*/ 1245345 w 5366579"/>
                <a:gd name="connsiteY54" fmla="*/ 5078573 h 5378461"/>
                <a:gd name="connsiteX55" fmla="*/ 1216198 w 5366579"/>
                <a:gd name="connsiteY55" fmla="*/ 5060761 h 5378461"/>
                <a:gd name="connsiteX56" fmla="*/ 1158000 w 5366579"/>
                <a:gd name="connsiteY56" fmla="*/ 5024947 h 5378461"/>
                <a:gd name="connsiteX57" fmla="*/ 737567 w 5366579"/>
                <a:gd name="connsiteY57" fmla="*/ 4676713 h 5378461"/>
                <a:gd name="connsiteX58" fmla="*/ 409050 w 5366579"/>
                <a:gd name="connsiteY58" fmla="*/ 4241706 h 5378461"/>
                <a:gd name="connsiteX59" fmla="*/ 177973 w 5366579"/>
                <a:gd name="connsiteY59" fmla="*/ 3750121 h 5378461"/>
                <a:gd name="connsiteX60" fmla="*/ 42813 w 5366579"/>
                <a:gd name="connsiteY60" fmla="*/ 3226055 h 5378461"/>
                <a:gd name="connsiteX61" fmla="*/ 46 w 5366579"/>
                <a:gd name="connsiteY61" fmla="*/ 2687988 h 5378461"/>
                <a:gd name="connsiteX62" fmla="*/ 47862 w 5366579"/>
                <a:gd name="connsiteY62" fmla="*/ 2151064 h 5378461"/>
                <a:gd name="connsiteX63" fmla="*/ 184926 w 5366579"/>
                <a:gd name="connsiteY63" fmla="*/ 1629761 h 5378461"/>
                <a:gd name="connsiteX64" fmla="*/ 747949 w 5366579"/>
                <a:gd name="connsiteY64" fmla="*/ 718789 h 5378461"/>
                <a:gd name="connsiteX65" fmla="*/ 1161334 w 5366579"/>
                <a:gd name="connsiteY65" fmla="*/ 381128 h 5378461"/>
                <a:gd name="connsiteX66" fmla="*/ 1635393 w 5366579"/>
                <a:gd name="connsiteY66" fmla="*/ 149766 h 5378461"/>
                <a:gd name="connsiteX67" fmla="*/ 2659998 w 5366579"/>
                <a:gd name="connsiteY67" fmla="*/ 1557 h 5378461"/>
                <a:gd name="connsiteX68" fmla="*/ 2659712 w 5366579"/>
                <a:gd name="connsiteY68" fmla="*/ 30132 h 5378461"/>
                <a:gd name="connsiteX69" fmla="*/ 2149267 w 5366579"/>
                <a:gd name="connsiteY69" fmla="*/ 68708 h 5378461"/>
                <a:gd name="connsiteX70" fmla="*/ 2086402 w 5366579"/>
                <a:gd name="connsiteY70" fmla="*/ 80329 h 5378461"/>
                <a:gd name="connsiteX71" fmla="*/ 2024394 w 5366579"/>
                <a:gd name="connsiteY71" fmla="*/ 95664 h 5378461"/>
                <a:gd name="connsiteX72" fmla="*/ 1962577 w 5366579"/>
                <a:gd name="connsiteY72" fmla="*/ 111285 h 5378461"/>
                <a:gd name="connsiteX73" fmla="*/ 1901712 w 5366579"/>
                <a:gd name="connsiteY73" fmla="*/ 130144 h 5378461"/>
                <a:gd name="connsiteX74" fmla="*/ 1841038 w 5366579"/>
                <a:gd name="connsiteY74" fmla="*/ 149575 h 5378461"/>
                <a:gd name="connsiteX75" fmla="*/ 1825893 w 5366579"/>
                <a:gd name="connsiteY75" fmla="*/ 154528 h 5378461"/>
                <a:gd name="connsiteX76" fmla="*/ 1811034 w 5366579"/>
                <a:gd name="connsiteY76" fmla="*/ 160243 h 5378461"/>
                <a:gd name="connsiteX77" fmla="*/ 1781412 w 5366579"/>
                <a:gd name="connsiteY77" fmla="*/ 171864 h 5378461"/>
                <a:gd name="connsiteX78" fmla="*/ 1722357 w 5366579"/>
                <a:gd name="connsiteY78" fmla="*/ 195200 h 5378461"/>
                <a:gd name="connsiteX79" fmla="*/ 1707593 w 5366579"/>
                <a:gd name="connsiteY79" fmla="*/ 201010 h 5378461"/>
                <a:gd name="connsiteX80" fmla="*/ 1693210 w 5366579"/>
                <a:gd name="connsiteY80" fmla="*/ 207678 h 5378461"/>
                <a:gd name="connsiteX81" fmla="*/ 1664445 w 5366579"/>
                <a:gd name="connsiteY81" fmla="*/ 221108 h 5378461"/>
                <a:gd name="connsiteX82" fmla="*/ 1237629 w 5366579"/>
                <a:gd name="connsiteY82" fmla="*/ 486856 h 5378461"/>
                <a:gd name="connsiteX83" fmla="*/ 891396 w 5366579"/>
                <a:gd name="connsiteY83" fmla="*/ 843567 h 5378461"/>
                <a:gd name="connsiteX84" fmla="*/ 629839 w 5366579"/>
                <a:gd name="connsiteY84" fmla="*/ 1261715 h 5378461"/>
                <a:gd name="connsiteX85" fmla="*/ 576975 w 5366579"/>
                <a:gd name="connsiteY85" fmla="*/ 1372871 h 5378461"/>
                <a:gd name="connsiteX86" fmla="*/ 529160 w 5366579"/>
                <a:gd name="connsiteY86" fmla="*/ 1486219 h 5378461"/>
                <a:gd name="connsiteX87" fmla="*/ 485821 w 5366579"/>
                <a:gd name="connsiteY87" fmla="*/ 1601376 h 5378461"/>
                <a:gd name="connsiteX88" fmla="*/ 447531 w 5366579"/>
                <a:gd name="connsiteY88" fmla="*/ 1718248 h 5378461"/>
                <a:gd name="connsiteX89" fmla="*/ 339041 w 5366579"/>
                <a:gd name="connsiteY89" fmla="*/ 2197641 h 5378461"/>
                <a:gd name="connsiteX90" fmla="*/ 305608 w 5366579"/>
                <a:gd name="connsiteY90" fmla="*/ 2687988 h 5378461"/>
                <a:gd name="connsiteX91" fmla="*/ 460770 w 5366579"/>
                <a:gd name="connsiteY91" fmla="*/ 3652299 h 5378461"/>
                <a:gd name="connsiteX92" fmla="*/ 936163 w 5366579"/>
                <a:gd name="connsiteY92" fmla="*/ 4493738 h 5378461"/>
                <a:gd name="connsiteX93" fmla="*/ 1727024 w 5366579"/>
                <a:gd name="connsiteY93" fmla="*/ 5041997 h 5378461"/>
                <a:gd name="connsiteX94" fmla="*/ 1784364 w 5366579"/>
                <a:gd name="connsiteY94" fmla="*/ 5063523 h 5378461"/>
                <a:gd name="connsiteX95" fmla="*/ 1813035 w 5366579"/>
                <a:gd name="connsiteY95" fmla="*/ 5074477 h 5378461"/>
                <a:gd name="connsiteX96" fmla="*/ 1842181 w 5366579"/>
                <a:gd name="connsiteY96" fmla="*/ 5083907 h 5378461"/>
                <a:gd name="connsiteX97" fmla="*/ 1900760 w 5366579"/>
                <a:gd name="connsiteY97" fmla="*/ 5102290 h 5378461"/>
                <a:gd name="connsiteX98" fmla="*/ 1959815 w 5366579"/>
                <a:gd name="connsiteY98" fmla="*/ 5119625 h 5378461"/>
                <a:gd name="connsiteX99" fmla="*/ 2019537 w 5366579"/>
                <a:gd name="connsiteY99" fmla="*/ 5134866 h 5378461"/>
                <a:gd name="connsiteX100" fmla="*/ 2049445 w 5366579"/>
                <a:gd name="connsiteY100" fmla="*/ 5142581 h 5378461"/>
                <a:gd name="connsiteX101" fmla="*/ 2079544 w 5366579"/>
                <a:gd name="connsiteY101" fmla="*/ 5149629 h 5378461"/>
                <a:gd name="connsiteX102" fmla="*/ 2201178 w 5366579"/>
                <a:gd name="connsiteY102" fmla="*/ 5173442 h 5378461"/>
                <a:gd name="connsiteX103" fmla="*/ 2324337 w 5366579"/>
                <a:gd name="connsiteY103" fmla="*/ 5190587 h 5378461"/>
                <a:gd name="connsiteX104" fmla="*/ 2386344 w 5366579"/>
                <a:gd name="connsiteY104" fmla="*/ 5196873 h 5378461"/>
                <a:gd name="connsiteX105" fmla="*/ 2448638 w 5366579"/>
                <a:gd name="connsiteY105" fmla="*/ 5202207 h 5378461"/>
                <a:gd name="connsiteX106" fmla="*/ 2574844 w 5366579"/>
                <a:gd name="connsiteY106" fmla="*/ 5208303 h 5378461"/>
                <a:gd name="connsiteX107" fmla="*/ 2702003 w 5366579"/>
                <a:gd name="connsiteY107" fmla="*/ 5212209 h 5378461"/>
                <a:gd name="connsiteX108" fmla="*/ 2765725 w 5366579"/>
                <a:gd name="connsiteY108" fmla="*/ 5213828 h 5378461"/>
                <a:gd name="connsiteX109" fmla="*/ 2797634 w 5366579"/>
                <a:gd name="connsiteY109" fmla="*/ 5214685 h 5378461"/>
                <a:gd name="connsiteX110" fmla="*/ 2829162 w 5366579"/>
                <a:gd name="connsiteY110" fmla="*/ 5214113 h 5378461"/>
                <a:gd name="connsiteX111" fmla="*/ 2955273 w 5366579"/>
                <a:gd name="connsiteY111" fmla="*/ 5211256 h 5378461"/>
                <a:gd name="connsiteX112" fmla="*/ 3081098 w 5366579"/>
                <a:gd name="connsiteY112" fmla="*/ 5201922 h 5378461"/>
                <a:gd name="connsiteX113" fmla="*/ 3143772 w 5366579"/>
                <a:gd name="connsiteY113" fmla="*/ 5194968 h 5378461"/>
                <a:gd name="connsiteX114" fmla="*/ 3206352 w 5366579"/>
                <a:gd name="connsiteY114" fmla="*/ 5186777 h 5378461"/>
                <a:gd name="connsiteX115" fmla="*/ 3330843 w 5366579"/>
                <a:gd name="connsiteY115" fmla="*/ 5165727 h 5378461"/>
                <a:gd name="connsiteX116" fmla="*/ 3392851 w 5366579"/>
                <a:gd name="connsiteY116" fmla="*/ 5153725 h 5378461"/>
                <a:gd name="connsiteX117" fmla="*/ 3454097 w 5366579"/>
                <a:gd name="connsiteY117" fmla="*/ 5138580 h 5378461"/>
                <a:gd name="connsiteX118" fmla="*/ 3515343 w 5366579"/>
                <a:gd name="connsiteY118" fmla="*/ 5123150 h 5378461"/>
                <a:gd name="connsiteX119" fmla="*/ 3575731 w 5366579"/>
                <a:gd name="connsiteY119" fmla="*/ 5104766 h 5378461"/>
                <a:gd name="connsiteX120" fmla="*/ 3636120 w 5366579"/>
                <a:gd name="connsiteY120" fmla="*/ 5086002 h 5378461"/>
                <a:gd name="connsiteX121" fmla="*/ 3651169 w 5366579"/>
                <a:gd name="connsiteY121" fmla="*/ 5081240 h 5378461"/>
                <a:gd name="connsiteX122" fmla="*/ 3665933 w 5366579"/>
                <a:gd name="connsiteY122" fmla="*/ 5075620 h 5378461"/>
                <a:gd name="connsiteX123" fmla="*/ 3695460 w 5366579"/>
                <a:gd name="connsiteY123" fmla="*/ 5064380 h 5378461"/>
                <a:gd name="connsiteX124" fmla="*/ 4526898 w 5366579"/>
                <a:gd name="connsiteY124" fmla="*/ 4505644 h 5378461"/>
                <a:gd name="connsiteX125" fmla="*/ 4569094 w 5366579"/>
                <a:gd name="connsiteY125" fmla="*/ 4458590 h 5378461"/>
                <a:gd name="connsiteX126" fmla="*/ 4608813 w 5366579"/>
                <a:gd name="connsiteY126" fmla="*/ 4409441 h 5378461"/>
                <a:gd name="connsiteX127" fmla="*/ 4648056 w 5366579"/>
                <a:gd name="connsiteY127" fmla="*/ 4360007 h 5378461"/>
                <a:gd name="connsiteX128" fmla="*/ 4684822 w 5366579"/>
                <a:gd name="connsiteY128" fmla="*/ 4308667 h 5378461"/>
                <a:gd name="connsiteX129" fmla="*/ 4721017 w 5366579"/>
                <a:gd name="connsiteY129" fmla="*/ 4257041 h 5378461"/>
                <a:gd name="connsiteX130" fmla="*/ 4754545 w 5366579"/>
                <a:gd name="connsiteY130" fmla="*/ 4203606 h 5378461"/>
                <a:gd name="connsiteX131" fmla="*/ 4787692 w 5366579"/>
                <a:gd name="connsiteY131" fmla="*/ 4149980 h 5378461"/>
                <a:gd name="connsiteX132" fmla="*/ 4818268 w 5366579"/>
                <a:gd name="connsiteY132" fmla="*/ 4094831 h 5378461"/>
                <a:gd name="connsiteX133" fmla="*/ 5011244 w 5366579"/>
                <a:gd name="connsiteY133" fmla="*/ 3631630 h 5378461"/>
                <a:gd name="connsiteX134" fmla="*/ 5111352 w 5366579"/>
                <a:gd name="connsiteY134" fmla="*/ 3142426 h 5378461"/>
                <a:gd name="connsiteX135" fmla="*/ 5122877 w 5366579"/>
                <a:gd name="connsiteY135" fmla="*/ 3018410 h 5378461"/>
                <a:gd name="connsiteX136" fmla="*/ 5129259 w 5366579"/>
                <a:gd name="connsiteY136" fmla="*/ 2894204 h 5378461"/>
                <a:gd name="connsiteX137" fmla="*/ 5131069 w 5366579"/>
                <a:gd name="connsiteY137" fmla="*/ 2769998 h 5378461"/>
                <a:gd name="connsiteX138" fmla="*/ 5129735 w 5366579"/>
                <a:gd name="connsiteY138" fmla="*/ 2707990 h 5378461"/>
                <a:gd name="connsiteX139" fmla="*/ 5128116 w 5366579"/>
                <a:gd name="connsiteY139" fmla="*/ 2646078 h 5378461"/>
                <a:gd name="connsiteX140" fmla="*/ 5124687 w 5366579"/>
                <a:gd name="connsiteY140" fmla="*/ 2584165 h 5378461"/>
                <a:gd name="connsiteX141" fmla="*/ 5120401 w 5366579"/>
                <a:gd name="connsiteY141" fmla="*/ 2522444 h 5378461"/>
                <a:gd name="connsiteX142" fmla="*/ 5114876 w 5366579"/>
                <a:gd name="connsiteY142" fmla="*/ 2460817 h 5378461"/>
                <a:gd name="connsiteX143" fmla="*/ 5112209 w 5366579"/>
                <a:gd name="connsiteY143" fmla="*/ 2430051 h 5378461"/>
                <a:gd name="connsiteX144" fmla="*/ 5108399 w 5366579"/>
                <a:gd name="connsiteY144" fmla="*/ 2399381 h 5378461"/>
                <a:gd name="connsiteX145" fmla="*/ 5070108 w 5366579"/>
                <a:gd name="connsiteY145" fmla="*/ 2155255 h 5378461"/>
                <a:gd name="connsiteX146" fmla="*/ 4939140 w 5366579"/>
                <a:gd name="connsiteY146" fmla="*/ 1680338 h 5378461"/>
                <a:gd name="connsiteX147" fmla="*/ 4452888 w 5366579"/>
                <a:gd name="connsiteY147" fmla="*/ 826517 h 5378461"/>
                <a:gd name="connsiteX148" fmla="*/ 4091605 w 5366579"/>
                <a:gd name="connsiteY148" fmla="*/ 482855 h 5378461"/>
                <a:gd name="connsiteX149" fmla="*/ 3989211 w 5366579"/>
                <a:gd name="connsiteY149" fmla="*/ 409703 h 5378461"/>
                <a:gd name="connsiteX150" fmla="*/ 3882531 w 5366579"/>
                <a:gd name="connsiteY150" fmla="*/ 342171 h 5378461"/>
                <a:gd name="connsiteX151" fmla="*/ 3771565 w 5366579"/>
                <a:gd name="connsiteY151" fmla="*/ 281211 h 5378461"/>
                <a:gd name="connsiteX152" fmla="*/ 3656884 w 5366579"/>
                <a:gd name="connsiteY152" fmla="*/ 226633 h 5378461"/>
                <a:gd name="connsiteX153" fmla="*/ 3642406 w 5366579"/>
                <a:gd name="connsiteY153" fmla="*/ 219965 h 5378461"/>
                <a:gd name="connsiteX154" fmla="*/ 3627642 w 5366579"/>
                <a:gd name="connsiteY154" fmla="*/ 214060 h 5378461"/>
                <a:gd name="connsiteX155" fmla="*/ 3598115 w 5366579"/>
                <a:gd name="connsiteY155" fmla="*/ 202249 h 5378461"/>
                <a:gd name="connsiteX156" fmla="*/ 3538965 w 5366579"/>
                <a:gd name="connsiteY156" fmla="*/ 178627 h 5378461"/>
                <a:gd name="connsiteX157" fmla="*/ 3478767 w 5366579"/>
                <a:gd name="connsiteY157" fmla="*/ 157576 h 5378461"/>
                <a:gd name="connsiteX158" fmla="*/ 3418092 w 5366579"/>
                <a:gd name="connsiteY158" fmla="*/ 137764 h 5378461"/>
                <a:gd name="connsiteX159" fmla="*/ 3387708 w 5366579"/>
                <a:gd name="connsiteY159" fmla="*/ 127954 h 5378461"/>
                <a:gd name="connsiteX160" fmla="*/ 3356847 w 5366579"/>
                <a:gd name="connsiteY160" fmla="*/ 119762 h 5378461"/>
                <a:gd name="connsiteX161" fmla="*/ 3295029 w 5366579"/>
                <a:gd name="connsiteY161" fmla="*/ 103570 h 5378461"/>
                <a:gd name="connsiteX162" fmla="*/ 3170061 w 5366579"/>
                <a:gd name="connsiteY162" fmla="*/ 76233 h 5378461"/>
                <a:gd name="connsiteX163" fmla="*/ 2659712 w 5366579"/>
                <a:gd name="connsiteY163" fmla="*/ 30132 h 537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5366579" h="5378461">
                  <a:moveTo>
                    <a:pt x="2659998" y="1557"/>
                  </a:moveTo>
                  <a:cubicBezTo>
                    <a:pt x="3004422" y="1843"/>
                    <a:pt x="3351989" y="45943"/>
                    <a:pt x="3683078" y="158815"/>
                  </a:cubicBezTo>
                  <a:lnTo>
                    <a:pt x="3744609" y="181294"/>
                  </a:lnTo>
                  <a:lnTo>
                    <a:pt x="3775470" y="192438"/>
                  </a:lnTo>
                  <a:cubicBezTo>
                    <a:pt x="3785758" y="196248"/>
                    <a:pt x="3796140" y="199582"/>
                    <a:pt x="3806141" y="204154"/>
                  </a:cubicBezTo>
                  <a:cubicBezTo>
                    <a:pt x="3846336" y="221394"/>
                    <a:pt x="3887008" y="237967"/>
                    <a:pt x="3927109" y="255874"/>
                  </a:cubicBezTo>
                  <a:cubicBezTo>
                    <a:pt x="3966542" y="275115"/>
                    <a:pt x="4006452" y="293784"/>
                    <a:pt x="4045695" y="313786"/>
                  </a:cubicBezTo>
                  <a:cubicBezTo>
                    <a:pt x="4084080" y="335313"/>
                    <a:pt x="4123133" y="356078"/>
                    <a:pt x="4161233" y="378461"/>
                  </a:cubicBezTo>
                  <a:cubicBezTo>
                    <a:pt x="4312966" y="469234"/>
                    <a:pt x="4455746" y="577248"/>
                    <a:pt x="4585095" y="700597"/>
                  </a:cubicBezTo>
                  <a:cubicBezTo>
                    <a:pt x="4843890" y="947485"/>
                    <a:pt x="5045915" y="1255619"/>
                    <a:pt x="5176217" y="1590232"/>
                  </a:cubicBezTo>
                  <a:cubicBezTo>
                    <a:pt x="5307281" y="1924940"/>
                    <a:pt x="5370051" y="2284700"/>
                    <a:pt x="5366432" y="2641982"/>
                  </a:cubicBezTo>
                  <a:cubicBezTo>
                    <a:pt x="5359859" y="3357215"/>
                    <a:pt x="5080015" y="4061588"/>
                    <a:pt x="4594239" y="4567938"/>
                  </a:cubicBezTo>
                  <a:cubicBezTo>
                    <a:pt x="4472796" y="4694430"/>
                    <a:pt x="4338112" y="4807967"/>
                    <a:pt x="4193332" y="4906456"/>
                  </a:cubicBezTo>
                  <a:lnTo>
                    <a:pt x="4166376" y="4925220"/>
                  </a:lnTo>
                  <a:cubicBezTo>
                    <a:pt x="4157328" y="4931316"/>
                    <a:pt x="4147803" y="4936841"/>
                    <a:pt x="4138563" y="4942651"/>
                  </a:cubicBezTo>
                  <a:lnTo>
                    <a:pt x="4082652" y="4977132"/>
                  </a:lnTo>
                  <a:lnTo>
                    <a:pt x="4054743" y="4994467"/>
                  </a:lnTo>
                  <a:cubicBezTo>
                    <a:pt x="4045314" y="5000087"/>
                    <a:pt x="4035598" y="5005135"/>
                    <a:pt x="4026073" y="5010469"/>
                  </a:cubicBezTo>
                  <a:lnTo>
                    <a:pt x="3968447" y="5042092"/>
                  </a:lnTo>
                  <a:lnTo>
                    <a:pt x="3939586" y="5057904"/>
                  </a:lnTo>
                  <a:cubicBezTo>
                    <a:pt x="3929966" y="5063142"/>
                    <a:pt x="3919869" y="5067524"/>
                    <a:pt x="3910059" y="5072286"/>
                  </a:cubicBezTo>
                  <a:lnTo>
                    <a:pt x="3850813" y="5100671"/>
                  </a:lnTo>
                  <a:cubicBezTo>
                    <a:pt x="3811761" y="5120768"/>
                    <a:pt x="3770708" y="5136199"/>
                    <a:pt x="3730417" y="5153439"/>
                  </a:cubicBezTo>
                  <a:cubicBezTo>
                    <a:pt x="3568016" y="5219543"/>
                    <a:pt x="3399138" y="5269644"/>
                    <a:pt x="3227116" y="5305172"/>
                  </a:cubicBezTo>
                  <a:lnTo>
                    <a:pt x="3162346" y="5317841"/>
                  </a:lnTo>
                  <a:cubicBezTo>
                    <a:pt x="3140725" y="5322032"/>
                    <a:pt x="3119198" y="5326603"/>
                    <a:pt x="3097386" y="5329175"/>
                  </a:cubicBezTo>
                  <a:lnTo>
                    <a:pt x="2966893" y="5348225"/>
                  </a:lnTo>
                  <a:lnTo>
                    <a:pt x="2835543" y="5360798"/>
                  </a:lnTo>
                  <a:cubicBezTo>
                    <a:pt x="2824590" y="5361751"/>
                    <a:pt x="2813636" y="5362989"/>
                    <a:pt x="2802682" y="5363751"/>
                  </a:cubicBezTo>
                  <a:lnTo>
                    <a:pt x="2770107" y="5365276"/>
                  </a:lnTo>
                  <a:lnTo>
                    <a:pt x="2704956" y="5368323"/>
                  </a:lnTo>
                  <a:lnTo>
                    <a:pt x="2574273" y="5374419"/>
                  </a:lnTo>
                  <a:cubicBezTo>
                    <a:pt x="2530553" y="5375943"/>
                    <a:pt x="2487214" y="5379563"/>
                    <a:pt x="2442637" y="5378134"/>
                  </a:cubicBezTo>
                  <a:lnTo>
                    <a:pt x="2376057" y="5377563"/>
                  </a:lnTo>
                  <a:cubicBezTo>
                    <a:pt x="2353864" y="5377086"/>
                    <a:pt x="2331576" y="5377943"/>
                    <a:pt x="2309382" y="5375943"/>
                  </a:cubicBezTo>
                  <a:lnTo>
                    <a:pt x="2175937" y="5367180"/>
                  </a:lnTo>
                  <a:lnTo>
                    <a:pt x="2042778" y="5350988"/>
                  </a:lnTo>
                  <a:cubicBezTo>
                    <a:pt x="2031633" y="5349844"/>
                    <a:pt x="2020584" y="5347654"/>
                    <a:pt x="2009631" y="5345749"/>
                  </a:cubicBezTo>
                  <a:lnTo>
                    <a:pt x="1976484" y="5339843"/>
                  </a:lnTo>
                  <a:lnTo>
                    <a:pt x="1910190" y="5327842"/>
                  </a:lnTo>
                  <a:cubicBezTo>
                    <a:pt x="1887996" y="5324318"/>
                    <a:pt x="1866279" y="5318222"/>
                    <a:pt x="1844372" y="5312983"/>
                  </a:cubicBezTo>
                  <a:lnTo>
                    <a:pt x="1778745" y="5296885"/>
                  </a:lnTo>
                  <a:cubicBezTo>
                    <a:pt x="1767791" y="5294028"/>
                    <a:pt x="1756742" y="5291838"/>
                    <a:pt x="1745979" y="5288503"/>
                  </a:cubicBezTo>
                  <a:lnTo>
                    <a:pt x="1713594" y="5278502"/>
                  </a:lnTo>
                  <a:lnTo>
                    <a:pt x="1648919" y="5258214"/>
                  </a:lnTo>
                  <a:cubicBezTo>
                    <a:pt x="1638156" y="5254785"/>
                    <a:pt x="1627297" y="5251547"/>
                    <a:pt x="1616629" y="5247927"/>
                  </a:cubicBezTo>
                  <a:lnTo>
                    <a:pt x="1584911" y="5235926"/>
                  </a:lnTo>
                  <a:lnTo>
                    <a:pt x="1521379" y="5211827"/>
                  </a:lnTo>
                  <a:cubicBezTo>
                    <a:pt x="1510806" y="5207732"/>
                    <a:pt x="1500138" y="5203827"/>
                    <a:pt x="1489661" y="5199540"/>
                  </a:cubicBezTo>
                  <a:lnTo>
                    <a:pt x="1458705" y="5185443"/>
                  </a:lnTo>
                  <a:lnTo>
                    <a:pt x="1396697" y="5157249"/>
                  </a:lnTo>
                  <a:cubicBezTo>
                    <a:pt x="1386410" y="5152487"/>
                    <a:pt x="1375932" y="5148010"/>
                    <a:pt x="1365741" y="5142962"/>
                  </a:cubicBezTo>
                  <a:lnTo>
                    <a:pt x="1335546" y="5127055"/>
                  </a:lnTo>
                  <a:lnTo>
                    <a:pt x="1275253" y="5095051"/>
                  </a:lnTo>
                  <a:cubicBezTo>
                    <a:pt x="1265347" y="5089527"/>
                    <a:pt x="1254965" y="5084573"/>
                    <a:pt x="1245345" y="5078573"/>
                  </a:cubicBezTo>
                  <a:lnTo>
                    <a:pt x="1216198" y="5060761"/>
                  </a:lnTo>
                  <a:lnTo>
                    <a:pt x="1158000" y="5024947"/>
                  </a:lnTo>
                  <a:cubicBezTo>
                    <a:pt x="1004457" y="4926744"/>
                    <a:pt x="862916" y="4809111"/>
                    <a:pt x="737567" y="4676713"/>
                  </a:cubicBezTo>
                  <a:cubicBezTo>
                    <a:pt x="612218" y="4544220"/>
                    <a:pt x="502299" y="4397630"/>
                    <a:pt x="409050" y="4241706"/>
                  </a:cubicBezTo>
                  <a:cubicBezTo>
                    <a:pt x="315895" y="4085687"/>
                    <a:pt x="238552" y="3920714"/>
                    <a:pt x="177973" y="3750121"/>
                  </a:cubicBezTo>
                  <a:cubicBezTo>
                    <a:pt x="116727" y="3579814"/>
                    <a:pt x="72436" y="3403982"/>
                    <a:pt x="42813" y="3226055"/>
                  </a:cubicBezTo>
                  <a:cubicBezTo>
                    <a:pt x="12905" y="3048223"/>
                    <a:pt x="-906" y="2868011"/>
                    <a:pt x="46" y="2687988"/>
                  </a:cubicBezTo>
                  <a:cubicBezTo>
                    <a:pt x="999" y="2508061"/>
                    <a:pt x="16810" y="2328229"/>
                    <a:pt x="47862" y="2151064"/>
                  </a:cubicBezTo>
                  <a:cubicBezTo>
                    <a:pt x="78818" y="1973899"/>
                    <a:pt x="123300" y="1798925"/>
                    <a:pt x="184926" y="1629761"/>
                  </a:cubicBezTo>
                  <a:cubicBezTo>
                    <a:pt x="307037" y="1291433"/>
                    <a:pt x="498013" y="975964"/>
                    <a:pt x="747949" y="718789"/>
                  </a:cubicBezTo>
                  <a:cubicBezTo>
                    <a:pt x="872822" y="590297"/>
                    <a:pt x="1011887" y="476664"/>
                    <a:pt x="1161334" y="381128"/>
                  </a:cubicBezTo>
                  <a:cubicBezTo>
                    <a:pt x="1310781" y="285688"/>
                    <a:pt x="1470420" y="208345"/>
                    <a:pt x="1635393" y="149766"/>
                  </a:cubicBezTo>
                  <a:cubicBezTo>
                    <a:pt x="1965816" y="31846"/>
                    <a:pt x="2315669" y="-8825"/>
                    <a:pt x="2659998" y="1557"/>
                  </a:cubicBezTo>
                  <a:close/>
                  <a:moveTo>
                    <a:pt x="2659712" y="30132"/>
                  </a:moveTo>
                  <a:cubicBezTo>
                    <a:pt x="2488167" y="25750"/>
                    <a:pt x="2317002" y="37466"/>
                    <a:pt x="2149267" y="68708"/>
                  </a:cubicBezTo>
                  <a:lnTo>
                    <a:pt x="2086402" y="80329"/>
                  </a:lnTo>
                  <a:lnTo>
                    <a:pt x="2024394" y="95664"/>
                  </a:lnTo>
                  <a:lnTo>
                    <a:pt x="1962577" y="111285"/>
                  </a:lnTo>
                  <a:cubicBezTo>
                    <a:pt x="1942003" y="116619"/>
                    <a:pt x="1922001" y="123953"/>
                    <a:pt x="1901712" y="130144"/>
                  </a:cubicBezTo>
                  <a:lnTo>
                    <a:pt x="1841038" y="149575"/>
                  </a:lnTo>
                  <a:cubicBezTo>
                    <a:pt x="1835990" y="151195"/>
                    <a:pt x="1830942" y="152719"/>
                    <a:pt x="1825893" y="154528"/>
                  </a:cubicBezTo>
                  <a:lnTo>
                    <a:pt x="1811034" y="160243"/>
                  </a:lnTo>
                  <a:lnTo>
                    <a:pt x="1781412" y="171864"/>
                  </a:lnTo>
                  <a:lnTo>
                    <a:pt x="1722357" y="195200"/>
                  </a:lnTo>
                  <a:lnTo>
                    <a:pt x="1707593" y="201010"/>
                  </a:lnTo>
                  <a:lnTo>
                    <a:pt x="1693210" y="207678"/>
                  </a:lnTo>
                  <a:lnTo>
                    <a:pt x="1664445" y="221108"/>
                  </a:lnTo>
                  <a:cubicBezTo>
                    <a:pt x="1510711" y="291403"/>
                    <a:pt x="1367074" y="381319"/>
                    <a:pt x="1237629" y="486856"/>
                  </a:cubicBezTo>
                  <a:cubicBezTo>
                    <a:pt x="1107994" y="592202"/>
                    <a:pt x="992361" y="712789"/>
                    <a:pt x="891396" y="843567"/>
                  </a:cubicBezTo>
                  <a:cubicBezTo>
                    <a:pt x="790335" y="974345"/>
                    <a:pt x="703467" y="1114934"/>
                    <a:pt x="629839" y="1261715"/>
                  </a:cubicBezTo>
                  <a:cubicBezTo>
                    <a:pt x="611646" y="1298576"/>
                    <a:pt x="594692" y="1336009"/>
                    <a:pt x="576975" y="1372871"/>
                  </a:cubicBezTo>
                  <a:cubicBezTo>
                    <a:pt x="560592" y="1410495"/>
                    <a:pt x="545162" y="1448595"/>
                    <a:pt x="529160" y="1486219"/>
                  </a:cubicBezTo>
                  <a:lnTo>
                    <a:pt x="485821" y="1601376"/>
                  </a:lnTo>
                  <a:lnTo>
                    <a:pt x="447531" y="1718248"/>
                  </a:lnTo>
                  <a:cubicBezTo>
                    <a:pt x="399429" y="1875029"/>
                    <a:pt x="362377" y="2035240"/>
                    <a:pt x="339041" y="2197641"/>
                  </a:cubicBezTo>
                  <a:cubicBezTo>
                    <a:pt x="315800" y="2360042"/>
                    <a:pt x="304560" y="2524063"/>
                    <a:pt x="305608" y="2687988"/>
                  </a:cubicBezTo>
                  <a:cubicBezTo>
                    <a:pt x="307989" y="3015648"/>
                    <a:pt x="357900" y="3343022"/>
                    <a:pt x="460770" y="3652299"/>
                  </a:cubicBezTo>
                  <a:cubicBezTo>
                    <a:pt x="563736" y="3961004"/>
                    <a:pt x="721089" y="4251993"/>
                    <a:pt x="936163" y="4493738"/>
                  </a:cubicBezTo>
                  <a:cubicBezTo>
                    <a:pt x="1150857" y="4735673"/>
                    <a:pt x="1423653" y="4922553"/>
                    <a:pt x="1727024" y="5041997"/>
                  </a:cubicBezTo>
                  <a:lnTo>
                    <a:pt x="1784364" y="5063523"/>
                  </a:lnTo>
                  <a:lnTo>
                    <a:pt x="1813035" y="5074477"/>
                  </a:lnTo>
                  <a:cubicBezTo>
                    <a:pt x="1822560" y="5078097"/>
                    <a:pt x="1832466" y="5080763"/>
                    <a:pt x="1842181" y="5083907"/>
                  </a:cubicBezTo>
                  <a:lnTo>
                    <a:pt x="1900760" y="5102290"/>
                  </a:lnTo>
                  <a:cubicBezTo>
                    <a:pt x="1920381" y="5108291"/>
                    <a:pt x="1939717" y="5115149"/>
                    <a:pt x="1959815" y="5119625"/>
                  </a:cubicBezTo>
                  <a:lnTo>
                    <a:pt x="2019537" y="5134866"/>
                  </a:lnTo>
                  <a:lnTo>
                    <a:pt x="2049445" y="5142581"/>
                  </a:lnTo>
                  <a:cubicBezTo>
                    <a:pt x="2059446" y="5145152"/>
                    <a:pt x="2069352" y="5147915"/>
                    <a:pt x="2079544" y="5149629"/>
                  </a:cubicBezTo>
                  <a:lnTo>
                    <a:pt x="2201178" y="5173442"/>
                  </a:lnTo>
                  <a:lnTo>
                    <a:pt x="2324337" y="5190587"/>
                  </a:lnTo>
                  <a:cubicBezTo>
                    <a:pt x="2344815" y="5194016"/>
                    <a:pt x="2365675" y="5194778"/>
                    <a:pt x="2386344" y="5196873"/>
                  </a:cubicBezTo>
                  <a:lnTo>
                    <a:pt x="2448638" y="5202207"/>
                  </a:lnTo>
                  <a:cubicBezTo>
                    <a:pt x="2489881" y="5206779"/>
                    <a:pt x="2532649" y="5206589"/>
                    <a:pt x="2574844" y="5208303"/>
                  </a:cubicBezTo>
                  <a:lnTo>
                    <a:pt x="2702003" y="5212209"/>
                  </a:lnTo>
                  <a:lnTo>
                    <a:pt x="2765725" y="5213828"/>
                  </a:lnTo>
                  <a:lnTo>
                    <a:pt x="2797634" y="5214685"/>
                  </a:lnTo>
                  <a:cubicBezTo>
                    <a:pt x="2808207" y="5214780"/>
                    <a:pt x="2818684" y="5214304"/>
                    <a:pt x="2829162" y="5214113"/>
                  </a:cubicBezTo>
                  <a:lnTo>
                    <a:pt x="2955273" y="5211256"/>
                  </a:lnTo>
                  <a:lnTo>
                    <a:pt x="3081098" y="5201922"/>
                  </a:lnTo>
                  <a:cubicBezTo>
                    <a:pt x="3102148" y="5200779"/>
                    <a:pt x="3122913" y="5197635"/>
                    <a:pt x="3143772" y="5194968"/>
                  </a:cubicBezTo>
                  <a:lnTo>
                    <a:pt x="3206352" y="5186777"/>
                  </a:lnTo>
                  <a:cubicBezTo>
                    <a:pt x="3248357" y="5182395"/>
                    <a:pt x="3289410" y="5173347"/>
                    <a:pt x="3330843" y="5165727"/>
                  </a:cubicBezTo>
                  <a:cubicBezTo>
                    <a:pt x="3351513" y="5161726"/>
                    <a:pt x="3372277" y="5158107"/>
                    <a:pt x="3392851" y="5153725"/>
                  </a:cubicBezTo>
                  <a:lnTo>
                    <a:pt x="3454097" y="5138580"/>
                  </a:lnTo>
                  <a:lnTo>
                    <a:pt x="3515343" y="5123150"/>
                  </a:lnTo>
                  <a:cubicBezTo>
                    <a:pt x="3535726" y="5117626"/>
                    <a:pt x="3555634" y="5110863"/>
                    <a:pt x="3575731" y="5104766"/>
                  </a:cubicBezTo>
                  <a:lnTo>
                    <a:pt x="3636120" y="5086002"/>
                  </a:lnTo>
                  <a:lnTo>
                    <a:pt x="3651169" y="5081240"/>
                  </a:lnTo>
                  <a:lnTo>
                    <a:pt x="3665933" y="5075620"/>
                  </a:lnTo>
                  <a:lnTo>
                    <a:pt x="3695460" y="5064380"/>
                  </a:lnTo>
                  <a:cubicBezTo>
                    <a:pt x="4011691" y="4948080"/>
                    <a:pt x="4301346" y="4756437"/>
                    <a:pt x="4526898" y="4505644"/>
                  </a:cubicBezTo>
                  <a:lnTo>
                    <a:pt x="4569094" y="4458590"/>
                  </a:lnTo>
                  <a:cubicBezTo>
                    <a:pt x="4582905" y="4442684"/>
                    <a:pt x="4595478" y="4425729"/>
                    <a:pt x="4608813" y="4409441"/>
                  </a:cubicBezTo>
                  <a:lnTo>
                    <a:pt x="4648056" y="4360007"/>
                  </a:lnTo>
                  <a:cubicBezTo>
                    <a:pt x="4660534" y="4343052"/>
                    <a:pt x="4672535" y="4325812"/>
                    <a:pt x="4684822" y="4308667"/>
                  </a:cubicBezTo>
                  <a:cubicBezTo>
                    <a:pt x="4697014" y="4291522"/>
                    <a:pt x="4709206" y="4274377"/>
                    <a:pt x="4721017" y="4257041"/>
                  </a:cubicBezTo>
                  <a:lnTo>
                    <a:pt x="4754545" y="4203606"/>
                  </a:lnTo>
                  <a:cubicBezTo>
                    <a:pt x="4765594" y="4185699"/>
                    <a:pt x="4777310" y="4168268"/>
                    <a:pt x="4787692" y="4149980"/>
                  </a:cubicBezTo>
                  <a:lnTo>
                    <a:pt x="4818268" y="4094831"/>
                  </a:lnTo>
                  <a:cubicBezTo>
                    <a:pt x="4899040" y="3947574"/>
                    <a:pt x="4963143" y="3791650"/>
                    <a:pt x="5011244" y="3631630"/>
                  </a:cubicBezTo>
                  <a:cubicBezTo>
                    <a:pt x="5059440" y="3471610"/>
                    <a:pt x="5092683" y="3307589"/>
                    <a:pt x="5111352" y="3142426"/>
                  </a:cubicBezTo>
                  <a:lnTo>
                    <a:pt x="5122877" y="3018410"/>
                  </a:lnTo>
                  <a:cubicBezTo>
                    <a:pt x="5124972" y="2976977"/>
                    <a:pt x="5127735" y="2935543"/>
                    <a:pt x="5129259" y="2894204"/>
                  </a:cubicBezTo>
                  <a:cubicBezTo>
                    <a:pt x="5129735" y="2852771"/>
                    <a:pt x="5131354" y="2811432"/>
                    <a:pt x="5131069" y="2769998"/>
                  </a:cubicBezTo>
                  <a:lnTo>
                    <a:pt x="5129735" y="2707990"/>
                  </a:lnTo>
                  <a:cubicBezTo>
                    <a:pt x="5129163" y="2687321"/>
                    <a:pt x="5129735" y="2666652"/>
                    <a:pt x="5128116" y="2646078"/>
                  </a:cubicBezTo>
                  <a:lnTo>
                    <a:pt x="5124687" y="2584165"/>
                  </a:lnTo>
                  <a:cubicBezTo>
                    <a:pt x="5123449" y="2563592"/>
                    <a:pt x="5122782" y="2542922"/>
                    <a:pt x="5120401" y="2522444"/>
                  </a:cubicBezTo>
                  <a:lnTo>
                    <a:pt x="5114876" y="2460817"/>
                  </a:lnTo>
                  <a:lnTo>
                    <a:pt x="5112209" y="2430051"/>
                  </a:lnTo>
                  <a:cubicBezTo>
                    <a:pt x="5111352" y="2419764"/>
                    <a:pt x="5109637" y="2409572"/>
                    <a:pt x="5108399" y="2399381"/>
                  </a:cubicBezTo>
                  <a:cubicBezTo>
                    <a:pt x="5098398" y="2317561"/>
                    <a:pt x="5085920" y="2236027"/>
                    <a:pt x="5070108" y="2155255"/>
                  </a:cubicBezTo>
                  <a:cubicBezTo>
                    <a:pt x="5038676" y="1993711"/>
                    <a:pt x="4995051" y="1834738"/>
                    <a:pt x="4939140" y="1680338"/>
                  </a:cubicBezTo>
                  <a:cubicBezTo>
                    <a:pt x="4827126" y="1371824"/>
                    <a:pt x="4667392" y="1079406"/>
                    <a:pt x="4452888" y="826517"/>
                  </a:cubicBezTo>
                  <a:cubicBezTo>
                    <a:pt x="4345923" y="700025"/>
                    <a:pt x="4225241" y="583915"/>
                    <a:pt x="4091605" y="482855"/>
                  </a:cubicBezTo>
                  <a:cubicBezTo>
                    <a:pt x="4058077" y="457805"/>
                    <a:pt x="4023406" y="434183"/>
                    <a:pt x="3989211" y="409703"/>
                  </a:cubicBezTo>
                  <a:cubicBezTo>
                    <a:pt x="3954159" y="386653"/>
                    <a:pt x="3918155" y="364840"/>
                    <a:pt x="3882531" y="342171"/>
                  </a:cubicBezTo>
                  <a:cubicBezTo>
                    <a:pt x="3846051" y="321025"/>
                    <a:pt x="3808617" y="301594"/>
                    <a:pt x="3771565" y="281211"/>
                  </a:cubicBezTo>
                  <a:cubicBezTo>
                    <a:pt x="3733942" y="262066"/>
                    <a:pt x="3695270" y="244730"/>
                    <a:pt x="3656884" y="226633"/>
                  </a:cubicBezTo>
                  <a:lnTo>
                    <a:pt x="3642406" y="219965"/>
                  </a:lnTo>
                  <a:lnTo>
                    <a:pt x="3627642" y="214060"/>
                  </a:lnTo>
                  <a:lnTo>
                    <a:pt x="3598115" y="202249"/>
                  </a:lnTo>
                  <a:lnTo>
                    <a:pt x="3538965" y="178627"/>
                  </a:lnTo>
                  <a:cubicBezTo>
                    <a:pt x="3519438" y="170149"/>
                    <a:pt x="3498960" y="164434"/>
                    <a:pt x="3478767" y="157576"/>
                  </a:cubicBezTo>
                  <a:lnTo>
                    <a:pt x="3418092" y="137764"/>
                  </a:lnTo>
                  <a:lnTo>
                    <a:pt x="3387708" y="127954"/>
                  </a:lnTo>
                  <a:lnTo>
                    <a:pt x="3356847" y="119762"/>
                  </a:lnTo>
                  <a:lnTo>
                    <a:pt x="3295029" y="103570"/>
                  </a:lnTo>
                  <a:cubicBezTo>
                    <a:pt x="3253977" y="91759"/>
                    <a:pt x="3211876" y="84710"/>
                    <a:pt x="3170061" y="76233"/>
                  </a:cubicBezTo>
                  <a:cubicBezTo>
                    <a:pt x="3002326" y="43848"/>
                    <a:pt x="2831257" y="29560"/>
                    <a:pt x="2659712" y="30132"/>
                  </a:cubicBezTo>
                  <a:close/>
                </a:path>
              </a:pathLst>
            </a:custGeom>
            <a:ln w="9525" cap="flat">
              <a:noFill/>
              <a:prstDash val="solid"/>
              <a:miter/>
            </a:ln>
          </p:spPr>
          <p:txBody>
            <a:bodyPr rtlCol="0" anchor="ctr"/>
            <a:lstStyle/>
            <a:p>
              <a:endParaRPr lang="en-US"/>
            </a:p>
          </p:txBody>
        </p:sp>
      </p:grpSp>
      <p:grpSp>
        <p:nvGrpSpPr>
          <p:cNvPr id="24" name="Group 23">
            <a:extLst>
              <a:ext uri="{FF2B5EF4-FFF2-40B4-BE49-F238E27FC236}">
                <a16:creationId xmlns:a16="http://schemas.microsoft.com/office/drawing/2014/main" id="{51AC3D20-E4ED-49E6-AADF-E32D5427EC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9" y="3757558"/>
            <a:ext cx="2705034" cy="3109922"/>
            <a:chOff x="6642" y="3804226"/>
            <a:chExt cx="3664532" cy="3063253"/>
          </a:xfrm>
        </p:grpSpPr>
        <p:sp>
          <p:nvSpPr>
            <p:cNvPr id="25" name="Freeform: Shape 24">
              <a:extLst>
                <a:ext uri="{FF2B5EF4-FFF2-40B4-BE49-F238E27FC236}">
                  <a16:creationId xmlns:a16="http://schemas.microsoft.com/office/drawing/2014/main" id="{21CA964C-EED3-4447-826F-685E33AEC2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3" y="3938592"/>
              <a:ext cx="3481139" cy="2928886"/>
            </a:xfrm>
            <a:custGeom>
              <a:avLst/>
              <a:gdLst>
                <a:gd name="connsiteX0" fmla="*/ 0 w 3481139"/>
                <a:gd name="connsiteY0" fmla="*/ 2638819 h 2928886"/>
                <a:gd name="connsiteX1" fmla="*/ 31090 w 3481139"/>
                <a:gd name="connsiteY1" fmla="*/ 2704150 h 2928886"/>
                <a:gd name="connsiteX2" fmla="*/ 120149 w 3481139"/>
                <a:gd name="connsiteY2" fmla="*/ 2845955 h 2928886"/>
                <a:gd name="connsiteX3" fmla="*/ 185501 w 3481139"/>
                <a:gd name="connsiteY3" fmla="*/ 2928886 h 2928886"/>
                <a:gd name="connsiteX4" fmla="*/ 0 w 3481139"/>
                <a:gd name="connsiteY4" fmla="*/ 2928886 h 2928886"/>
                <a:gd name="connsiteX5" fmla="*/ 1421035 w 3481139"/>
                <a:gd name="connsiteY5" fmla="*/ 1378 h 2928886"/>
                <a:gd name="connsiteX6" fmla="*/ 2605678 w 3481139"/>
                <a:gd name="connsiteY6" fmla="*/ 348168 h 2928886"/>
                <a:gd name="connsiteX7" fmla="*/ 3411215 w 3481139"/>
                <a:gd name="connsiteY7" fmla="*/ 1492067 h 2928886"/>
                <a:gd name="connsiteX8" fmla="*/ 3306857 w 3481139"/>
                <a:gd name="connsiteY8" fmla="*/ 2839295 h 2928886"/>
                <a:gd name="connsiteX9" fmla="*/ 3261670 w 3481139"/>
                <a:gd name="connsiteY9" fmla="*/ 2928886 h 2928886"/>
                <a:gd name="connsiteX10" fmla="*/ 2857174 w 3481139"/>
                <a:gd name="connsiteY10" fmla="*/ 2928886 h 2928886"/>
                <a:gd name="connsiteX11" fmla="*/ 2915377 w 3481139"/>
                <a:gd name="connsiteY11" fmla="*/ 2836712 h 2928886"/>
                <a:gd name="connsiteX12" fmla="*/ 3115608 w 3481139"/>
                <a:gd name="connsiteY12" fmla="*/ 2239047 h 2928886"/>
                <a:gd name="connsiteX13" fmla="*/ 3072115 w 3481139"/>
                <a:gd name="connsiteY13" fmla="*/ 1582856 h 2928886"/>
                <a:gd name="connsiteX14" fmla="*/ 2816844 w 3481139"/>
                <a:gd name="connsiteY14" fmla="*/ 1040240 h 2928886"/>
                <a:gd name="connsiteX15" fmla="*/ 2406710 w 3481139"/>
                <a:gd name="connsiteY15" fmla="*/ 637298 h 2928886"/>
                <a:gd name="connsiteX16" fmla="*/ 1778438 w 3481139"/>
                <a:gd name="connsiteY16" fmla="*/ 376813 h 2928886"/>
                <a:gd name="connsiteX17" fmla="*/ 1082136 w 3481139"/>
                <a:gd name="connsiteY17" fmla="*/ 405400 h 2928886"/>
                <a:gd name="connsiteX18" fmla="*/ 770453 w 3481139"/>
                <a:gd name="connsiteY18" fmla="*/ 610712 h 2928886"/>
                <a:gd name="connsiteX19" fmla="*/ 504311 w 3481139"/>
                <a:gd name="connsiteY19" fmla="*/ 1053517 h 2928886"/>
                <a:gd name="connsiteX20" fmla="*/ 370837 w 3481139"/>
                <a:gd name="connsiteY20" fmla="*/ 1303660 h 2928886"/>
                <a:gd name="connsiteX21" fmla="*/ 18332 w 3481139"/>
                <a:gd name="connsiteY21" fmla="*/ 1735234 h 2928886"/>
                <a:gd name="connsiteX22" fmla="*/ 0 w 3481139"/>
                <a:gd name="connsiteY22" fmla="*/ 1752611 h 2928886"/>
                <a:gd name="connsiteX23" fmla="*/ 0 w 3481139"/>
                <a:gd name="connsiteY23" fmla="*/ 1233485 h 2928886"/>
                <a:gd name="connsiteX24" fmla="*/ 18046 w 3481139"/>
                <a:gd name="connsiteY24" fmla="*/ 1208183 h 2928886"/>
                <a:gd name="connsiteX25" fmla="*/ 65393 w 3481139"/>
                <a:gd name="connsiteY25" fmla="*/ 1130865 h 2928886"/>
                <a:gd name="connsiteX26" fmla="*/ 991384 w 3481139"/>
                <a:gd name="connsiteY26" fmla="*/ 66436 h 2928886"/>
                <a:gd name="connsiteX27" fmla="*/ 1421035 w 3481139"/>
                <a:gd name="connsiteY27" fmla="*/ 1378 h 292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481139" h="2928886">
                  <a:moveTo>
                    <a:pt x="0" y="2638819"/>
                  </a:moveTo>
                  <a:lnTo>
                    <a:pt x="31090" y="2704150"/>
                  </a:lnTo>
                  <a:cubicBezTo>
                    <a:pt x="57644" y="2752264"/>
                    <a:pt x="87419" y="2799634"/>
                    <a:pt x="120149" y="2845955"/>
                  </a:cubicBezTo>
                  <a:lnTo>
                    <a:pt x="185501" y="2928886"/>
                  </a:lnTo>
                  <a:lnTo>
                    <a:pt x="0" y="2928886"/>
                  </a:lnTo>
                  <a:close/>
                  <a:moveTo>
                    <a:pt x="1421035" y="1378"/>
                  </a:moveTo>
                  <a:cubicBezTo>
                    <a:pt x="1848323" y="-14790"/>
                    <a:pt x="2262193" y="111988"/>
                    <a:pt x="2605678" y="348168"/>
                  </a:cubicBezTo>
                  <a:cubicBezTo>
                    <a:pt x="2986690" y="610157"/>
                    <a:pt x="3281171" y="1006736"/>
                    <a:pt x="3411215" y="1492067"/>
                  </a:cubicBezTo>
                  <a:cubicBezTo>
                    <a:pt x="3536497" y="1959627"/>
                    <a:pt x="3488465" y="2432119"/>
                    <a:pt x="3306857" y="2839295"/>
                  </a:cubicBezTo>
                  <a:lnTo>
                    <a:pt x="3261670" y="2928886"/>
                  </a:lnTo>
                  <a:lnTo>
                    <a:pt x="2857174" y="2928886"/>
                  </a:lnTo>
                  <a:lnTo>
                    <a:pt x="2915377" y="2836712"/>
                  </a:lnTo>
                  <a:cubicBezTo>
                    <a:pt x="3020179" y="2651516"/>
                    <a:pt x="3087510" y="2450417"/>
                    <a:pt x="3115608" y="2239047"/>
                  </a:cubicBezTo>
                  <a:cubicBezTo>
                    <a:pt x="3144700" y="2019998"/>
                    <a:pt x="3130088" y="1799215"/>
                    <a:pt x="3072115" y="1582856"/>
                  </a:cubicBezTo>
                  <a:cubicBezTo>
                    <a:pt x="3019429" y="1386229"/>
                    <a:pt x="2933521" y="1203663"/>
                    <a:pt x="2816844" y="1040240"/>
                  </a:cubicBezTo>
                  <a:cubicBezTo>
                    <a:pt x="2704247" y="882558"/>
                    <a:pt x="2566242" y="746942"/>
                    <a:pt x="2406710" y="637298"/>
                  </a:cubicBezTo>
                  <a:cubicBezTo>
                    <a:pt x="2218030" y="507559"/>
                    <a:pt x="2000748" y="417531"/>
                    <a:pt x="1778438" y="376813"/>
                  </a:cubicBezTo>
                  <a:cubicBezTo>
                    <a:pt x="1545966" y="334240"/>
                    <a:pt x="1311716" y="343884"/>
                    <a:pt x="1082136" y="405400"/>
                  </a:cubicBezTo>
                  <a:cubicBezTo>
                    <a:pt x="957109" y="438901"/>
                    <a:pt x="861000" y="502225"/>
                    <a:pt x="770453" y="610712"/>
                  </a:cubicBezTo>
                  <a:cubicBezTo>
                    <a:pt x="672863" y="727627"/>
                    <a:pt x="591021" y="885960"/>
                    <a:pt x="504311" y="1053517"/>
                  </a:cubicBezTo>
                  <a:cubicBezTo>
                    <a:pt x="462225" y="1134849"/>
                    <a:pt x="418774" y="1218945"/>
                    <a:pt x="370837" y="1303660"/>
                  </a:cubicBezTo>
                  <a:cubicBezTo>
                    <a:pt x="249038" y="1518990"/>
                    <a:pt x="115673" y="1643965"/>
                    <a:pt x="18332" y="1735234"/>
                  </a:cubicBezTo>
                  <a:lnTo>
                    <a:pt x="0" y="1752611"/>
                  </a:lnTo>
                  <a:lnTo>
                    <a:pt x="0" y="1233485"/>
                  </a:lnTo>
                  <a:lnTo>
                    <a:pt x="18046" y="1208183"/>
                  </a:lnTo>
                  <a:cubicBezTo>
                    <a:pt x="33947" y="1184196"/>
                    <a:pt x="49756" y="1158514"/>
                    <a:pt x="65393" y="1130865"/>
                  </a:cubicBezTo>
                  <a:cubicBezTo>
                    <a:pt x="315656" y="688463"/>
                    <a:pt x="466320" y="207127"/>
                    <a:pt x="991384" y="66436"/>
                  </a:cubicBezTo>
                  <a:cubicBezTo>
                    <a:pt x="1134686" y="28039"/>
                    <a:pt x="1278606" y="6767"/>
                    <a:pt x="1421035" y="137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54482870-6C00-4014-90C6-638B19BB54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3" y="3938592"/>
              <a:ext cx="3481139" cy="2928886"/>
            </a:xfrm>
            <a:custGeom>
              <a:avLst/>
              <a:gdLst>
                <a:gd name="connsiteX0" fmla="*/ 0 w 3481139"/>
                <a:gd name="connsiteY0" fmla="*/ 2454676 h 2928886"/>
                <a:gd name="connsiteX1" fmla="*/ 23037 w 3481139"/>
                <a:gd name="connsiteY1" fmla="*/ 2524361 h 2928886"/>
                <a:gd name="connsiteX2" fmla="*/ 92498 w 3481139"/>
                <a:gd name="connsiteY2" fmla="*/ 2670254 h 2928886"/>
                <a:gd name="connsiteX3" fmla="*/ 177819 w 3481139"/>
                <a:gd name="connsiteY3" fmla="*/ 2806016 h 2928886"/>
                <a:gd name="connsiteX4" fmla="*/ 274733 w 3481139"/>
                <a:gd name="connsiteY4" fmla="*/ 2928886 h 2928886"/>
                <a:gd name="connsiteX5" fmla="*/ 0 w 3481139"/>
                <a:gd name="connsiteY5" fmla="*/ 2928886 h 2928886"/>
                <a:gd name="connsiteX6" fmla="*/ 1421035 w 3481139"/>
                <a:gd name="connsiteY6" fmla="*/ 1378 h 2928886"/>
                <a:gd name="connsiteX7" fmla="*/ 2605678 w 3481139"/>
                <a:gd name="connsiteY7" fmla="*/ 348168 h 2928886"/>
                <a:gd name="connsiteX8" fmla="*/ 3411215 w 3481139"/>
                <a:gd name="connsiteY8" fmla="*/ 1492067 h 2928886"/>
                <a:gd name="connsiteX9" fmla="*/ 3306857 w 3481139"/>
                <a:gd name="connsiteY9" fmla="*/ 2839295 h 2928886"/>
                <a:gd name="connsiteX10" fmla="*/ 3261670 w 3481139"/>
                <a:gd name="connsiteY10" fmla="*/ 2928886 h 2928886"/>
                <a:gd name="connsiteX11" fmla="*/ 2774329 w 3481139"/>
                <a:gd name="connsiteY11" fmla="*/ 2928886 h 2928886"/>
                <a:gd name="connsiteX12" fmla="*/ 2854316 w 3481139"/>
                <a:gd name="connsiteY12" fmla="*/ 2802203 h 2928886"/>
                <a:gd name="connsiteX13" fmla="*/ 3046067 w 3481139"/>
                <a:gd name="connsiteY13" fmla="*/ 2229848 h 2928886"/>
                <a:gd name="connsiteX14" fmla="*/ 3004330 w 3481139"/>
                <a:gd name="connsiteY14" fmla="*/ 1601092 h 2928886"/>
                <a:gd name="connsiteX15" fmla="*/ 2759775 w 3481139"/>
                <a:gd name="connsiteY15" fmla="*/ 1081112 h 2928886"/>
                <a:gd name="connsiteX16" fmla="*/ 2367007 w 3481139"/>
                <a:gd name="connsiteY16" fmla="*/ 695245 h 2928886"/>
                <a:gd name="connsiteX17" fmla="*/ 1765861 w 3481139"/>
                <a:gd name="connsiteY17" fmla="*/ 445951 h 2928886"/>
                <a:gd name="connsiteX18" fmla="*/ 1100322 w 3481139"/>
                <a:gd name="connsiteY18" fmla="*/ 473271 h 2928886"/>
                <a:gd name="connsiteX19" fmla="*/ 566662 w 3481139"/>
                <a:gd name="connsiteY19" fmla="*/ 1085790 h 2928886"/>
                <a:gd name="connsiteX20" fmla="*/ 431916 w 3481139"/>
                <a:gd name="connsiteY20" fmla="*/ 1338236 h 2928886"/>
                <a:gd name="connsiteX21" fmla="*/ 66359 w 3481139"/>
                <a:gd name="connsiteY21" fmla="*/ 1786460 h 2928886"/>
                <a:gd name="connsiteX22" fmla="*/ 1807 w 3481139"/>
                <a:gd name="connsiteY22" fmla="*/ 1848695 h 2928886"/>
                <a:gd name="connsiteX23" fmla="*/ 0 w 3481139"/>
                <a:gd name="connsiteY23" fmla="*/ 1850695 h 2928886"/>
                <a:gd name="connsiteX24" fmla="*/ 0 w 3481139"/>
                <a:gd name="connsiteY24" fmla="*/ 1233485 h 2928886"/>
                <a:gd name="connsiteX25" fmla="*/ 18046 w 3481139"/>
                <a:gd name="connsiteY25" fmla="*/ 1208183 h 2928886"/>
                <a:gd name="connsiteX26" fmla="*/ 65393 w 3481139"/>
                <a:gd name="connsiteY26" fmla="*/ 1130865 h 2928886"/>
                <a:gd name="connsiteX27" fmla="*/ 991384 w 3481139"/>
                <a:gd name="connsiteY27" fmla="*/ 66436 h 2928886"/>
                <a:gd name="connsiteX28" fmla="*/ 1421035 w 3481139"/>
                <a:gd name="connsiteY28" fmla="*/ 1378 h 292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81139" h="2928886">
                  <a:moveTo>
                    <a:pt x="0" y="2454676"/>
                  </a:moveTo>
                  <a:lnTo>
                    <a:pt x="23037" y="2524361"/>
                  </a:lnTo>
                  <a:cubicBezTo>
                    <a:pt x="42843" y="2573572"/>
                    <a:pt x="66005" y="2622232"/>
                    <a:pt x="92498" y="2670254"/>
                  </a:cubicBezTo>
                  <a:cubicBezTo>
                    <a:pt x="117915" y="2716294"/>
                    <a:pt x="146441" y="2761645"/>
                    <a:pt x="177819" y="2806016"/>
                  </a:cubicBezTo>
                  <a:lnTo>
                    <a:pt x="274733" y="2928886"/>
                  </a:lnTo>
                  <a:lnTo>
                    <a:pt x="0" y="2928886"/>
                  </a:lnTo>
                  <a:close/>
                  <a:moveTo>
                    <a:pt x="1421035" y="1378"/>
                  </a:moveTo>
                  <a:cubicBezTo>
                    <a:pt x="1848323" y="-14790"/>
                    <a:pt x="2262193" y="111988"/>
                    <a:pt x="2605678" y="348168"/>
                  </a:cubicBezTo>
                  <a:cubicBezTo>
                    <a:pt x="2986690" y="610157"/>
                    <a:pt x="3281171" y="1006736"/>
                    <a:pt x="3411215" y="1492067"/>
                  </a:cubicBezTo>
                  <a:cubicBezTo>
                    <a:pt x="3536497" y="1959627"/>
                    <a:pt x="3488465" y="2432119"/>
                    <a:pt x="3306857" y="2839295"/>
                  </a:cubicBezTo>
                  <a:lnTo>
                    <a:pt x="3261670" y="2928886"/>
                  </a:lnTo>
                  <a:lnTo>
                    <a:pt x="2774329" y="2928886"/>
                  </a:lnTo>
                  <a:lnTo>
                    <a:pt x="2854316" y="2802203"/>
                  </a:lnTo>
                  <a:cubicBezTo>
                    <a:pt x="2954670" y="2624813"/>
                    <a:pt x="3019198" y="2432241"/>
                    <a:pt x="3046067" y="2229848"/>
                  </a:cubicBezTo>
                  <a:cubicBezTo>
                    <a:pt x="3073918" y="2019997"/>
                    <a:pt x="3059887" y="1808433"/>
                    <a:pt x="3004330" y="1601092"/>
                  </a:cubicBezTo>
                  <a:cubicBezTo>
                    <a:pt x="2953824" y="1412601"/>
                    <a:pt x="2871570" y="1237702"/>
                    <a:pt x="2759775" y="1081112"/>
                  </a:cubicBezTo>
                  <a:cubicBezTo>
                    <a:pt x="2651938" y="930074"/>
                    <a:pt x="2519787" y="800304"/>
                    <a:pt x="2367007" y="695245"/>
                  </a:cubicBezTo>
                  <a:cubicBezTo>
                    <a:pt x="2186422" y="571040"/>
                    <a:pt x="1978537" y="484889"/>
                    <a:pt x="1765861" y="445951"/>
                  </a:cubicBezTo>
                  <a:cubicBezTo>
                    <a:pt x="1543705" y="405264"/>
                    <a:pt x="1319800" y="414462"/>
                    <a:pt x="1100322" y="473271"/>
                  </a:cubicBezTo>
                  <a:cubicBezTo>
                    <a:pt x="859826" y="537712"/>
                    <a:pt x="751918" y="727591"/>
                    <a:pt x="566662" y="1085790"/>
                  </a:cubicBezTo>
                  <a:cubicBezTo>
                    <a:pt x="524297" y="1167705"/>
                    <a:pt x="480498" y="1252403"/>
                    <a:pt x="431916" y="1338236"/>
                  </a:cubicBezTo>
                  <a:cubicBezTo>
                    <a:pt x="304892" y="1562816"/>
                    <a:pt x="167019" y="1692123"/>
                    <a:pt x="66359" y="1786460"/>
                  </a:cubicBezTo>
                  <a:cubicBezTo>
                    <a:pt x="41685" y="1809641"/>
                    <a:pt x="19588" y="1830368"/>
                    <a:pt x="1807" y="1848695"/>
                  </a:cubicBezTo>
                  <a:lnTo>
                    <a:pt x="0" y="1850695"/>
                  </a:lnTo>
                  <a:lnTo>
                    <a:pt x="0" y="1233485"/>
                  </a:lnTo>
                  <a:lnTo>
                    <a:pt x="18046" y="1208183"/>
                  </a:lnTo>
                  <a:cubicBezTo>
                    <a:pt x="33947" y="1184196"/>
                    <a:pt x="49756" y="1158514"/>
                    <a:pt x="65393" y="1130865"/>
                  </a:cubicBezTo>
                  <a:cubicBezTo>
                    <a:pt x="315656" y="688463"/>
                    <a:pt x="466320" y="207127"/>
                    <a:pt x="991384" y="66436"/>
                  </a:cubicBezTo>
                  <a:cubicBezTo>
                    <a:pt x="1134686" y="28039"/>
                    <a:pt x="1278606" y="6767"/>
                    <a:pt x="1421035" y="137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7" name="Freeform: Shape 26">
              <a:extLst>
                <a:ext uri="{FF2B5EF4-FFF2-40B4-BE49-F238E27FC236}">
                  <a16:creationId xmlns:a16="http://schemas.microsoft.com/office/drawing/2014/main" id="{A97410C4-9F35-480D-AF41-9881677BA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2" y="3804226"/>
              <a:ext cx="3664532" cy="3063253"/>
            </a:xfrm>
            <a:custGeom>
              <a:avLst/>
              <a:gdLst>
                <a:gd name="connsiteX0" fmla="*/ 1589544 w 3664532"/>
                <a:gd name="connsiteY0" fmla="*/ 1348 h 3063253"/>
                <a:gd name="connsiteX1" fmla="*/ 3592316 w 3664532"/>
                <a:gd name="connsiteY1" fmla="*/ 1577908 h 3063253"/>
                <a:gd name="connsiteX2" fmla="*/ 3464985 w 3664532"/>
                <a:gd name="connsiteY2" fmla="*/ 3019497 h 3063253"/>
                <a:gd name="connsiteX3" fmla="*/ 3441980 w 3664532"/>
                <a:gd name="connsiteY3" fmla="*/ 3063253 h 3063253"/>
                <a:gd name="connsiteX4" fmla="*/ 3180670 w 3664532"/>
                <a:gd name="connsiteY4" fmla="*/ 3063253 h 3063253"/>
                <a:gd name="connsiteX5" fmla="*/ 3224136 w 3664532"/>
                <a:gd name="connsiteY5" fmla="*/ 2966554 h 3063253"/>
                <a:gd name="connsiteX6" fmla="*/ 3355620 w 3664532"/>
                <a:gd name="connsiteY6" fmla="*/ 2437076 h 3063253"/>
                <a:gd name="connsiteX7" fmla="*/ 3363467 w 3664532"/>
                <a:gd name="connsiteY7" fmla="*/ 2076633 h 3063253"/>
                <a:gd name="connsiteX8" fmla="*/ 3304293 w 3664532"/>
                <a:gd name="connsiteY8" fmla="*/ 1722087 h 3063253"/>
                <a:gd name="connsiteX9" fmla="*/ 3182877 w 3664532"/>
                <a:gd name="connsiteY9" fmla="*/ 1384217 h 3063253"/>
                <a:gd name="connsiteX10" fmla="*/ 3001025 w 3664532"/>
                <a:gd name="connsiteY10" fmla="*/ 1074386 h 3063253"/>
                <a:gd name="connsiteX11" fmla="*/ 2477205 w 3664532"/>
                <a:gd name="connsiteY11" fmla="*/ 580474 h 3063253"/>
                <a:gd name="connsiteX12" fmla="*/ 1798691 w 3664532"/>
                <a:gd name="connsiteY12" fmla="*/ 315283 h 3063253"/>
                <a:gd name="connsiteX13" fmla="*/ 1753281 w 3664532"/>
                <a:gd name="connsiteY13" fmla="*/ 307175 h 3063253"/>
                <a:gd name="connsiteX14" fmla="*/ 1730532 w 3664532"/>
                <a:gd name="connsiteY14" fmla="*/ 303097 h 3063253"/>
                <a:gd name="connsiteX15" fmla="*/ 1707599 w 3664532"/>
                <a:gd name="connsiteY15" fmla="*/ 300231 h 3063253"/>
                <a:gd name="connsiteX16" fmla="*/ 1661716 w 3664532"/>
                <a:gd name="connsiteY16" fmla="*/ 294430 h 3063253"/>
                <a:gd name="connsiteX17" fmla="*/ 1615761 w 3664532"/>
                <a:gd name="connsiteY17" fmla="*/ 289448 h 3063253"/>
                <a:gd name="connsiteX18" fmla="*/ 1523276 w 3664532"/>
                <a:gd name="connsiteY18" fmla="*/ 282763 h 3063253"/>
                <a:gd name="connsiteX19" fmla="*/ 1430359 w 3664532"/>
                <a:gd name="connsiteY19" fmla="*/ 280699 h 3063253"/>
                <a:gd name="connsiteX20" fmla="*/ 1059060 w 3664532"/>
                <a:gd name="connsiteY20" fmla="*/ 318854 h 3063253"/>
                <a:gd name="connsiteX21" fmla="*/ 1012987 w 3664532"/>
                <a:gd name="connsiteY21" fmla="*/ 328075 h 3063253"/>
                <a:gd name="connsiteX22" fmla="*/ 968530 w 3664532"/>
                <a:gd name="connsiteY22" fmla="*/ 339260 h 3063253"/>
                <a:gd name="connsiteX23" fmla="*/ 924773 w 3664532"/>
                <a:gd name="connsiteY23" fmla="*/ 352511 h 3063253"/>
                <a:gd name="connsiteX24" fmla="*/ 881731 w 3664532"/>
                <a:gd name="connsiteY24" fmla="*/ 367896 h 3063253"/>
                <a:gd name="connsiteX25" fmla="*/ 839561 w 3664532"/>
                <a:gd name="connsiteY25" fmla="*/ 385444 h 3063253"/>
                <a:gd name="connsiteX26" fmla="*/ 798365 w 3664532"/>
                <a:gd name="connsiteY26" fmla="*/ 405276 h 3063253"/>
                <a:gd name="connsiteX27" fmla="*/ 758403 w 3664532"/>
                <a:gd name="connsiteY27" fmla="*/ 427539 h 3063253"/>
                <a:gd name="connsiteX28" fmla="*/ 719600 w 3664532"/>
                <a:gd name="connsiteY28" fmla="*/ 451961 h 3063253"/>
                <a:gd name="connsiteX29" fmla="*/ 577562 w 3664532"/>
                <a:gd name="connsiteY29" fmla="*/ 569522 h 3063253"/>
                <a:gd name="connsiteX30" fmla="*/ 456753 w 3664532"/>
                <a:gd name="connsiteY30" fmla="*/ 712062 h 3063253"/>
                <a:gd name="connsiteX31" fmla="*/ 353265 w 3664532"/>
                <a:gd name="connsiteY31" fmla="*/ 870162 h 3063253"/>
                <a:gd name="connsiteX32" fmla="*/ 305715 w 3664532"/>
                <a:gd name="connsiteY32" fmla="*/ 952522 h 3063253"/>
                <a:gd name="connsiteX33" fmla="*/ 260078 w 3664532"/>
                <a:gd name="connsiteY33" fmla="*/ 1036331 h 3063253"/>
                <a:gd name="connsiteX34" fmla="*/ 170320 w 3664532"/>
                <a:gd name="connsiteY34" fmla="*/ 1205796 h 3063253"/>
                <a:gd name="connsiteX35" fmla="*/ 124857 w 3664532"/>
                <a:gd name="connsiteY35" fmla="*/ 1290794 h 3063253"/>
                <a:gd name="connsiteX36" fmla="*/ 77228 w 3664532"/>
                <a:gd name="connsiteY36" fmla="*/ 1375573 h 3063253"/>
                <a:gd name="connsiteX37" fmla="*/ 23967 w 3664532"/>
                <a:gd name="connsiteY37" fmla="*/ 1458613 h 3063253"/>
                <a:gd name="connsiteX38" fmla="*/ 0 w 3664532"/>
                <a:gd name="connsiteY38" fmla="*/ 1490102 h 3063253"/>
                <a:gd name="connsiteX39" fmla="*/ 0 w 3664532"/>
                <a:gd name="connsiteY39" fmla="*/ 600302 h 3063253"/>
                <a:gd name="connsiteX40" fmla="*/ 7155 w 3664532"/>
                <a:gd name="connsiteY40" fmla="*/ 592928 h 3063253"/>
                <a:gd name="connsiteX41" fmla="*/ 940651 w 3664532"/>
                <a:gd name="connsiteY41" fmla="*/ 75740 h 3063253"/>
                <a:gd name="connsiteX42" fmla="*/ 1589544 w 3664532"/>
                <a:gd name="connsiteY42" fmla="*/ 1348 h 306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664532" h="3063253">
                  <a:moveTo>
                    <a:pt x="1589544" y="1348"/>
                  </a:moveTo>
                  <a:cubicBezTo>
                    <a:pt x="2513808" y="33842"/>
                    <a:pt x="3344091" y="651520"/>
                    <a:pt x="3592316" y="1577908"/>
                  </a:cubicBezTo>
                  <a:cubicBezTo>
                    <a:pt x="3725976" y="2076733"/>
                    <a:pt x="3668729" y="2582423"/>
                    <a:pt x="3464985" y="3019497"/>
                  </a:cubicBezTo>
                  <a:lnTo>
                    <a:pt x="3441980" y="3063253"/>
                  </a:lnTo>
                  <a:lnTo>
                    <a:pt x="3180670" y="3063253"/>
                  </a:lnTo>
                  <a:lnTo>
                    <a:pt x="3224136" y="2966554"/>
                  </a:lnTo>
                  <a:cubicBezTo>
                    <a:pt x="3291771" y="2795537"/>
                    <a:pt x="3335430" y="2617005"/>
                    <a:pt x="3355620" y="2437076"/>
                  </a:cubicBezTo>
                  <a:cubicBezTo>
                    <a:pt x="3368996" y="2317218"/>
                    <a:pt x="3372310" y="2196423"/>
                    <a:pt x="3363467" y="2076633"/>
                  </a:cubicBezTo>
                  <a:cubicBezTo>
                    <a:pt x="3354557" y="1956861"/>
                    <a:pt x="3334732" y="1838125"/>
                    <a:pt x="3304293" y="1722087"/>
                  </a:cubicBezTo>
                  <a:cubicBezTo>
                    <a:pt x="3274126" y="1605975"/>
                    <a:pt x="3233351" y="1492852"/>
                    <a:pt x="3182877" y="1384217"/>
                  </a:cubicBezTo>
                  <a:cubicBezTo>
                    <a:pt x="3132588" y="1275460"/>
                    <a:pt x="3071047" y="1171897"/>
                    <a:pt x="3001025" y="1074386"/>
                  </a:cubicBezTo>
                  <a:cubicBezTo>
                    <a:pt x="2860378" y="879817"/>
                    <a:pt x="2682723" y="710135"/>
                    <a:pt x="2477205" y="580474"/>
                  </a:cubicBezTo>
                  <a:cubicBezTo>
                    <a:pt x="2271686" y="450814"/>
                    <a:pt x="2040125" y="361195"/>
                    <a:pt x="1798691" y="315283"/>
                  </a:cubicBezTo>
                  <a:lnTo>
                    <a:pt x="1753281" y="307175"/>
                  </a:lnTo>
                  <a:lnTo>
                    <a:pt x="1730532" y="303097"/>
                  </a:lnTo>
                  <a:lnTo>
                    <a:pt x="1707599" y="300231"/>
                  </a:lnTo>
                  <a:lnTo>
                    <a:pt x="1661716" y="294430"/>
                  </a:lnTo>
                  <a:cubicBezTo>
                    <a:pt x="1646462" y="292559"/>
                    <a:pt x="1631149" y="290194"/>
                    <a:pt x="1615761" y="289448"/>
                  </a:cubicBezTo>
                  <a:cubicBezTo>
                    <a:pt x="1584975" y="287377"/>
                    <a:pt x="1554157" y="284371"/>
                    <a:pt x="1523276" y="282763"/>
                  </a:cubicBezTo>
                  <a:lnTo>
                    <a:pt x="1430359" y="280699"/>
                  </a:lnTo>
                  <a:cubicBezTo>
                    <a:pt x="1306331" y="281594"/>
                    <a:pt x="1181785" y="294109"/>
                    <a:pt x="1059060" y="318854"/>
                  </a:cubicBezTo>
                  <a:lnTo>
                    <a:pt x="1012987" y="328075"/>
                  </a:lnTo>
                  <a:cubicBezTo>
                    <a:pt x="998030" y="331646"/>
                    <a:pt x="983384" y="335571"/>
                    <a:pt x="968530" y="339260"/>
                  </a:cubicBezTo>
                  <a:cubicBezTo>
                    <a:pt x="953853" y="343338"/>
                    <a:pt x="939377" y="348162"/>
                    <a:pt x="924773" y="352511"/>
                  </a:cubicBezTo>
                  <a:cubicBezTo>
                    <a:pt x="910278" y="357266"/>
                    <a:pt x="896136" y="362800"/>
                    <a:pt x="881731" y="367896"/>
                  </a:cubicBezTo>
                  <a:cubicBezTo>
                    <a:pt x="867590" y="373428"/>
                    <a:pt x="853698" y="379622"/>
                    <a:pt x="839561" y="385444"/>
                  </a:cubicBezTo>
                  <a:cubicBezTo>
                    <a:pt x="825810" y="391891"/>
                    <a:pt x="812130" y="398609"/>
                    <a:pt x="798365" y="405276"/>
                  </a:cubicBezTo>
                  <a:cubicBezTo>
                    <a:pt x="785090" y="412685"/>
                    <a:pt x="771605" y="419858"/>
                    <a:pt x="758403" y="427539"/>
                  </a:cubicBezTo>
                  <a:cubicBezTo>
                    <a:pt x="745548" y="435706"/>
                    <a:pt x="732259" y="443337"/>
                    <a:pt x="719600" y="451961"/>
                  </a:cubicBezTo>
                  <a:cubicBezTo>
                    <a:pt x="668664" y="485885"/>
                    <a:pt x="621352" y="525741"/>
                    <a:pt x="577562" y="569522"/>
                  </a:cubicBezTo>
                  <a:cubicBezTo>
                    <a:pt x="534000" y="613606"/>
                    <a:pt x="493580" y="661281"/>
                    <a:pt x="456753" y="712062"/>
                  </a:cubicBezTo>
                  <a:cubicBezTo>
                    <a:pt x="419754" y="762744"/>
                    <a:pt x="385485" y="815747"/>
                    <a:pt x="353265" y="870162"/>
                  </a:cubicBezTo>
                  <a:cubicBezTo>
                    <a:pt x="337069" y="897321"/>
                    <a:pt x="321168" y="924763"/>
                    <a:pt x="305715" y="952522"/>
                  </a:cubicBezTo>
                  <a:cubicBezTo>
                    <a:pt x="290262" y="980281"/>
                    <a:pt x="275152" y="1008238"/>
                    <a:pt x="260078" y="1036331"/>
                  </a:cubicBezTo>
                  <a:cubicBezTo>
                    <a:pt x="229846" y="1092467"/>
                    <a:pt x="200339" y="1149135"/>
                    <a:pt x="170320" y="1205796"/>
                  </a:cubicBezTo>
                  <a:lnTo>
                    <a:pt x="124857" y="1290794"/>
                  </a:lnTo>
                  <a:cubicBezTo>
                    <a:pt x="109549" y="1319095"/>
                    <a:pt x="94118" y="1347211"/>
                    <a:pt x="77228" y="1375573"/>
                  </a:cubicBezTo>
                  <a:cubicBezTo>
                    <a:pt x="60776" y="1403944"/>
                    <a:pt x="42932" y="1431630"/>
                    <a:pt x="23967" y="1458613"/>
                  </a:cubicBezTo>
                  <a:lnTo>
                    <a:pt x="0" y="1490102"/>
                  </a:lnTo>
                  <a:lnTo>
                    <a:pt x="0" y="600302"/>
                  </a:lnTo>
                  <a:lnTo>
                    <a:pt x="7155" y="592928"/>
                  </a:lnTo>
                  <a:cubicBezTo>
                    <a:pt x="261918" y="354349"/>
                    <a:pt x="578478" y="172784"/>
                    <a:pt x="940651" y="75740"/>
                  </a:cubicBezTo>
                  <a:cubicBezTo>
                    <a:pt x="1157955" y="17514"/>
                    <a:pt x="1376252" y="-6151"/>
                    <a:pt x="1589544" y="1348"/>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6" name="Metin kutusu 5">
            <a:extLst>
              <a:ext uri="{FF2B5EF4-FFF2-40B4-BE49-F238E27FC236}">
                <a16:creationId xmlns:a16="http://schemas.microsoft.com/office/drawing/2014/main" id="{B818792F-0C0E-4D17-9EC2-2869EE80F1FC}"/>
              </a:ext>
            </a:extLst>
          </p:cNvPr>
          <p:cNvSpPr txBox="1"/>
          <p:nvPr/>
        </p:nvSpPr>
        <p:spPr>
          <a:xfrm>
            <a:off x="5476898" y="1741436"/>
            <a:ext cx="3250101" cy="3639289"/>
          </a:xfrm>
          <a:prstGeom prst="rect">
            <a:avLst/>
          </a:prstGeom>
        </p:spPr>
        <p:txBody>
          <a:bodyPr vert="horz" lIns="91440" tIns="45720" rIns="91440" bIns="45720" rtlCol="0" anchor="ctr">
            <a:normAutofit/>
          </a:bodyPr>
          <a:lstStyle/>
          <a:p>
            <a:pPr defTabSz="914400">
              <a:lnSpc>
                <a:spcPct val="90000"/>
              </a:lnSpc>
              <a:spcAft>
                <a:spcPts val="600"/>
              </a:spcAft>
            </a:pPr>
            <a:r>
              <a:rPr lang="en-US" sz="2400" b="1" dirty="0">
                <a:solidFill>
                  <a:schemeClr val="tx2"/>
                </a:solidFill>
              </a:rPr>
              <a:t>Seyyal </a:t>
            </a:r>
            <a:r>
              <a:rPr lang="en-US" sz="2400" b="1" dirty="0" err="1">
                <a:solidFill>
                  <a:schemeClr val="tx2"/>
                </a:solidFill>
              </a:rPr>
              <a:t>Hacıbekiroğlu</a:t>
            </a:r>
            <a:endParaRPr lang="en-US" sz="2400" b="1" dirty="0">
              <a:solidFill>
                <a:schemeClr val="tx2"/>
              </a:solidFill>
            </a:endParaRPr>
          </a:p>
          <a:p>
            <a:pPr defTabSz="914400">
              <a:lnSpc>
                <a:spcPct val="90000"/>
              </a:lnSpc>
              <a:spcAft>
                <a:spcPts val="600"/>
              </a:spcAft>
            </a:pPr>
            <a:r>
              <a:rPr lang="en-US" sz="2400" b="1" dirty="0">
                <a:solidFill>
                  <a:schemeClr val="tx2"/>
                </a:solidFill>
              </a:rPr>
              <a:t>5 </a:t>
            </a:r>
            <a:r>
              <a:rPr lang="en-US" sz="2400" b="1" dirty="0" err="1">
                <a:solidFill>
                  <a:schemeClr val="tx2"/>
                </a:solidFill>
              </a:rPr>
              <a:t>Mayıs</a:t>
            </a:r>
            <a:r>
              <a:rPr lang="en-US" sz="2400" b="1" dirty="0">
                <a:solidFill>
                  <a:schemeClr val="tx2"/>
                </a:solidFill>
              </a:rPr>
              <a:t> 1978 </a:t>
            </a:r>
          </a:p>
          <a:p>
            <a:pPr defTabSz="914400">
              <a:lnSpc>
                <a:spcPct val="90000"/>
              </a:lnSpc>
              <a:spcAft>
                <a:spcPts val="600"/>
              </a:spcAft>
            </a:pPr>
            <a:r>
              <a:rPr lang="en-US" sz="2400" b="1" dirty="0">
                <a:solidFill>
                  <a:schemeClr val="tx2"/>
                </a:solidFill>
              </a:rPr>
              <a:t>Pazar/Rize</a:t>
            </a:r>
          </a:p>
        </p:txBody>
      </p:sp>
    </p:spTree>
    <p:extLst>
      <p:ext uri="{BB962C8B-B14F-4D97-AF65-F5344CB8AC3E}">
        <p14:creationId xmlns:p14="http://schemas.microsoft.com/office/powerpoint/2010/main" val="3313531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7175" y="1001911"/>
            <a:ext cx="8629650" cy="4854178"/>
          </a:xfrm>
          <a:custGeom>
            <a:avLst/>
            <a:gdLst/>
            <a:ahLst/>
            <a:cxnLst/>
            <a:rect l="l" t="t" r="r" b="b"/>
            <a:pathLst>
              <a:path w="17259300" h="9708356">
                <a:moveTo>
                  <a:pt x="0" y="0"/>
                </a:moveTo>
                <a:lnTo>
                  <a:pt x="17259300" y="0"/>
                </a:lnTo>
                <a:lnTo>
                  <a:pt x="17259300" y="9708356"/>
                </a:lnTo>
                <a:lnTo>
                  <a:pt x="0" y="9708356"/>
                </a:lnTo>
                <a:lnTo>
                  <a:pt x="0" y="0"/>
                </a:lnTo>
                <a:close/>
              </a:path>
            </a:pathLst>
          </a:custGeom>
          <a:blipFill>
            <a:blip r:embed="rId2"/>
            <a:stretch>
              <a:fillRect/>
            </a:stretch>
          </a:blipFill>
        </p:spPr>
        <p:txBody>
          <a:bodyPr/>
          <a:lstStyle/>
          <a:p>
            <a:endParaRPr lang="tr-TR" sz="900"/>
          </a:p>
        </p:txBody>
      </p:sp>
    </p:spTree>
    <p:extLst>
      <p:ext uri="{BB962C8B-B14F-4D97-AF65-F5344CB8AC3E}">
        <p14:creationId xmlns:p14="http://schemas.microsoft.com/office/powerpoint/2010/main" val="37705855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13567" y="896278"/>
            <a:ext cx="7853819" cy="5065444"/>
          </a:xfrm>
          <a:custGeom>
            <a:avLst/>
            <a:gdLst/>
            <a:ahLst/>
            <a:cxnLst/>
            <a:rect l="l" t="t" r="r" b="b"/>
            <a:pathLst>
              <a:path w="19386368" h="10904832">
                <a:moveTo>
                  <a:pt x="0" y="0"/>
                </a:moveTo>
                <a:lnTo>
                  <a:pt x="19386368" y="0"/>
                </a:lnTo>
                <a:lnTo>
                  <a:pt x="19386368" y="10904832"/>
                </a:lnTo>
                <a:lnTo>
                  <a:pt x="0" y="10904832"/>
                </a:lnTo>
                <a:lnTo>
                  <a:pt x="0" y="0"/>
                </a:lnTo>
                <a:close/>
              </a:path>
            </a:pathLst>
          </a:custGeom>
          <a:blipFill>
            <a:blip r:embed="rId2"/>
            <a:stretch>
              <a:fillRect/>
            </a:stretch>
          </a:blipFill>
        </p:spPr>
        <p:txBody>
          <a:bodyPr/>
          <a:lstStyle/>
          <a:p>
            <a:endParaRPr lang="tr-TR" sz="900" dirty="0"/>
          </a:p>
        </p:txBody>
      </p:sp>
    </p:spTree>
    <p:extLst>
      <p:ext uri="{BB962C8B-B14F-4D97-AF65-F5344CB8AC3E}">
        <p14:creationId xmlns:p14="http://schemas.microsoft.com/office/powerpoint/2010/main" val="6890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64383" y="0"/>
            <a:ext cx="3938487" cy="1807305"/>
          </a:xfrm>
        </p:spPr>
        <p:txBody>
          <a:bodyPr>
            <a:normAutofit/>
          </a:bodyPr>
          <a:lstStyle/>
          <a:p>
            <a:r>
              <a:rPr lang="tr-TR" sz="4000" b="1" dirty="0"/>
              <a:t>Peki Sağlık Sektörü?</a:t>
            </a:r>
          </a:p>
        </p:txBody>
      </p:sp>
      <p:pic>
        <p:nvPicPr>
          <p:cNvPr id="5" name="Picture 4" descr="Stetoskop">
            <a:extLst>
              <a:ext uri="{FF2B5EF4-FFF2-40B4-BE49-F238E27FC236}">
                <a16:creationId xmlns:a16="http://schemas.microsoft.com/office/drawing/2014/main" id="{10C54EE5-10DA-9764-ABDA-473575E92895}"/>
              </a:ext>
            </a:extLst>
          </p:cNvPr>
          <p:cNvPicPr>
            <a:picLocks noChangeAspect="1"/>
          </p:cNvPicPr>
          <p:nvPr/>
        </p:nvPicPr>
        <p:blipFill>
          <a:blip r:embed="rId2"/>
          <a:srcRect l="11697" r="44774" b="-1"/>
          <a:stretch>
            <a:fillRect/>
          </a:stretch>
        </p:blipFill>
        <p:spPr>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4" name="Metin kutusu 3">
            <a:extLst>
              <a:ext uri="{FF2B5EF4-FFF2-40B4-BE49-F238E27FC236}">
                <a16:creationId xmlns:a16="http://schemas.microsoft.com/office/drawing/2014/main" id="{267EF3C7-D45E-10A0-4A20-3F37EEBC4182}"/>
              </a:ext>
            </a:extLst>
          </p:cNvPr>
          <p:cNvSpPr txBox="1"/>
          <p:nvPr/>
        </p:nvSpPr>
        <p:spPr>
          <a:xfrm>
            <a:off x="162700" y="1383290"/>
            <a:ext cx="6858000" cy="5170646"/>
          </a:xfrm>
          <a:prstGeom prst="rect">
            <a:avLst/>
          </a:prstGeom>
          <a:noFill/>
        </p:spPr>
        <p:txBody>
          <a:bodyPr wrap="square" rtlCol="0">
            <a:spAutoFit/>
          </a:bodyPr>
          <a:lstStyle/>
          <a:p>
            <a:endParaRPr lang="tr-TR" sz="2400" dirty="0">
              <a:latin typeface="Calibri" pitchFamily="34" charset="0"/>
              <a:cs typeface="Calibri" pitchFamily="34" charset="0"/>
            </a:endParaRPr>
          </a:p>
          <a:p>
            <a:pPr marL="342900" indent="-342900">
              <a:buFont typeface="Arial" pitchFamily="34" charset="0"/>
              <a:buChar char="•"/>
            </a:pPr>
            <a:r>
              <a:rPr lang="tr-TR" sz="2400" dirty="0">
                <a:latin typeface="Calibri" pitchFamily="34" charset="0"/>
                <a:cs typeface="Calibri" pitchFamily="34" charset="0"/>
              </a:rPr>
              <a:t>Karmakarışık</a:t>
            </a:r>
          </a:p>
          <a:p>
            <a:pPr marL="342900" indent="-342900">
              <a:buFont typeface="Arial" pitchFamily="34" charset="0"/>
              <a:buChar char="•"/>
            </a:pPr>
            <a:r>
              <a:rPr lang="tr-TR" sz="2400" dirty="0">
                <a:latin typeface="Calibri" pitchFamily="34" charset="0"/>
                <a:cs typeface="Calibri" pitchFamily="34" charset="0"/>
              </a:rPr>
              <a:t>Farklı uzmanlık alanları ve uzmanlar</a:t>
            </a:r>
          </a:p>
          <a:p>
            <a:pPr marL="342900" indent="-342900">
              <a:buFont typeface="Arial" pitchFamily="34" charset="0"/>
              <a:buChar char="•"/>
            </a:pPr>
            <a:r>
              <a:rPr lang="tr-TR" sz="2400" dirty="0">
                <a:latin typeface="Calibri" pitchFamily="34" charset="0"/>
                <a:cs typeface="Calibri" pitchFamily="34" charset="0"/>
              </a:rPr>
              <a:t>Değişen yönetmelikler</a:t>
            </a:r>
          </a:p>
          <a:p>
            <a:pPr marL="342900" indent="-342900">
              <a:buFont typeface="Arial" pitchFamily="34" charset="0"/>
              <a:buChar char="•"/>
            </a:pPr>
            <a:r>
              <a:rPr lang="tr-TR" sz="2400" dirty="0">
                <a:latin typeface="Calibri" pitchFamily="34" charset="0"/>
                <a:cs typeface="Calibri" pitchFamily="34" charset="0"/>
              </a:rPr>
              <a:t>Maliyetler yüksek</a:t>
            </a:r>
          </a:p>
          <a:p>
            <a:pPr marL="342900" indent="-342900">
              <a:buFont typeface="Arial" pitchFamily="34" charset="0"/>
              <a:buChar char="•"/>
            </a:pPr>
            <a:r>
              <a:rPr lang="tr-TR" sz="2400" dirty="0">
                <a:latin typeface="Calibri" pitchFamily="34" charset="0"/>
                <a:cs typeface="Calibri" pitchFamily="34" charset="0"/>
              </a:rPr>
              <a:t>Sürekli değişim ve artan beklentiler</a:t>
            </a:r>
          </a:p>
          <a:p>
            <a:pPr marL="342900" indent="-342900">
              <a:buFont typeface="Arial" pitchFamily="34" charset="0"/>
              <a:buChar char="•"/>
            </a:pPr>
            <a:r>
              <a:rPr lang="tr-TR" sz="2400" dirty="0">
                <a:latin typeface="Calibri" pitchFamily="34" charset="0"/>
                <a:cs typeface="Calibri" pitchFamily="34" charset="0"/>
              </a:rPr>
              <a:t>Kalite ve güven</a:t>
            </a:r>
          </a:p>
          <a:p>
            <a:pPr marL="342900" indent="-342900">
              <a:buFont typeface="Arial" pitchFamily="34" charset="0"/>
              <a:buChar char="•"/>
            </a:pPr>
            <a:r>
              <a:rPr lang="tr-TR" sz="2400" dirty="0">
                <a:latin typeface="Calibri" pitchFamily="34" charset="0"/>
                <a:cs typeface="Calibri" pitchFamily="34" charset="0"/>
              </a:rPr>
              <a:t>Bilgi çokluğu</a:t>
            </a:r>
          </a:p>
          <a:p>
            <a:pPr marL="342900" indent="-342900">
              <a:buFont typeface="Arial" pitchFamily="34" charset="0"/>
              <a:buChar char="•"/>
            </a:pPr>
            <a:r>
              <a:rPr lang="tr-TR" sz="2400" dirty="0">
                <a:latin typeface="Calibri" pitchFamily="34" charset="0"/>
                <a:cs typeface="Calibri" pitchFamily="34" charset="0"/>
              </a:rPr>
              <a:t>Birden fazla farklı süreç</a:t>
            </a:r>
          </a:p>
          <a:p>
            <a:pPr marL="342900" indent="-342900">
              <a:buFont typeface="Arial" pitchFamily="34" charset="0"/>
              <a:buChar char="•"/>
            </a:pPr>
            <a:r>
              <a:rPr lang="tr-TR" sz="2400" dirty="0">
                <a:latin typeface="Calibri" pitchFamily="34" charset="0"/>
                <a:cs typeface="Calibri" pitchFamily="34" charset="0"/>
              </a:rPr>
              <a:t>Senkronizasyon ve sistem gerekliliği</a:t>
            </a:r>
          </a:p>
          <a:p>
            <a:pPr marL="342900" indent="-342900">
              <a:buFont typeface="Arial" pitchFamily="34" charset="0"/>
              <a:buChar char="•"/>
            </a:pPr>
            <a:r>
              <a:rPr lang="tr-TR" sz="2400" dirty="0">
                <a:latin typeface="Calibri" pitchFamily="34" charset="0"/>
                <a:cs typeface="Calibri" pitchFamily="34" charset="0"/>
              </a:rPr>
              <a:t>Mekanikleşmek</a:t>
            </a:r>
          </a:p>
          <a:p>
            <a:pPr marL="342900" indent="-342900">
              <a:buFont typeface="Arial" pitchFamily="34" charset="0"/>
              <a:buChar char="•"/>
            </a:pPr>
            <a:r>
              <a:rPr lang="tr-TR" sz="2400" dirty="0">
                <a:latin typeface="Calibri" pitchFamily="34" charset="0"/>
                <a:cs typeface="Calibri" pitchFamily="34" charset="0"/>
              </a:rPr>
              <a:t>Nesil, eğitimsizlik</a:t>
            </a:r>
          </a:p>
          <a:p>
            <a:pPr marL="342900" indent="-342900">
              <a:buFont typeface="Arial" pitchFamily="34" charset="0"/>
              <a:buChar char="•"/>
            </a:pPr>
            <a:r>
              <a:rPr lang="tr-TR" sz="2400" dirty="0">
                <a:latin typeface="Calibri" pitchFamily="34" charset="0"/>
                <a:cs typeface="Calibri" pitchFamily="34" charset="0"/>
              </a:rPr>
              <a:t>Teknoloji-yapay zeka karmaşası</a:t>
            </a:r>
          </a:p>
          <a:p>
            <a:endParaRPr lang="tr-TR" dirty="0">
              <a:latin typeface="Calibri" pitchFamily="34" charset="0"/>
              <a:cs typeface="Calibri"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E69E7237-BC2F-4EB6-8A39-515A0BBA999B}"/>
              </a:ext>
            </a:extLst>
          </p:cNvPr>
          <p:cNvSpPr>
            <a:spLocks noGrp="1"/>
          </p:cNvSpPr>
          <p:nvPr>
            <p:ph type="title"/>
          </p:nvPr>
        </p:nvSpPr>
        <p:spPr>
          <a:xfrm>
            <a:off x="153806" y="414090"/>
            <a:ext cx="8920112" cy="354537"/>
          </a:xfrm>
        </p:spPr>
        <p:txBody>
          <a:bodyPr>
            <a:noAutofit/>
          </a:bodyPr>
          <a:lstStyle/>
          <a:p>
            <a:r>
              <a:rPr lang="tr-TR" sz="3600" b="1" dirty="0"/>
              <a:t>Sağlık Sektörü: Süreçler               Varlık Nedeni</a:t>
            </a:r>
          </a:p>
        </p:txBody>
      </p:sp>
      <p:sp>
        <p:nvSpPr>
          <p:cNvPr id="4" name="Dikdörtgen 3">
            <a:extLst>
              <a:ext uri="{FF2B5EF4-FFF2-40B4-BE49-F238E27FC236}">
                <a16:creationId xmlns:a16="http://schemas.microsoft.com/office/drawing/2014/main" id="{59912880-22E4-4568-B501-AF40EFFEBD84}"/>
              </a:ext>
            </a:extLst>
          </p:cNvPr>
          <p:cNvSpPr/>
          <p:nvPr/>
        </p:nvSpPr>
        <p:spPr>
          <a:xfrm>
            <a:off x="6823439" y="1170187"/>
            <a:ext cx="2211809" cy="45209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100" b="1" dirty="0"/>
              <a:t>HASTA</a:t>
            </a:r>
          </a:p>
          <a:p>
            <a:pPr algn="ctr"/>
            <a:r>
              <a:rPr lang="tr-TR" dirty="0"/>
              <a:t>Güvenlik</a:t>
            </a:r>
          </a:p>
          <a:p>
            <a:pPr algn="ctr"/>
            <a:r>
              <a:rPr lang="tr-TR" dirty="0"/>
              <a:t>Memnuniyet</a:t>
            </a:r>
          </a:p>
        </p:txBody>
      </p:sp>
      <p:sp>
        <p:nvSpPr>
          <p:cNvPr id="5" name="Ok: Sağ 4">
            <a:extLst>
              <a:ext uri="{FF2B5EF4-FFF2-40B4-BE49-F238E27FC236}">
                <a16:creationId xmlns:a16="http://schemas.microsoft.com/office/drawing/2014/main" id="{A19D8E8D-6565-4A9A-B0EA-678E6D8E05F5}"/>
              </a:ext>
            </a:extLst>
          </p:cNvPr>
          <p:cNvSpPr/>
          <p:nvPr/>
        </p:nvSpPr>
        <p:spPr>
          <a:xfrm>
            <a:off x="633556" y="2637481"/>
            <a:ext cx="1717829" cy="7390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350" dirty="0"/>
              <a:t>Güncel bilgi</a:t>
            </a:r>
          </a:p>
        </p:txBody>
      </p:sp>
      <p:sp>
        <p:nvSpPr>
          <p:cNvPr id="7" name="İçerik Yer Tutucusu 6">
            <a:extLst>
              <a:ext uri="{FF2B5EF4-FFF2-40B4-BE49-F238E27FC236}">
                <a16:creationId xmlns:a16="http://schemas.microsoft.com/office/drawing/2014/main" id="{86AE987F-D7F0-4D8D-951E-F0A62E4045C0}"/>
              </a:ext>
            </a:extLst>
          </p:cNvPr>
          <p:cNvSpPr>
            <a:spLocks noGrp="1"/>
          </p:cNvSpPr>
          <p:nvPr>
            <p:ph idx="1"/>
          </p:nvPr>
        </p:nvSpPr>
        <p:spPr>
          <a:xfrm>
            <a:off x="744060" y="4313289"/>
            <a:ext cx="2112331" cy="10582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7500" lnSpcReduction="20000"/>
          </a:bodyPr>
          <a:lstStyle/>
          <a:p>
            <a:pPr marL="0" indent="0" algn="ctr">
              <a:buNone/>
            </a:pPr>
            <a:r>
              <a:rPr lang="tr-TR" dirty="0"/>
              <a:t>Finans</a:t>
            </a:r>
          </a:p>
          <a:p>
            <a:pPr marL="0" indent="0" algn="ctr">
              <a:buNone/>
            </a:pPr>
            <a:r>
              <a:rPr lang="tr-TR" dirty="0"/>
              <a:t>(Gelir-Gider)</a:t>
            </a:r>
          </a:p>
        </p:txBody>
      </p:sp>
      <p:sp>
        <p:nvSpPr>
          <p:cNvPr id="8" name="Ok: Sağ 7">
            <a:extLst>
              <a:ext uri="{FF2B5EF4-FFF2-40B4-BE49-F238E27FC236}">
                <a16:creationId xmlns:a16="http://schemas.microsoft.com/office/drawing/2014/main" id="{5166981B-E4C6-4CFF-B4A7-557768399479}"/>
              </a:ext>
            </a:extLst>
          </p:cNvPr>
          <p:cNvSpPr/>
          <p:nvPr/>
        </p:nvSpPr>
        <p:spPr>
          <a:xfrm>
            <a:off x="5061702" y="1346456"/>
            <a:ext cx="1185169" cy="5126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350" dirty="0"/>
              <a:t>Teknoloji </a:t>
            </a:r>
          </a:p>
        </p:txBody>
      </p:sp>
      <p:sp>
        <p:nvSpPr>
          <p:cNvPr id="9" name="Ok: Sağ 8">
            <a:extLst>
              <a:ext uri="{FF2B5EF4-FFF2-40B4-BE49-F238E27FC236}">
                <a16:creationId xmlns:a16="http://schemas.microsoft.com/office/drawing/2014/main" id="{75C24FE0-8838-42BF-B4E6-38044EEE7864}"/>
              </a:ext>
            </a:extLst>
          </p:cNvPr>
          <p:cNvSpPr/>
          <p:nvPr/>
        </p:nvSpPr>
        <p:spPr>
          <a:xfrm>
            <a:off x="5359878" y="2719478"/>
            <a:ext cx="1185169" cy="5126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350" dirty="0"/>
              <a:t>Rakipler</a:t>
            </a:r>
          </a:p>
        </p:txBody>
      </p:sp>
      <p:sp>
        <p:nvSpPr>
          <p:cNvPr id="10" name="Ok: Sağ 9">
            <a:extLst>
              <a:ext uri="{FF2B5EF4-FFF2-40B4-BE49-F238E27FC236}">
                <a16:creationId xmlns:a16="http://schemas.microsoft.com/office/drawing/2014/main" id="{2442E587-866E-485E-82F4-3611A0E16AE7}"/>
              </a:ext>
            </a:extLst>
          </p:cNvPr>
          <p:cNvSpPr/>
          <p:nvPr/>
        </p:nvSpPr>
        <p:spPr>
          <a:xfrm>
            <a:off x="2065443" y="1570814"/>
            <a:ext cx="1578005" cy="11891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350" dirty="0"/>
              <a:t>Ekipman</a:t>
            </a:r>
          </a:p>
          <a:p>
            <a:pPr algn="ctr"/>
            <a:r>
              <a:rPr lang="tr-TR" sz="1350" dirty="0"/>
              <a:t>Sarf </a:t>
            </a:r>
          </a:p>
          <a:p>
            <a:pPr algn="ctr"/>
            <a:r>
              <a:rPr lang="tr-TR" sz="1350" dirty="0"/>
              <a:t>İlaç</a:t>
            </a:r>
          </a:p>
        </p:txBody>
      </p:sp>
      <p:sp>
        <p:nvSpPr>
          <p:cNvPr id="11" name="Ok: Sağ 10">
            <a:extLst>
              <a:ext uri="{FF2B5EF4-FFF2-40B4-BE49-F238E27FC236}">
                <a16:creationId xmlns:a16="http://schemas.microsoft.com/office/drawing/2014/main" id="{8ED0AB67-D432-4C88-BA76-8F897859CAD8}"/>
              </a:ext>
            </a:extLst>
          </p:cNvPr>
          <p:cNvSpPr/>
          <p:nvPr/>
        </p:nvSpPr>
        <p:spPr>
          <a:xfrm>
            <a:off x="5264699" y="1807646"/>
            <a:ext cx="1578005" cy="7714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350" dirty="0"/>
              <a:t>Tesis/bina yönetimi</a:t>
            </a:r>
          </a:p>
        </p:txBody>
      </p:sp>
      <p:sp>
        <p:nvSpPr>
          <p:cNvPr id="12" name="Ok: Sağ 11">
            <a:extLst>
              <a:ext uri="{FF2B5EF4-FFF2-40B4-BE49-F238E27FC236}">
                <a16:creationId xmlns:a16="http://schemas.microsoft.com/office/drawing/2014/main" id="{81D57096-FB7C-4F1D-B6D8-4559B8FA84E3}"/>
              </a:ext>
            </a:extLst>
          </p:cNvPr>
          <p:cNvSpPr/>
          <p:nvPr/>
        </p:nvSpPr>
        <p:spPr>
          <a:xfrm>
            <a:off x="5419538" y="3390602"/>
            <a:ext cx="1185169" cy="5126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350" dirty="0"/>
              <a:t>Çalışanlar</a:t>
            </a:r>
          </a:p>
        </p:txBody>
      </p:sp>
      <p:sp>
        <p:nvSpPr>
          <p:cNvPr id="13" name="Ok: Sağ 12">
            <a:extLst>
              <a:ext uri="{FF2B5EF4-FFF2-40B4-BE49-F238E27FC236}">
                <a16:creationId xmlns:a16="http://schemas.microsoft.com/office/drawing/2014/main" id="{2D295621-1634-48D8-BFF9-8757E063B9E2}"/>
              </a:ext>
            </a:extLst>
          </p:cNvPr>
          <p:cNvSpPr/>
          <p:nvPr/>
        </p:nvSpPr>
        <p:spPr>
          <a:xfrm>
            <a:off x="2950359" y="4751849"/>
            <a:ext cx="1185169" cy="5126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350" dirty="0"/>
              <a:t>Eğitimler</a:t>
            </a:r>
          </a:p>
        </p:txBody>
      </p:sp>
      <p:sp>
        <p:nvSpPr>
          <p:cNvPr id="14" name="Ok: Sağ 13">
            <a:extLst>
              <a:ext uri="{FF2B5EF4-FFF2-40B4-BE49-F238E27FC236}">
                <a16:creationId xmlns:a16="http://schemas.microsoft.com/office/drawing/2014/main" id="{AAAB364E-E2EB-4608-B768-9F51330EFB6C}"/>
              </a:ext>
            </a:extLst>
          </p:cNvPr>
          <p:cNvSpPr/>
          <p:nvPr/>
        </p:nvSpPr>
        <p:spPr>
          <a:xfrm>
            <a:off x="2779942" y="3914913"/>
            <a:ext cx="2059724" cy="10932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350" dirty="0"/>
              <a:t>Vizyon</a:t>
            </a:r>
          </a:p>
          <a:p>
            <a:pPr algn="ctr"/>
            <a:r>
              <a:rPr lang="tr-TR" sz="1350" dirty="0"/>
              <a:t>Strateji</a:t>
            </a:r>
          </a:p>
          <a:p>
            <a:pPr algn="ctr"/>
            <a:r>
              <a:rPr lang="tr-TR" sz="1350" dirty="0"/>
              <a:t>Gelecek</a:t>
            </a:r>
          </a:p>
        </p:txBody>
      </p:sp>
      <p:sp>
        <p:nvSpPr>
          <p:cNvPr id="15" name="Ok: Sağ 14">
            <a:extLst>
              <a:ext uri="{FF2B5EF4-FFF2-40B4-BE49-F238E27FC236}">
                <a16:creationId xmlns:a16="http://schemas.microsoft.com/office/drawing/2014/main" id="{F9C49ABE-0704-4155-8290-EBC308489D48}"/>
              </a:ext>
            </a:extLst>
          </p:cNvPr>
          <p:cNvSpPr/>
          <p:nvPr/>
        </p:nvSpPr>
        <p:spPr>
          <a:xfrm>
            <a:off x="286513" y="1444394"/>
            <a:ext cx="1717829" cy="7390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350" dirty="0"/>
              <a:t>Sürekli iyileştirme</a:t>
            </a:r>
          </a:p>
        </p:txBody>
      </p:sp>
      <p:sp>
        <p:nvSpPr>
          <p:cNvPr id="16" name="Ok: Sağ 15">
            <a:extLst>
              <a:ext uri="{FF2B5EF4-FFF2-40B4-BE49-F238E27FC236}">
                <a16:creationId xmlns:a16="http://schemas.microsoft.com/office/drawing/2014/main" id="{FB902993-7FBE-43B4-BFBF-6DABB75127D6}"/>
              </a:ext>
            </a:extLst>
          </p:cNvPr>
          <p:cNvSpPr/>
          <p:nvPr/>
        </p:nvSpPr>
        <p:spPr>
          <a:xfrm>
            <a:off x="4909331" y="4538832"/>
            <a:ext cx="1914108" cy="8110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350" dirty="0"/>
              <a:t>Kontrol/Takip/Sistem</a:t>
            </a:r>
          </a:p>
        </p:txBody>
      </p:sp>
      <p:sp>
        <p:nvSpPr>
          <p:cNvPr id="17" name="Ok: Sağ 16">
            <a:extLst>
              <a:ext uri="{FF2B5EF4-FFF2-40B4-BE49-F238E27FC236}">
                <a16:creationId xmlns:a16="http://schemas.microsoft.com/office/drawing/2014/main" id="{AD694B2C-6798-4AD1-8BC4-C7723473DCAB}"/>
              </a:ext>
            </a:extLst>
          </p:cNvPr>
          <p:cNvSpPr/>
          <p:nvPr/>
        </p:nvSpPr>
        <p:spPr>
          <a:xfrm>
            <a:off x="3590346" y="1290671"/>
            <a:ext cx="1185169" cy="5126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350" dirty="0"/>
              <a:t>Hekimler</a:t>
            </a:r>
          </a:p>
        </p:txBody>
      </p:sp>
      <p:sp>
        <p:nvSpPr>
          <p:cNvPr id="18" name="Ok: Sağ 17">
            <a:extLst>
              <a:ext uri="{FF2B5EF4-FFF2-40B4-BE49-F238E27FC236}">
                <a16:creationId xmlns:a16="http://schemas.microsoft.com/office/drawing/2014/main" id="{1C20C94F-FA93-4288-BCF8-381E4CA98C6C}"/>
              </a:ext>
            </a:extLst>
          </p:cNvPr>
          <p:cNvSpPr/>
          <p:nvPr/>
        </p:nvSpPr>
        <p:spPr>
          <a:xfrm>
            <a:off x="2523370" y="2615744"/>
            <a:ext cx="2952083" cy="16900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350" dirty="0"/>
              <a:t>İtibar/İmaj/Saygınlık</a:t>
            </a:r>
          </a:p>
          <a:p>
            <a:pPr algn="ctr"/>
            <a:r>
              <a:rPr lang="tr-TR" sz="1350" dirty="0"/>
              <a:t>Kültür</a:t>
            </a:r>
          </a:p>
          <a:p>
            <a:pPr algn="ctr"/>
            <a:r>
              <a:rPr lang="tr-TR" sz="1350" dirty="0"/>
              <a:t>Güven</a:t>
            </a:r>
          </a:p>
        </p:txBody>
      </p:sp>
      <p:sp>
        <p:nvSpPr>
          <p:cNvPr id="19" name="Ok: Sağ 18">
            <a:extLst>
              <a:ext uri="{FF2B5EF4-FFF2-40B4-BE49-F238E27FC236}">
                <a16:creationId xmlns:a16="http://schemas.microsoft.com/office/drawing/2014/main" id="{BB158535-C9F3-433B-B6B6-89609953B0E3}"/>
              </a:ext>
            </a:extLst>
          </p:cNvPr>
          <p:cNvSpPr/>
          <p:nvPr/>
        </p:nvSpPr>
        <p:spPr>
          <a:xfrm>
            <a:off x="132986" y="3098555"/>
            <a:ext cx="2200193" cy="15475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350" dirty="0" err="1"/>
              <a:t>Operasyonel</a:t>
            </a:r>
            <a:r>
              <a:rPr lang="tr-TR" sz="1350" dirty="0"/>
              <a:t> süreçler</a:t>
            </a:r>
          </a:p>
        </p:txBody>
      </p:sp>
      <p:sp>
        <p:nvSpPr>
          <p:cNvPr id="20" name="Ok: Sağ 19">
            <a:extLst>
              <a:ext uri="{FF2B5EF4-FFF2-40B4-BE49-F238E27FC236}">
                <a16:creationId xmlns:a16="http://schemas.microsoft.com/office/drawing/2014/main" id="{CACFCA65-35EE-41B3-BEE1-4C85FA6E6BAE}"/>
              </a:ext>
            </a:extLst>
          </p:cNvPr>
          <p:cNvSpPr/>
          <p:nvPr/>
        </p:nvSpPr>
        <p:spPr>
          <a:xfrm>
            <a:off x="304827" y="2186485"/>
            <a:ext cx="1717829" cy="7390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350" dirty="0"/>
              <a:t>Yöneticiler</a:t>
            </a:r>
          </a:p>
        </p:txBody>
      </p:sp>
      <p:sp>
        <p:nvSpPr>
          <p:cNvPr id="21" name="Ok: Sağ 20">
            <a:extLst>
              <a:ext uri="{FF2B5EF4-FFF2-40B4-BE49-F238E27FC236}">
                <a16:creationId xmlns:a16="http://schemas.microsoft.com/office/drawing/2014/main" id="{CE6739E3-121A-48B3-A665-C6AC4A4AC0C8}"/>
              </a:ext>
            </a:extLst>
          </p:cNvPr>
          <p:cNvSpPr/>
          <p:nvPr/>
        </p:nvSpPr>
        <p:spPr>
          <a:xfrm>
            <a:off x="5326992" y="4136369"/>
            <a:ext cx="1185169" cy="5126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350" dirty="0"/>
              <a:t>Güvenlik</a:t>
            </a:r>
          </a:p>
        </p:txBody>
      </p:sp>
      <p:sp>
        <p:nvSpPr>
          <p:cNvPr id="22" name="Ok: Sağ 21">
            <a:extLst>
              <a:ext uri="{FF2B5EF4-FFF2-40B4-BE49-F238E27FC236}">
                <a16:creationId xmlns:a16="http://schemas.microsoft.com/office/drawing/2014/main" id="{2F09496A-AF4B-454C-A104-561F99BFDD5F}"/>
              </a:ext>
            </a:extLst>
          </p:cNvPr>
          <p:cNvSpPr/>
          <p:nvPr/>
        </p:nvSpPr>
        <p:spPr>
          <a:xfrm>
            <a:off x="3688148" y="1694548"/>
            <a:ext cx="1529138" cy="11597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350" dirty="0"/>
              <a:t>Performansı sürekli yüksek kılmak</a:t>
            </a:r>
          </a:p>
        </p:txBody>
      </p:sp>
      <p:sp>
        <p:nvSpPr>
          <p:cNvPr id="23" name="Ok: Sağ 22">
            <a:extLst>
              <a:ext uri="{FF2B5EF4-FFF2-40B4-BE49-F238E27FC236}">
                <a16:creationId xmlns:a16="http://schemas.microsoft.com/office/drawing/2014/main" id="{C358048F-5202-4EA4-9F25-F1DBA435BA91}"/>
              </a:ext>
            </a:extLst>
          </p:cNvPr>
          <p:cNvSpPr/>
          <p:nvPr/>
        </p:nvSpPr>
        <p:spPr>
          <a:xfrm>
            <a:off x="1930540" y="5211740"/>
            <a:ext cx="1411903" cy="5764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350" dirty="0"/>
              <a:t>Tedarik zinciri</a:t>
            </a:r>
          </a:p>
        </p:txBody>
      </p:sp>
      <p:sp>
        <p:nvSpPr>
          <p:cNvPr id="24" name="Ok: Sağ 23">
            <a:extLst>
              <a:ext uri="{FF2B5EF4-FFF2-40B4-BE49-F238E27FC236}">
                <a16:creationId xmlns:a16="http://schemas.microsoft.com/office/drawing/2014/main" id="{53A12FB1-D944-4398-8A6C-3269ABA8544B}"/>
              </a:ext>
            </a:extLst>
          </p:cNvPr>
          <p:cNvSpPr/>
          <p:nvPr/>
        </p:nvSpPr>
        <p:spPr>
          <a:xfrm>
            <a:off x="2421653" y="2573264"/>
            <a:ext cx="1185169" cy="5126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350" dirty="0"/>
              <a:t>Tanıtım/PR</a:t>
            </a:r>
          </a:p>
        </p:txBody>
      </p:sp>
      <p:sp>
        <p:nvSpPr>
          <p:cNvPr id="25" name="Ok: Sağ 24">
            <a:extLst>
              <a:ext uri="{FF2B5EF4-FFF2-40B4-BE49-F238E27FC236}">
                <a16:creationId xmlns:a16="http://schemas.microsoft.com/office/drawing/2014/main" id="{C6948A7D-368D-4B49-9784-02F6158BB146}"/>
              </a:ext>
            </a:extLst>
          </p:cNvPr>
          <p:cNvSpPr/>
          <p:nvPr/>
        </p:nvSpPr>
        <p:spPr>
          <a:xfrm>
            <a:off x="3431257" y="5045795"/>
            <a:ext cx="1747802" cy="8297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350" dirty="0"/>
              <a:t>İnsan Kaynakları Kültürü</a:t>
            </a:r>
          </a:p>
        </p:txBody>
      </p:sp>
    </p:spTree>
    <p:extLst>
      <p:ext uri="{BB962C8B-B14F-4D97-AF65-F5344CB8AC3E}">
        <p14:creationId xmlns:p14="http://schemas.microsoft.com/office/powerpoint/2010/main" val="28063805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07E4088-EDC4-5F3A-CE45-2A9689230387}"/>
              </a:ext>
            </a:extLst>
          </p:cNvPr>
          <p:cNvSpPr>
            <a:spLocks noGrp="1"/>
          </p:cNvSpPr>
          <p:nvPr>
            <p:ph type="title"/>
          </p:nvPr>
        </p:nvSpPr>
        <p:spPr>
          <a:xfrm>
            <a:off x="4690997" y="3208696"/>
            <a:ext cx="4916466" cy="440607"/>
          </a:xfrm>
        </p:spPr>
        <p:txBody>
          <a:bodyPr>
            <a:normAutofit fontScale="90000"/>
          </a:bodyPr>
          <a:lstStyle/>
          <a:p>
            <a:r>
              <a:rPr lang="tr-TR" sz="3200" b="1" dirty="0"/>
              <a:t>Sağlık İşletmeleri: Ağaç Metaforu</a:t>
            </a:r>
          </a:p>
        </p:txBody>
      </p:sp>
      <p:pic>
        <p:nvPicPr>
          <p:cNvPr id="5" name="İçerik Yer Tutucusu 4" descr="metin, poster, bulut, gökyüzü içeren bir resim&#10;&#10;Yapay zeka tarafından oluşturulan içerik yanlış olabilir.">
            <a:extLst>
              <a:ext uri="{FF2B5EF4-FFF2-40B4-BE49-F238E27FC236}">
                <a16:creationId xmlns:a16="http://schemas.microsoft.com/office/drawing/2014/main" id="{6632B73B-52EE-F91C-D2C2-3A456840E68C}"/>
              </a:ext>
            </a:extLst>
          </p:cNvPr>
          <p:cNvPicPr>
            <a:picLocks noGrp="1" noChangeAspect="1"/>
          </p:cNvPicPr>
          <p:nvPr>
            <p:ph idx="1"/>
          </p:nvPr>
        </p:nvPicPr>
        <p:blipFill>
          <a:blip r:embed="rId2"/>
          <a:stretch>
            <a:fillRect/>
          </a:stretch>
        </p:blipFill>
        <p:spPr>
          <a:xfrm>
            <a:off x="466961" y="183742"/>
            <a:ext cx="4327010" cy="6490516"/>
          </a:xfrm>
        </p:spPr>
      </p:pic>
    </p:spTree>
    <p:extLst>
      <p:ext uri="{BB962C8B-B14F-4D97-AF65-F5344CB8AC3E}">
        <p14:creationId xmlns:p14="http://schemas.microsoft.com/office/powerpoint/2010/main" val="2783947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676923E-BD9B-44CB-8E78-524B1A18C38D}"/>
              </a:ext>
            </a:extLst>
          </p:cNvPr>
          <p:cNvSpPr>
            <a:spLocks noGrp="1"/>
          </p:cNvSpPr>
          <p:nvPr>
            <p:ph type="title"/>
          </p:nvPr>
        </p:nvSpPr>
        <p:spPr>
          <a:xfrm>
            <a:off x="525170" y="220609"/>
            <a:ext cx="8093660" cy="563041"/>
          </a:xfrm>
        </p:spPr>
        <p:txBody>
          <a:bodyPr>
            <a:normAutofit fontScale="90000"/>
          </a:bodyPr>
          <a:lstStyle/>
          <a:p>
            <a:r>
              <a:rPr lang="tr-TR" sz="2400" b="1" dirty="0"/>
              <a:t>Bir Hastane/Klinik Karnesi Nasıl Olmalıdır?</a:t>
            </a:r>
            <a:br>
              <a:rPr lang="tr-TR" sz="2400" b="1" dirty="0"/>
            </a:br>
            <a:r>
              <a:rPr lang="tr-TR" sz="2400" b="1" dirty="0"/>
              <a:t>Stratejik Hedefler</a:t>
            </a:r>
          </a:p>
        </p:txBody>
      </p:sp>
      <p:graphicFrame>
        <p:nvGraphicFramePr>
          <p:cNvPr id="3" name="Tablo 3">
            <a:extLst>
              <a:ext uri="{FF2B5EF4-FFF2-40B4-BE49-F238E27FC236}">
                <a16:creationId xmlns:a16="http://schemas.microsoft.com/office/drawing/2014/main" id="{F2D8F056-972A-4B25-8BF0-8458C06CB262}"/>
              </a:ext>
            </a:extLst>
          </p:cNvPr>
          <p:cNvGraphicFramePr>
            <a:graphicFrameLocks noGrp="1"/>
          </p:cNvGraphicFramePr>
          <p:nvPr/>
        </p:nvGraphicFramePr>
        <p:xfrm>
          <a:off x="194153" y="871334"/>
          <a:ext cx="8755694" cy="4910170"/>
        </p:xfrm>
        <a:graphic>
          <a:graphicData uri="http://schemas.openxmlformats.org/drawingml/2006/table">
            <a:tbl>
              <a:tblPr firstRow="1" bandRow="1">
                <a:tableStyleId>{5C22544A-7EE6-4342-B048-85BDC9FD1C3A}</a:tableStyleId>
              </a:tblPr>
              <a:tblGrid>
                <a:gridCol w="4377847">
                  <a:extLst>
                    <a:ext uri="{9D8B030D-6E8A-4147-A177-3AD203B41FA5}">
                      <a16:colId xmlns:a16="http://schemas.microsoft.com/office/drawing/2014/main" val="2543125247"/>
                    </a:ext>
                  </a:extLst>
                </a:gridCol>
                <a:gridCol w="4377847">
                  <a:extLst>
                    <a:ext uri="{9D8B030D-6E8A-4147-A177-3AD203B41FA5}">
                      <a16:colId xmlns:a16="http://schemas.microsoft.com/office/drawing/2014/main" val="3918760977"/>
                    </a:ext>
                  </a:extLst>
                </a:gridCol>
              </a:tblGrid>
              <a:tr h="355130">
                <a:tc>
                  <a:txBody>
                    <a:bodyPr/>
                    <a:lstStyle/>
                    <a:p>
                      <a:r>
                        <a:rPr lang="tr-TR" sz="1400" dirty="0"/>
                        <a:t>GÖSTERGE</a:t>
                      </a:r>
                    </a:p>
                  </a:txBody>
                  <a:tcPr marL="68580" marR="68580" marT="34290" marB="34290"/>
                </a:tc>
                <a:tc>
                  <a:txBody>
                    <a:bodyPr/>
                    <a:lstStyle/>
                    <a:p>
                      <a:r>
                        <a:rPr lang="tr-TR" sz="1400" dirty="0"/>
                        <a:t>HEDEF DEĞER</a:t>
                      </a:r>
                    </a:p>
                  </a:txBody>
                  <a:tcPr marL="68580" marR="68580" marT="34290" marB="34290"/>
                </a:tc>
                <a:extLst>
                  <a:ext uri="{0D108BD9-81ED-4DB2-BD59-A6C34878D82A}">
                    <a16:rowId xmlns:a16="http://schemas.microsoft.com/office/drawing/2014/main" val="3635453609"/>
                  </a:ext>
                </a:extLst>
              </a:tr>
              <a:tr h="355130">
                <a:tc>
                  <a:txBody>
                    <a:bodyPr/>
                    <a:lstStyle/>
                    <a:p>
                      <a:pPr algn="l"/>
                      <a:r>
                        <a:rPr lang="tr-TR" sz="1400" b="1" kern="1200" dirty="0">
                          <a:solidFill>
                            <a:schemeClr val="dk1"/>
                          </a:solidFill>
                          <a:effectLst/>
                          <a:latin typeface="+mn-lt"/>
                          <a:ea typeface="+mn-ea"/>
                          <a:cs typeface="+mn-cs"/>
                        </a:rPr>
                        <a:t>Hasta memnuniyet oranı</a:t>
                      </a:r>
                      <a:endParaRPr lang="tr-TR" sz="1400" dirty="0"/>
                    </a:p>
                  </a:txBody>
                  <a:tcPr marL="68580" marR="68580" marT="34290" marB="34290"/>
                </a:tc>
                <a:tc>
                  <a:txBody>
                    <a:bodyPr/>
                    <a:lstStyle/>
                    <a:p>
                      <a:pPr algn="l"/>
                      <a:r>
                        <a:rPr lang="tr-TR" sz="1400" dirty="0"/>
                        <a:t>%90 ve üzeri</a:t>
                      </a:r>
                    </a:p>
                  </a:txBody>
                  <a:tcPr marL="68580" marR="68580" marT="34290" marB="34290"/>
                </a:tc>
                <a:extLst>
                  <a:ext uri="{0D108BD9-81ED-4DB2-BD59-A6C34878D82A}">
                    <a16:rowId xmlns:a16="http://schemas.microsoft.com/office/drawing/2014/main" val="1757131925"/>
                  </a:ext>
                </a:extLst>
              </a:tr>
              <a:tr h="543655">
                <a:tc>
                  <a:txBody>
                    <a:bodyPr/>
                    <a:lstStyle/>
                    <a:p>
                      <a:pPr algn="l"/>
                      <a:r>
                        <a:rPr lang="tr-TR" sz="1400" b="1" kern="1200" dirty="0">
                          <a:solidFill>
                            <a:schemeClr val="dk1"/>
                          </a:solidFill>
                          <a:effectLst/>
                          <a:latin typeface="+mn-lt"/>
                          <a:ea typeface="+mn-ea"/>
                          <a:cs typeface="+mn-cs"/>
                        </a:rPr>
                        <a:t>Hasta ve çalışan güvenliği kültürü</a:t>
                      </a:r>
                      <a:endParaRPr lang="tr-TR" sz="1400" dirty="0"/>
                    </a:p>
                  </a:txBody>
                  <a:tcPr marL="68580" marR="68580" marT="34290" marB="34290"/>
                </a:tc>
                <a:tc>
                  <a:txBody>
                    <a:bodyPr/>
                    <a:lstStyle/>
                    <a:p>
                      <a:pPr algn="l"/>
                      <a:r>
                        <a:rPr lang="tr-TR" sz="1400" dirty="0"/>
                        <a:t>Yüksek risk, bildirim, analiz, kültür, iyileştirme çalışmaları, risk değerlendirme</a:t>
                      </a:r>
                    </a:p>
                  </a:txBody>
                  <a:tcPr marL="68580" marR="68580" marT="34290" marB="34290"/>
                </a:tc>
                <a:extLst>
                  <a:ext uri="{0D108BD9-81ED-4DB2-BD59-A6C34878D82A}">
                    <a16:rowId xmlns:a16="http://schemas.microsoft.com/office/drawing/2014/main" val="3338407391"/>
                  </a:ext>
                </a:extLst>
              </a:tr>
              <a:tr h="355130">
                <a:tc>
                  <a:txBody>
                    <a:bodyPr/>
                    <a:lstStyle/>
                    <a:p>
                      <a:pPr algn="l"/>
                      <a:r>
                        <a:rPr lang="tr-TR" sz="1400" b="1" kern="1200" dirty="0">
                          <a:solidFill>
                            <a:schemeClr val="dk1"/>
                          </a:solidFill>
                          <a:effectLst/>
                          <a:latin typeface="+mn-lt"/>
                          <a:ea typeface="+mn-ea"/>
                          <a:cs typeface="+mn-cs"/>
                        </a:rPr>
                        <a:t>Çalışan memnuniyet oranı</a:t>
                      </a:r>
                      <a:endParaRPr lang="tr-TR" sz="1400" dirty="0"/>
                    </a:p>
                  </a:txBody>
                  <a:tcPr marL="68580" marR="68580" marT="34290" marB="34290"/>
                </a:tc>
                <a:tc>
                  <a:txBody>
                    <a:bodyPr/>
                    <a:lstStyle/>
                    <a:p>
                      <a:pPr algn="l"/>
                      <a:r>
                        <a:rPr lang="tr-TR" sz="1400" dirty="0"/>
                        <a:t>%80 ve üzeri</a:t>
                      </a:r>
                    </a:p>
                  </a:txBody>
                  <a:tcPr marL="68580" marR="68580" marT="34290" marB="34290"/>
                </a:tc>
                <a:extLst>
                  <a:ext uri="{0D108BD9-81ED-4DB2-BD59-A6C34878D82A}">
                    <a16:rowId xmlns:a16="http://schemas.microsoft.com/office/drawing/2014/main" val="25947098"/>
                  </a:ext>
                </a:extLst>
              </a:tr>
              <a:tr h="498171">
                <a:tc>
                  <a:txBody>
                    <a:bodyPr/>
                    <a:lstStyle/>
                    <a:p>
                      <a:pPr algn="l"/>
                      <a:r>
                        <a:rPr lang="tr-TR" sz="1400" b="1" kern="1200" dirty="0">
                          <a:solidFill>
                            <a:schemeClr val="dk1"/>
                          </a:solidFill>
                          <a:effectLst/>
                          <a:latin typeface="+mn-lt"/>
                          <a:ea typeface="+mn-ea"/>
                          <a:cs typeface="+mn-cs"/>
                        </a:rPr>
                        <a:t>Eğitime ayrılan süre ve nitelik</a:t>
                      </a:r>
                      <a:endParaRPr lang="tr-TR" sz="1400" dirty="0"/>
                    </a:p>
                  </a:txBody>
                  <a:tcPr marL="68580" marR="68580" marT="34290" marB="34290"/>
                </a:tc>
                <a:tc>
                  <a:txBody>
                    <a:bodyPr/>
                    <a:lstStyle/>
                    <a:p>
                      <a:pPr algn="l"/>
                      <a:r>
                        <a:rPr lang="tr-TR" sz="1400" dirty="0"/>
                        <a:t>Yeni beceriler kazanma, amaca yönelik etkin eğitimler</a:t>
                      </a:r>
                    </a:p>
                  </a:txBody>
                  <a:tcPr marL="68580" marR="68580" marT="34290" marB="34290"/>
                </a:tc>
                <a:extLst>
                  <a:ext uri="{0D108BD9-81ED-4DB2-BD59-A6C34878D82A}">
                    <a16:rowId xmlns:a16="http://schemas.microsoft.com/office/drawing/2014/main" val="646738023"/>
                  </a:ext>
                </a:extLst>
              </a:tr>
              <a:tr h="355130">
                <a:tc>
                  <a:txBody>
                    <a:bodyPr/>
                    <a:lstStyle/>
                    <a:p>
                      <a:pPr algn="l"/>
                      <a:r>
                        <a:rPr lang="tr-TR" sz="1400" b="1" kern="1200" dirty="0">
                          <a:solidFill>
                            <a:schemeClr val="dk1"/>
                          </a:solidFill>
                          <a:effectLst/>
                          <a:latin typeface="+mn-lt"/>
                          <a:ea typeface="+mn-ea"/>
                          <a:cs typeface="+mn-cs"/>
                        </a:rPr>
                        <a:t>Çalışan dönüşüm hızı</a:t>
                      </a:r>
                      <a:endParaRPr lang="tr-TR" sz="1400" dirty="0"/>
                    </a:p>
                  </a:txBody>
                  <a:tcPr marL="68580" marR="68580" marT="34290" marB="34290"/>
                </a:tc>
                <a:tc>
                  <a:txBody>
                    <a:bodyPr/>
                    <a:lstStyle/>
                    <a:p>
                      <a:pPr algn="l"/>
                      <a:r>
                        <a:rPr lang="tr-TR" sz="1400" dirty="0"/>
                        <a:t>%3-5</a:t>
                      </a:r>
                    </a:p>
                  </a:txBody>
                  <a:tcPr marL="68580" marR="68580" marT="34290" marB="34290"/>
                </a:tc>
                <a:extLst>
                  <a:ext uri="{0D108BD9-81ED-4DB2-BD59-A6C34878D82A}">
                    <a16:rowId xmlns:a16="http://schemas.microsoft.com/office/drawing/2014/main" val="2316843903"/>
                  </a:ext>
                </a:extLst>
              </a:tr>
              <a:tr h="517115">
                <a:tc>
                  <a:txBody>
                    <a:bodyPr/>
                    <a:lstStyle/>
                    <a:p>
                      <a:pPr algn="l"/>
                      <a:r>
                        <a:rPr lang="tr-TR" sz="1400" b="1" dirty="0"/>
                        <a:t>Teknoloji ve dijital dönüşüme adım/yatırım</a:t>
                      </a:r>
                    </a:p>
                  </a:txBody>
                  <a:tcPr marL="68580" marR="68580" marT="34290" marB="34290"/>
                </a:tc>
                <a:tc>
                  <a:txBody>
                    <a:bodyPr/>
                    <a:lstStyle/>
                    <a:p>
                      <a:pPr algn="l"/>
                      <a:r>
                        <a:rPr lang="tr-TR" sz="1400" dirty="0"/>
                        <a:t>Verimlilik, hızlanma ve hata azaltma adına doğru yatırım</a:t>
                      </a:r>
                    </a:p>
                  </a:txBody>
                  <a:tcPr marL="68580" marR="68580" marT="34290" marB="34290"/>
                </a:tc>
                <a:extLst>
                  <a:ext uri="{0D108BD9-81ED-4DB2-BD59-A6C34878D82A}">
                    <a16:rowId xmlns:a16="http://schemas.microsoft.com/office/drawing/2014/main" val="756701671"/>
                  </a:ext>
                </a:extLst>
              </a:tr>
              <a:tr h="723878">
                <a:tc>
                  <a:txBody>
                    <a:bodyPr/>
                    <a:lstStyle/>
                    <a:p>
                      <a:pPr algn="l"/>
                      <a:r>
                        <a:rPr lang="tr-TR" sz="1400" b="1" kern="1200" dirty="0">
                          <a:solidFill>
                            <a:schemeClr val="dk1"/>
                          </a:solidFill>
                          <a:effectLst/>
                          <a:latin typeface="+mn-lt"/>
                          <a:ea typeface="+mn-ea"/>
                          <a:cs typeface="+mn-cs"/>
                        </a:rPr>
                        <a:t>Sürekli iyileştirme ve öğrenme kültürü</a:t>
                      </a:r>
                      <a:endParaRPr lang="tr-TR" sz="1400" b="1" dirty="0"/>
                    </a:p>
                  </a:txBody>
                  <a:tcPr marL="68580" marR="68580" marT="34290" marB="34290"/>
                </a:tc>
                <a:tc>
                  <a:txBody>
                    <a:bodyPr/>
                    <a:lstStyle/>
                    <a:p>
                      <a:pPr algn="l"/>
                      <a:r>
                        <a:rPr lang="tr-TR" sz="1400" dirty="0"/>
                        <a:t>Hatalardan öğrenen, risk yönetimi ve </a:t>
                      </a:r>
                      <a:r>
                        <a:rPr lang="tr-TR" sz="1400" dirty="0" err="1"/>
                        <a:t>proaktif</a:t>
                      </a:r>
                      <a:r>
                        <a:rPr lang="tr-TR" sz="1400" dirty="0"/>
                        <a:t> olarak profesyonel ve donanımlı liderler ve  çalışanlarla yolculuğa devam etmek</a:t>
                      </a:r>
                    </a:p>
                  </a:txBody>
                  <a:tcPr marL="68580" marR="68580" marT="34290" marB="34290"/>
                </a:tc>
                <a:extLst>
                  <a:ext uri="{0D108BD9-81ED-4DB2-BD59-A6C34878D82A}">
                    <a16:rowId xmlns:a16="http://schemas.microsoft.com/office/drawing/2014/main" val="1616803857"/>
                  </a:ext>
                </a:extLst>
              </a:tr>
              <a:tr h="557409">
                <a:tc>
                  <a:txBody>
                    <a:bodyPr/>
                    <a:lstStyle/>
                    <a:p>
                      <a:pPr algn="l"/>
                      <a:r>
                        <a:rPr lang="tr-TR" sz="1400" b="1" dirty="0"/>
                        <a:t>Operasyonel verimlilik </a:t>
                      </a:r>
                    </a:p>
                  </a:txBody>
                  <a:tcPr marL="68580" marR="68580" marT="34290" marB="34290"/>
                </a:tc>
                <a:tc>
                  <a:txBody>
                    <a:bodyPr/>
                    <a:lstStyle/>
                    <a:p>
                      <a:pPr algn="l"/>
                      <a:r>
                        <a:rPr lang="tr-TR" sz="1400" dirty="0"/>
                        <a:t>Bekleme sürelerinde düşüş, tekrar eden süreçlerin/hataların azaltılması, departman bazlı gelir-gider yönetimi</a:t>
                      </a:r>
                    </a:p>
                  </a:txBody>
                  <a:tcPr marL="68580" marR="68580" marT="34290" marB="34290"/>
                </a:tc>
                <a:extLst>
                  <a:ext uri="{0D108BD9-81ED-4DB2-BD59-A6C34878D82A}">
                    <a16:rowId xmlns:a16="http://schemas.microsoft.com/office/drawing/2014/main" val="190470657"/>
                  </a:ext>
                </a:extLst>
              </a:tr>
              <a:tr h="498171">
                <a:tc>
                  <a:txBody>
                    <a:bodyPr/>
                    <a:lstStyle/>
                    <a:p>
                      <a:pPr algn="l"/>
                      <a:r>
                        <a:rPr lang="tr-TR" sz="1400" b="1" kern="1200" dirty="0">
                          <a:solidFill>
                            <a:schemeClr val="dk1"/>
                          </a:solidFill>
                          <a:effectLst/>
                          <a:latin typeface="+mn-lt"/>
                          <a:ea typeface="+mn-ea"/>
                          <a:cs typeface="+mn-cs"/>
                        </a:rPr>
                        <a:t>Finansal iyileştirme (gelir-gider-karlılık) </a:t>
                      </a:r>
                      <a:endParaRPr lang="tr-TR" sz="1400" dirty="0"/>
                    </a:p>
                  </a:txBody>
                  <a:tcPr marL="68580" marR="68580" marT="34290" marB="34290"/>
                </a:tc>
                <a:tc>
                  <a:txBody>
                    <a:bodyPr/>
                    <a:lstStyle/>
                    <a:p>
                      <a:pPr algn="l"/>
                      <a:r>
                        <a:rPr lang="tr-TR" sz="1400" dirty="0"/>
                        <a:t>Sürdürülebilirlik için %30 ve üzeri karlılık, yeni yatırım fırsatları, sağlıklı büyüme </a:t>
                      </a:r>
                    </a:p>
                  </a:txBody>
                  <a:tcPr marL="68580" marR="68580" marT="34290" marB="34290"/>
                </a:tc>
                <a:extLst>
                  <a:ext uri="{0D108BD9-81ED-4DB2-BD59-A6C34878D82A}">
                    <a16:rowId xmlns:a16="http://schemas.microsoft.com/office/drawing/2014/main" val="1308738616"/>
                  </a:ext>
                </a:extLst>
              </a:tr>
            </a:tbl>
          </a:graphicData>
        </a:graphic>
      </p:graphicFrame>
      <p:pic>
        <p:nvPicPr>
          <p:cNvPr id="4" name="Resim 3" descr="yazı tipi, metin, ekran görüntüsü, grafik içeren bir resim&#10;&#10;Açıklama otomatik olarak oluşturuldu">
            <a:extLst>
              <a:ext uri="{FF2B5EF4-FFF2-40B4-BE49-F238E27FC236}">
                <a16:creationId xmlns:a16="http://schemas.microsoft.com/office/drawing/2014/main" id="{39517DED-E661-8525-F2F3-C196984D52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4167" y="5869188"/>
            <a:ext cx="2435666" cy="925552"/>
          </a:xfrm>
          <a:prstGeom prst="rect">
            <a:avLst/>
          </a:prstGeom>
        </p:spPr>
      </p:pic>
    </p:spTree>
    <p:extLst>
      <p:ext uri="{BB962C8B-B14F-4D97-AF65-F5344CB8AC3E}">
        <p14:creationId xmlns:p14="http://schemas.microsoft.com/office/powerpoint/2010/main" val="13214616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mobilya, sandalye, masa, iç mekan içeren bir resim&#10;&#10;Yapay zeka tarafından oluşturulan içerik yanlış olabilir.">
            <a:extLst>
              <a:ext uri="{FF2B5EF4-FFF2-40B4-BE49-F238E27FC236}">
                <a16:creationId xmlns:a16="http://schemas.microsoft.com/office/drawing/2014/main" id="{54DE3117-EC00-0336-8B17-CD070AB5DE9C}"/>
              </a:ext>
            </a:extLst>
          </p:cNvPr>
          <p:cNvPicPr>
            <a:picLocks noChangeAspect="1"/>
          </p:cNvPicPr>
          <p:nvPr/>
        </p:nvPicPr>
        <p:blipFill>
          <a:blip r:embed="rId2"/>
          <a:srcRect t="1481" b="7049"/>
          <a:stretch>
            <a:fillRect/>
          </a:stretch>
        </p:blipFill>
        <p:spPr>
          <a:xfrm>
            <a:off x="20" y="10"/>
            <a:ext cx="9143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0" name="İçerik Yer Tutucusu 3">
            <a:extLst>
              <a:ext uri="{FF2B5EF4-FFF2-40B4-BE49-F238E27FC236}">
                <a16:creationId xmlns:a16="http://schemas.microsoft.com/office/drawing/2014/main" id="{54540B98-79E4-84DE-7A82-79A47F0BF0FE}"/>
              </a:ext>
            </a:extLst>
          </p:cNvPr>
          <p:cNvSpPr txBox="1">
            <a:spLocks noGrp="1"/>
          </p:cNvSpPr>
          <p:nvPr>
            <p:ph idx="1"/>
          </p:nvPr>
        </p:nvSpPr>
        <p:spPr>
          <a:xfrm>
            <a:off x="3544866" y="5015509"/>
            <a:ext cx="4950787" cy="1385412"/>
          </a:xfrm>
          <a:prstGeom prst="rect">
            <a:avLst/>
          </a:prstGeom>
        </p:spPr>
        <p:txBody>
          <a:bodyPr anchor="ctr">
            <a:noAutofit/>
          </a:bodyPr>
          <a:lstStyle/>
          <a:p>
            <a:pPr marL="0" indent="0">
              <a:lnSpc>
                <a:spcPct val="90000"/>
              </a:lnSpc>
              <a:buNone/>
            </a:pPr>
            <a:r>
              <a:rPr lang="tr-TR" sz="1400" b="0" i="0" u="none" strike="noStrike" dirty="0">
                <a:effectLst/>
                <a:latin typeface="Helvetica" pitchFamily="2" charset="0"/>
              </a:rPr>
              <a:t>1. Yönetim Kurulu Yapılandırması</a:t>
            </a:r>
            <a:br>
              <a:rPr lang="tr-TR" sz="1400" dirty="0"/>
            </a:br>
            <a:br>
              <a:rPr lang="tr-TR" sz="1400" dirty="0"/>
            </a:br>
            <a:r>
              <a:rPr lang="tr-TR" sz="1400" b="0" i="0" u="none" strike="noStrike" dirty="0">
                <a:effectLst/>
                <a:latin typeface="Helvetica" pitchFamily="2" charset="0"/>
              </a:rPr>
              <a:t>2. Stratejik Hedef ve Hizalanma</a:t>
            </a:r>
            <a:br>
              <a:rPr lang="tr-TR" sz="1400" dirty="0"/>
            </a:br>
            <a:br>
              <a:rPr lang="tr-TR" sz="1400" dirty="0"/>
            </a:br>
            <a:r>
              <a:rPr lang="tr-TR" sz="1400" b="0" i="0" u="none" strike="noStrike" dirty="0">
                <a:effectLst/>
                <a:latin typeface="Helvetica" pitchFamily="2" charset="0"/>
              </a:rPr>
              <a:t>3. Departmanlara Özel Veriye Dayalı Takip ve İyileştirme</a:t>
            </a:r>
            <a:br>
              <a:rPr lang="tr-TR" sz="1400" dirty="0"/>
            </a:br>
            <a:br>
              <a:rPr lang="tr-TR" sz="1400" dirty="0"/>
            </a:br>
            <a:r>
              <a:rPr lang="tr-TR" sz="1400" b="0" i="0" u="none" strike="noStrike" dirty="0">
                <a:effectLst/>
                <a:latin typeface="Helvetica" pitchFamily="2" charset="0"/>
              </a:rPr>
              <a:t>4. Aylık Aksiyon Kültürü</a:t>
            </a:r>
            <a:br>
              <a:rPr lang="tr-TR" sz="1400" dirty="0"/>
            </a:br>
            <a:br>
              <a:rPr lang="tr-TR" sz="1400" dirty="0"/>
            </a:br>
            <a:r>
              <a:rPr lang="tr-TR" sz="1400" b="0" i="0" u="none" strike="noStrike" dirty="0">
                <a:effectLst/>
                <a:latin typeface="Helvetica" pitchFamily="2" charset="0"/>
              </a:rPr>
              <a:t>5. </a:t>
            </a:r>
            <a:r>
              <a:rPr lang="tr-TR" sz="1400" dirty="0">
                <a:latin typeface="Helvetica" pitchFamily="2" charset="0"/>
              </a:rPr>
              <a:t>Yönetsel Disiplin-</a:t>
            </a:r>
            <a:r>
              <a:rPr lang="tr-TR" sz="1400" b="0" i="0" u="none" strike="noStrike" dirty="0">
                <a:effectLst/>
                <a:latin typeface="Helvetica" pitchFamily="2" charset="0"/>
              </a:rPr>
              <a:t>Liderlik Kasının Gelişimi</a:t>
            </a:r>
            <a:br>
              <a:rPr lang="tr-TR" sz="1400" dirty="0"/>
            </a:br>
            <a:br>
              <a:rPr lang="tr-TR" sz="1400" dirty="0"/>
            </a:br>
            <a:r>
              <a:rPr lang="tr-TR" sz="1400" b="0" i="0" u="none" strike="noStrike" dirty="0">
                <a:effectLst/>
                <a:latin typeface="Helvetica" pitchFamily="2" charset="0"/>
              </a:rPr>
              <a:t>6. Performans Yönetim Sistemi ve Kalıcı Dönüşüm Eğitimleri</a:t>
            </a:r>
            <a:endParaRPr lang="tr-TR" sz="1400" dirty="0"/>
          </a:p>
        </p:txBody>
      </p:sp>
    </p:spTree>
    <p:extLst>
      <p:ext uri="{BB962C8B-B14F-4D97-AF65-F5344CB8AC3E}">
        <p14:creationId xmlns:p14="http://schemas.microsoft.com/office/powerpoint/2010/main" val="3669179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4FBCB59-43C4-D21E-2330-831C3A81CEBC}"/>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etin kutusu 2">
            <a:extLst>
              <a:ext uri="{FF2B5EF4-FFF2-40B4-BE49-F238E27FC236}">
                <a16:creationId xmlns:a16="http://schemas.microsoft.com/office/drawing/2014/main" id="{85869B9F-464A-ABE4-8A07-3F7070885968}"/>
              </a:ext>
            </a:extLst>
          </p:cNvPr>
          <p:cNvSpPr txBox="1"/>
          <p:nvPr/>
        </p:nvSpPr>
        <p:spPr>
          <a:xfrm>
            <a:off x="628650" y="1929384"/>
            <a:ext cx="7886700" cy="4251960"/>
          </a:xfrm>
          <a:prstGeom prst="rect">
            <a:avLst/>
          </a:prstGeom>
        </p:spPr>
        <p:txBody>
          <a:bodyPr vert="horz" lIns="91440" tIns="45720" rIns="91440" bIns="45720" rtlCol="0">
            <a:normAutofit/>
          </a:bodyPr>
          <a:lstStyle/>
          <a:p>
            <a:pPr defTabSz="914400">
              <a:lnSpc>
                <a:spcPct val="90000"/>
              </a:lnSpc>
              <a:spcAft>
                <a:spcPts val="600"/>
              </a:spcAft>
            </a:pPr>
            <a:r>
              <a:rPr lang="en-US" sz="2400" b="1" dirty="0" err="1"/>
              <a:t>Yönetici</a:t>
            </a:r>
            <a:r>
              <a:rPr lang="en-US" sz="2400" b="1" dirty="0"/>
              <a:t> </a:t>
            </a:r>
            <a:r>
              <a:rPr lang="en-US" sz="2400" b="1" dirty="0" err="1"/>
              <a:t>kimdir</a:t>
            </a:r>
            <a:r>
              <a:rPr lang="en-US" sz="2400" b="1" dirty="0"/>
              <a:t>?</a:t>
            </a:r>
          </a:p>
          <a:p>
            <a:pPr indent="-228600" defTabSz="914400">
              <a:lnSpc>
                <a:spcPct val="90000"/>
              </a:lnSpc>
              <a:spcAft>
                <a:spcPts val="600"/>
              </a:spcAft>
              <a:buFont typeface="Arial" panose="020B0604020202020204" pitchFamily="34" charset="0"/>
              <a:buChar char="•"/>
            </a:pPr>
            <a:endParaRPr lang="en-US" sz="1900" b="1" dirty="0"/>
          </a:p>
          <a:p>
            <a:pPr defTabSz="914400">
              <a:lnSpc>
                <a:spcPct val="90000"/>
              </a:lnSpc>
              <a:spcAft>
                <a:spcPts val="600"/>
              </a:spcAft>
            </a:pPr>
            <a:r>
              <a:rPr lang="en-US" sz="1900" dirty="0" err="1"/>
              <a:t>Belirlenen</a:t>
            </a:r>
            <a:r>
              <a:rPr lang="en-US" sz="1900" dirty="0"/>
              <a:t> </a:t>
            </a:r>
            <a:r>
              <a:rPr lang="en-US" sz="1900" dirty="0" err="1"/>
              <a:t>hedefler</a:t>
            </a:r>
            <a:r>
              <a:rPr lang="en-US" sz="1900" dirty="0"/>
              <a:t> </a:t>
            </a:r>
            <a:r>
              <a:rPr lang="en-US" sz="1900" dirty="0" err="1"/>
              <a:t>ulaşmak</a:t>
            </a:r>
            <a:r>
              <a:rPr lang="en-US" sz="1900" dirty="0"/>
              <a:t> </a:t>
            </a:r>
            <a:r>
              <a:rPr lang="en-US" sz="1900" dirty="0" err="1"/>
              <a:t>için</a:t>
            </a:r>
            <a:r>
              <a:rPr lang="en-US" sz="1900" dirty="0"/>
              <a:t> </a:t>
            </a:r>
            <a:r>
              <a:rPr lang="en-US" sz="1900" dirty="0" err="1"/>
              <a:t>planlayan</a:t>
            </a:r>
            <a:r>
              <a:rPr lang="en-US" sz="1900" dirty="0"/>
              <a:t>, organize </a:t>
            </a:r>
            <a:r>
              <a:rPr lang="en-US" sz="1900" dirty="0" err="1"/>
              <a:t>eden</a:t>
            </a:r>
            <a:r>
              <a:rPr lang="en-US" sz="1900" dirty="0"/>
              <a:t>, </a:t>
            </a:r>
            <a:r>
              <a:rPr lang="en-US" sz="1900" dirty="0" err="1"/>
              <a:t>koordine</a:t>
            </a:r>
            <a:r>
              <a:rPr lang="en-US" sz="1900" dirty="0"/>
              <a:t> </a:t>
            </a:r>
            <a:r>
              <a:rPr lang="en-US" sz="1900" dirty="0" err="1"/>
              <a:t>eden</a:t>
            </a:r>
            <a:r>
              <a:rPr lang="en-US" sz="1900" dirty="0"/>
              <a:t> </a:t>
            </a:r>
            <a:r>
              <a:rPr lang="en-US" sz="1900" dirty="0" err="1"/>
              <a:t>ve</a:t>
            </a:r>
            <a:r>
              <a:rPr lang="en-US" sz="1900" dirty="0"/>
              <a:t> </a:t>
            </a:r>
            <a:r>
              <a:rPr lang="en-US" sz="1900" dirty="0" err="1"/>
              <a:t>kontrol</a:t>
            </a:r>
            <a:r>
              <a:rPr lang="en-US" sz="1900" dirty="0"/>
              <a:t> </a:t>
            </a:r>
            <a:r>
              <a:rPr lang="en-US" sz="1900" dirty="0" err="1"/>
              <a:t>eden</a:t>
            </a:r>
            <a:r>
              <a:rPr lang="en-US" sz="1900" dirty="0"/>
              <a:t> </a:t>
            </a:r>
            <a:r>
              <a:rPr lang="en-US" sz="1900" dirty="0" err="1"/>
              <a:t>kişidir</a:t>
            </a:r>
            <a:r>
              <a:rPr lang="en-US" sz="1900" dirty="0"/>
              <a:t>. </a:t>
            </a:r>
          </a:p>
          <a:p>
            <a:pPr indent="-228600" defTabSz="914400">
              <a:lnSpc>
                <a:spcPct val="90000"/>
              </a:lnSpc>
              <a:spcAft>
                <a:spcPts val="600"/>
              </a:spcAft>
              <a:buFont typeface="Arial" panose="020B0604020202020204" pitchFamily="34" charset="0"/>
              <a:buChar char="•"/>
            </a:pPr>
            <a:endParaRPr lang="en-US" sz="1900" dirty="0"/>
          </a:p>
          <a:p>
            <a:pPr defTabSz="914400">
              <a:lnSpc>
                <a:spcPct val="90000"/>
              </a:lnSpc>
              <a:spcAft>
                <a:spcPts val="600"/>
              </a:spcAft>
            </a:pPr>
            <a:r>
              <a:rPr lang="en-US" sz="1900" dirty="0" err="1"/>
              <a:t>Sistemi</a:t>
            </a:r>
            <a:r>
              <a:rPr lang="en-US" sz="1900" dirty="0"/>
              <a:t> </a:t>
            </a:r>
            <a:r>
              <a:rPr lang="en-US" sz="1900" dirty="0" err="1"/>
              <a:t>işler</a:t>
            </a:r>
            <a:r>
              <a:rPr lang="en-US" sz="1900" dirty="0"/>
              <a:t> </a:t>
            </a:r>
            <a:r>
              <a:rPr lang="en-US" sz="1900" dirty="0" err="1"/>
              <a:t>halde</a:t>
            </a:r>
            <a:r>
              <a:rPr lang="en-US" sz="1900" dirty="0"/>
              <a:t> </a:t>
            </a:r>
            <a:r>
              <a:rPr lang="en-US" sz="1900" dirty="0" err="1"/>
              <a:t>tutar</a:t>
            </a:r>
            <a:r>
              <a:rPr lang="en-US" sz="1900" dirty="0"/>
              <a:t>, </a:t>
            </a:r>
            <a:r>
              <a:rPr lang="en-US" sz="1900" dirty="0" err="1"/>
              <a:t>kaynakları</a:t>
            </a:r>
            <a:r>
              <a:rPr lang="en-US" sz="1900" dirty="0"/>
              <a:t> </a:t>
            </a:r>
            <a:r>
              <a:rPr lang="en-US" sz="1900" dirty="0" err="1"/>
              <a:t>verimli</a:t>
            </a:r>
            <a:r>
              <a:rPr lang="en-US" sz="1900" dirty="0"/>
              <a:t> </a:t>
            </a:r>
            <a:r>
              <a:rPr lang="en-US" sz="1900" dirty="0" err="1"/>
              <a:t>kullanır</a:t>
            </a:r>
            <a:r>
              <a:rPr lang="en-US" sz="1900" dirty="0"/>
              <a:t> </a:t>
            </a:r>
            <a:r>
              <a:rPr lang="en-US" sz="1900" dirty="0" err="1"/>
              <a:t>ve</a:t>
            </a:r>
            <a:r>
              <a:rPr lang="en-US" sz="1900" dirty="0"/>
              <a:t> </a:t>
            </a:r>
            <a:r>
              <a:rPr lang="en-US" sz="1900" dirty="0" err="1"/>
              <a:t>sonuçların</a:t>
            </a:r>
            <a:r>
              <a:rPr lang="en-US" sz="1900" dirty="0"/>
              <a:t> </a:t>
            </a:r>
            <a:r>
              <a:rPr lang="en-US" sz="1900" dirty="0" err="1"/>
              <a:t>ölçülmesini</a:t>
            </a:r>
            <a:r>
              <a:rPr lang="en-US" sz="1900" dirty="0"/>
              <a:t> </a:t>
            </a:r>
            <a:r>
              <a:rPr lang="en-US" sz="1900" dirty="0" err="1"/>
              <a:t>ve</a:t>
            </a:r>
            <a:r>
              <a:rPr lang="en-US" sz="1900" dirty="0"/>
              <a:t> </a:t>
            </a:r>
            <a:r>
              <a:rPr lang="en-US" sz="1900" dirty="0" err="1"/>
              <a:t>sürekli</a:t>
            </a:r>
            <a:r>
              <a:rPr lang="en-US" sz="1900" dirty="0"/>
              <a:t> </a:t>
            </a:r>
            <a:r>
              <a:rPr lang="en-US" sz="1900" dirty="0" err="1"/>
              <a:t>iyileştirilmesini</a:t>
            </a:r>
            <a:r>
              <a:rPr lang="en-US" sz="1900" dirty="0"/>
              <a:t> </a:t>
            </a:r>
            <a:r>
              <a:rPr lang="en-US" sz="1900" dirty="0" err="1"/>
              <a:t>sağlar</a:t>
            </a:r>
            <a:r>
              <a:rPr lang="en-US" sz="1900" dirty="0"/>
              <a:t>. </a:t>
            </a:r>
          </a:p>
          <a:p>
            <a:pPr indent="-228600" defTabSz="914400">
              <a:lnSpc>
                <a:spcPct val="90000"/>
              </a:lnSpc>
              <a:spcAft>
                <a:spcPts val="600"/>
              </a:spcAft>
              <a:buFont typeface="Arial" panose="020B0604020202020204" pitchFamily="34" charset="0"/>
              <a:buChar char="•"/>
            </a:pPr>
            <a:endParaRPr lang="en-US" sz="1900" dirty="0"/>
          </a:p>
          <a:p>
            <a:pPr defTabSz="914400">
              <a:lnSpc>
                <a:spcPct val="90000"/>
              </a:lnSpc>
              <a:spcAft>
                <a:spcPts val="600"/>
              </a:spcAft>
            </a:pPr>
            <a:r>
              <a:rPr lang="en-US" sz="2800" b="1" dirty="0" err="1"/>
              <a:t>Odağı</a:t>
            </a:r>
            <a:r>
              <a:rPr lang="en-US" sz="2800" b="1" dirty="0"/>
              <a:t>: </a:t>
            </a:r>
            <a:r>
              <a:rPr lang="en-US" sz="2800" b="1" dirty="0" err="1"/>
              <a:t>Süreç</a:t>
            </a:r>
            <a:r>
              <a:rPr lang="en-US" sz="2800" b="1" dirty="0"/>
              <a:t>, </a:t>
            </a:r>
            <a:r>
              <a:rPr lang="en-US" sz="2800" b="1" dirty="0" err="1"/>
              <a:t>düzen</a:t>
            </a:r>
            <a:r>
              <a:rPr lang="en-US" sz="2800" b="1" dirty="0"/>
              <a:t>, </a:t>
            </a:r>
            <a:r>
              <a:rPr lang="en-US" sz="2800" b="1" dirty="0" err="1"/>
              <a:t>performans</a:t>
            </a:r>
            <a:r>
              <a:rPr lang="en-US" sz="2800" b="1" dirty="0"/>
              <a:t> </a:t>
            </a:r>
            <a:r>
              <a:rPr lang="en-US" sz="2800" b="1" dirty="0" err="1"/>
              <a:t>ve</a:t>
            </a:r>
            <a:r>
              <a:rPr lang="en-US" sz="2800" b="1" dirty="0"/>
              <a:t> </a:t>
            </a:r>
            <a:r>
              <a:rPr lang="en-US" sz="2800" b="1" dirty="0" err="1"/>
              <a:t>çıktı</a:t>
            </a:r>
            <a:r>
              <a:rPr lang="en-US" sz="2800" b="1" dirty="0"/>
              <a:t>.</a:t>
            </a:r>
          </a:p>
        </p:txBody>
      </p:sp>
      <p:pic>
        <p:nvPicPr>
          <p:cNvPr id="4" name="Resim 3" descr="yazı tipi, metin, ekran görüntüsü, grafik içeren bir resim&#10;&#10;Açıklama otomatik olarak oluşturuldu">
            <a:extLst>
              <a:ext uri="{FF2B5EF4-FFF2-40B4-BE49-F238E27FC236}">
                <a16:creationId xmlns:a16="http://schemas.microsoft.com/office/drawing/2014/main" id="{F8DD85A0-F01E-1CE7-E2DC-16EC6652FE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3428" y="5499556"/>
            <a:ext cx="3574857" cy="1358444"/>
          </a:xfrm>
          <a:prstGeom prst="rect">
            <a:avLst/>
          </a:prstGeom>
        </p:spPr>
      </p:pic>
    </p:spTree>
    <p:extLst>
      <p:ext uri="{BB962C8B-B14F-4D97-AF65-F5344CB8AC3E}">
        <p14:creationId xmlns:p14="http://schemas.microsoft.com/office/powerpoint/2010/main" val="8945638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2372868"/>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etin kutusu 2">
            <a:extLst>
              <a:ext uri="{FF2B5EF4-FFF2-40B4-BE49-F238E27FC236}">
                <a16:creationId xmlns:a16="http://schemas.microsoft.com/office/drawing/2014/main" id="{4F4109A8-3853-A48B-5EC9-D4A91D140F59}"/>
              </a:ext>
            </a:extLst>
          </p:cNvPr>
          <p:cNvSpPr txBox="1"/>
          <p:nvPr/>
        </p:nvSpPr>
        <p:spPr>
          <a:xfrm>
            <a:off x="473202" y="2660904"/>
            <a:ext cx="3614166" cy="3547872"/>
          </a:xfrm>
          <a:prstGeom prst="rect">
            <a:avLst/>
          </a:prstGeom>
        </p:spPr>
        <p:txBody>
          <a:bodyPr vert="horz" lIns="91440" tIns="45720" rIns="91440" bIns="45720" rtlCol="0" anchor="t">
            <a:normAutofit/>
          </a:bodyPr>
          <a:lstStyle/>
          <a:p>
            <a:pPr defTabSz="914400">
              <a:lnSpc>
                <a:spcPct val="90000"/>
              </a:lnSpc>
              <a:spcAft>
                <a:spcPts val="600"/>
              </a:spcAft>
            </a:pPr>
            <a:r>
              <a:rPr lang="en-US" sz="1900" b="1" dirty="0"/>
              <a:t>Lider: </a:t>
            </a:r>
            <a:r>
              <a:rPr lang="en-US" sz="1900" dirty="0" err="1"/>
              <a:t>İnsanları</a:t>
            </a:r>
            <a:r>
              <a:rPr lang="en-US" sz="1900" dirty="0"/>
              <a:t> </a:t>
            </a:r>
            <a:r>
              <a:rPr lang="en-US" sz="1900" dirty="0" err="1"/>
              <a:t>ortak</a:t>
            </a:r>
            <a:r>
              <a:rPr lang="en-US" sz="1900" dirty="0"/>
              <a:t> </a:t>
            </a:r>
            <a:r>
              <a:rPr lang="en-US" sz="1900" dirty="0" err="1"/>
              <a:t>bir</a:t>
            </a:r>
            <a:r>
              <a:rPr lang="en-US" sz="1900" dirty="0"/>
              <a:t> </a:t>
            </a:r>
            <a:r>
              <a:rPr lang="en-US" sz="1900" dirty="0" err="1"/>
              <a:t>amaç</a:t>
            </a:r>
            <a:r>
              <a:rPr lang="en-US" sz="1900" dirty="0"/>
              <a:t> </a:t>
            </a:r>
            <a:r>
              <a:rPr lang="en-US" sz="1900" dirty="0" err="1"/>
              <a:t>etrafında</a:t>
            </a:r>
            <a:r>
              <a:rPr lang="en-US" sz="1900" dirty="0"/>
              <a:t> </a:t>
            </a:r>
            <a:r>
              <a:rPr lang="en-US" sz="1900" dirty="0" err="1"/>
              <a:t>etkileyen</a:t>
            </a:r>
            <a:r>
              <a:rPr lang="en-US" sz="1900" dirty="0"/>
              <a:t>, </a:t>
            </a:r>
            <a:r>
              <a:rPr lang="en-US" sz="1900" dirty="0" err="1"/>
              <a:t>ilham</a:t>
            </a:r>
            <a:r>
              <a:rPr lang="en-US" sz="1900" dirty="0"/>
              <a:t> </a:t>
            </a:r>
            <a:r>
              <a:rPr lang="en-US" sz="1900" dirty="0" err="1"/>
              <a:t>veren</a:t>
            </a:r>
            <a:r>
              <a:rPr lang="en-US" sz="1900" dirty="0"/>
              <a:t> </a:t>
            </a:r>
            <a:r>
              <a:rPr lang="en-US" sz="1900" dirty="0" err="1"/>
              <a:t>ve</a:t>
            </a:r>
            <a:r>
              <a:rPr lang="en-US" sz="1900" dirty="0"/>
              <a:t> </a:t>
            </a:r>
            <a:r>
              <a:rPr lang="en-US" sz="1900" dirty="0" err="1"/>
              <a:t>yön</a:t>
            </a:r>
            <a:r>
              <a:rPr lang="en-US" sz="1900" dirty="0"/>
              <a:t> </a:t>
            </a:r>
            <a:r>
              <a:rPr lang="en-US" sz="1900" dirty="0" err="1"/>
              <a:t>gösteren</a:t>
            </a:r>
            <a:r>
              <a:rPr lang="en-US" sz="1900" dirty="0"/>
              <a:t> </a:t>
            </a:r>
            <a:r>
              <a:rPr lang="en-US" sz="1900" dirty="0" err="1"/>
              <a:t>kişidir</a:t>
            </a:r>
            <a:r>
              <a:rPr lang="en-US" sz="1900" dirty="0"/>
              <a:t>. </a:t>
            </a:r>
          </a:p>
          <a:p>
            <a:pPr indent="-228600" defTabSz="914400">
              <a:lnSpc>
                <a:spcPct val="90000"/>
              </a:lnSpc>
              <a:spcAft>
                <a:spcPts val="600"/>
              </a:spcAft>
              <a:buFont typeface="Arial" panose="020B0604020202020204" pitchFamily="34" charset="0"/>
              <a:buChar char="•"/>
            </a:pPr>
            <a:r>
              <a:rPr lang="en-US" sz="1900" dirty="0" err="1"/>
              <a:t>Değişimi</a:t>
            </a:r>
            <a:r>
              <a:rPr lang="en-US" sz="1900" dirty="0"/>
              <a:t> </a:t>
            </a:r>
            <a:r>
              <a:rPr lang="en-US" sz="1900" dirty="0" err="1"/>
              <a:t>başlatır</a:t>
            </a:r>
            <a:r>
              <a:rPr lang="en-US" sz="1900" dirty="0"/>
              <a:t>, </a:t>
            </a:r>
            <a:r>
              <a:rPr lang="en-US" sz="1900" dirty="0" err="1"/>
              <a:t>vizyon</a:t>
            </a:r>
            <a:r>
              <a:rPr lang="en-US" sz="1900" dirty="0"/>
              <a:t> </a:t>
            </a:r>
            <a:r>
              <a:rPr lang="en-US" sz="1900" dirty="0" err="1"/>
              <a:t>oluşturur</a:t>
            </a:r>
            <a:r>
              <a:rPr lang="en-US" sz="1900" dirty="0"/>
              <a:t> </a:t>
            </a:r>
            <a:r>
              <a:rPr lang="en-US" sz="1900" dirty="0" err="1"/>
              <a:t>ve</a:t>
            </a:r>
            <a:r>
              <a:rPr lang="en-US" sz="1900" dirty="0"/>
              <a:t> </a:t>
            </a:r>
            <a:r>
              <a:rPr lang="en-US" sz="1900" dirty="0" err="1"/>
              <a:t>kültür</a:t>
            </a:r>
            <a:r>
              <a:rPr lang="en-US" sz="1900" dirty="0"/>
              <a:t> </a:t>
            </a:r>
            <a:r>
              <a:rPr lang="en-US" sz="1900" dirty="0" err="1"/>
              <a:t>inşa</a:t>
            </a:r>
            <a:r>
              <a:rPr lang="en-US" sz="1900" dirty="0"/>
              <a:t> </a:t>
            </a:r>
            <a:r>
              <a:rPr lang="en-US" sz="1900" dirty="0" err="1"/>
              <a:t>eder</a:t>
            </a:r>
            <a:r>
              <a:rPr lang="en-US" sz="1900" dirty="0"/>
              <a:t>.</a:t>
            </a:r>
          </a:p>
          <a:p>
            <a:pPr indent="-228600" defTabSz="914400">
              <a:lnSpc>
                <a:spcPct val="90000"/>
              </a:lnSpc>
              <a:spcAft>
                <a:spcPts val="600"/>
              </a:spcAft>
              <a:buFont typeface="Arial" panose="020B0604020202020204" pitchFamily="34" charset="0"/>
              <a:buChar char="•"/>
            </a:pPr>
            <a:endParaRPr lang="en-US" sz="1900" dirty="0"/>
          </a:p>
          <a:p>
            <a:pPr defTabSz="914400">
              <a:lnSpc>
                <a:spcPct val="90000"/>
              </a:lnSpc>
              <a:spcAft>
                <a:spcPts val="600"/>
              </a:spcAft>
            </a:pPr>
            <a:r>
              <a:rPr lang="en-US" sz="2800" b="1" dirty="0" err="1"/>
              <a:t>Odağı</a:t>
            </a:r>
            <a:r>
              <a:rPr lang="en-US" sz="2800" b="1" dirty="0"/>
              <a:t>: </a:t>
            </a:r>
            <a:r>
              <a:rPr lang="en-US" sz="2800" dirty="0" err="1"/>
              <a:t>İnsan</a:t>
            </a:r>
            <a:r>
              <a:rPr lang="en-US" sz="2800" dirty="0"/>
              <a:t>, </a:t>
            </a:r>
            <a:r>
              <a:rPr lang="en-US" sz="2800" dirty="0" err="1"/>
              <a:t>anlam</a:t>
            </a:r>
            <a:r>
              <a:rPr lang="en-US" sz="2800" dirty="0"/>
              <a:t>, </a:t>
            </a:r>
            <a:r>
              <a:rPr lang="en-US" sz="2800" dirty="0" err="1"/>
              <a:t>güven</a:t>
            </a:r>
            <a:r>
              <a:rPr lang="en-US" sz="2800" dirty="0"/>
              <a:t> </a:t>
            </a:r>
            <a:r>
              <a:rPr lang="en-US" sz="2800" dirty="0" err="1"/>
              <a:t>ve</a:t>
            </a:r>
            <a:r>
              <a:rPr lang="en-US" sz="2800" dirty="0"/>
              <a:t> </a:t>
            </a:r>
            <a:r>
              <a:rPr lang="en-US" sz="2800" dirty="0" err="1"/>
              <a:t>dönüşüm</a:t>
            </a:r>
            <a:endParaRPr lang="en-US" sz="2800" dirty="0"/>
          </a:p>
        </p:txBody>
      </p:sp>
      <p:pic>
        <p:nvPicPr>
          <p:cNvPr id="5" name="Resim 4" descr="kişi, şahıs, insan yüzü, giyim, cadde içeren bir resim&#10;&#10;Yapay zeka tarafından oluşturulan içerik yanlış olabilir.">
            <a:extLst>
              <a:ext uri="{FF2B5EF4-FFF2-40B4-BE49-F238E27FC236}">
                <a16:creationId xmlns:a16="http://schemas.microsoft.com/office/drawing/2014/main" id="{4570A074-E486-EB6B-24A7-747E40FB3B4C}"/>
              </a:ext>
            </a:extLst>
          </p:cNvPr>
          <p:cNvPicPr>
            <a:picLocks noChangeAspect="1"/>
          </p:cNvPicPr>
          <p:nvPr/>
        </p:nvPicPr>
        <p:blipFill>
          <a:blip r:embed="rId2"/>
          <a:stretch>
            <a:fillRect/>
          </a:stretch>
        </p:blipFill>
        <p:spPr>
          <a:xfrm>
            <a:off x="4574286" y="1979920"/>
            <a:ext cx="4094226" cy="2898159"/>
          </a:xfrm>
          <a:prstGeom prst="rect">
            <a:avLst/>
          </a:prstGeom>
        </p:spPr>
      </p:pic>
    </p:spTree>
    <p:extLst>
      <p:ext uri="{BB962C8B-B14F-4D97-AF65-F5344CB8AC3E}">
        <p14:creationId xmlns:p14="http://schemas.microsoft.com/office/powerpoint/2010/main" val="21300071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8692" y="2405894"/>
            <a:ext cx="3986392" cy="3535083"/>
          </a:xfrm>
        </p:spPr>
        <p:txBody>
          <a:bodyPr anchor="t">
            <a:normAutofit/>
          </a:bodyPr>
          <a:lstStyle/>
          <a:p>
            <a:pPr marL="0" indent="0">
              <a:buNone/>
            </a:pPr>
            <a:r>
              <a:rPr lang="tr-TR" sz="2000" b="1" dirty="0"/>
              <a:t>Duygularını yönetemeyen, insanları yönetemez. – Daniel Goleman</a:t>
            </a:r>
          </a:p>
          <a:p>
            <a:pPr marL="0" indent="0">
              <a:buNone/>
            </a:pPr>
            <a:endParaRPr lang="tr-TR" sz="2000" b="1" dirty="0"/>
          </a:p>
        </p:txBody>
      </p:sp>
      <p:pic>
        <p:nvPicPr>
          <p:cNvPr id="4" name="Resim 3" descr="metin, çiçek, çiçek saksısı, tasarım içeren bir resim&#10;&#10;Yapay zeka tarafından oluşturulan içerik yanlış olabilir.">
            <a:extLst>
              <a:ext uri="{FF2B5EF4-FFF2-40B4-BE49-F238E27FC236}">
                <a16:creationId xmlns:a16="http://schemas.microsoft.com/office/drawing/2014/main" id="{9763D994-9806-90CE-B9BD-5CA50E750B97}"/>
              </a:ext>
            </a:extLst>
          </p:cNvPr>
          <p:cNvPicPr>
            <a:picLocks noChangeAspect="1"/>
          </p:cNvPicPr>
          <p:nvPr/>
        </p:nvPicPr>
        <p:blipFill>
          <a:blip r:embed="rId2"/>
          <a:stretch>
            <a:fillRect/>
          </a:stretch>
        </p:blipFill>
        <p:spPr>
          <a:xfrm>
            <a:off x="5306975" y="1191021"/>
            <a:ext cx="3127897" cy="4507851"/>
          </a:xfrm>
          <a:prstGeom prst="rect">
            <a:avLst/>
          </a:prstGeom>
        </p:spPr>
      </p:pic>
    </p:spTree>
    <p:extLst>
      <p:ext uri="{BB962C8B-B14F-4D97-AF65-F5344CB8AC3E}">
        <p14:creationId xmlns:p14="http://schemas.microsoft.com/office/powerpoint/2010/main" val="1646851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7">
            <a:extLst>
              <a:ext uri="{FF2B5EF4-FFF2-40B4-BE49-F238E27FC236}">
                <a16:creationId xmlns:a16="http://schemas.microsoft.com/office/drawing/2014/main" id="{B0778F24-30AE-45C7-8458-EF7755CC9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2"/>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19">
            <a:extLst>
              <a:ext uri="{FF2B5EF4-FFF2-40B4-BE49-F238E27FC236}">
                <a16:creationId xmlns:a16="http://schemas.microsoft.com/office/drawing/2014/main" id="{A0DE92DF-4769-4DE9-93FD-EE312718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5332" y="2"/>
            <a:ext cx="5604285"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bg2">
              <a:alpha val="50000"/>
            </a:schemeClr>
          </a:solidFill>
          <a:ln w="32707" cap="flat">
            <a:noFill/>
            <a:prstDash val="solid"/>
            <a:miter/>
          </a:ln>
        </p:spPr>
        <p:txBody>
          <a:bodyPr wrap="square" rtlCol="0" anchor="ctr">
            <a:noAutofit/>
          </a:bodyPr>
          <a:lstStyle/>
          <a:p>
            <a:endParaRPr lang="en-US"/>
          </a:p>
        </p:txBody>
      </p:sp>
      <p:sp>
        <p:nvSpPr>
          <p:cNvPr id="2" name="Unvan 1">
            <a:extLst>
              <a:ext uri="{FF2B5EF4-FFF2-40B4-BE49-F238E27FC236}">
                <a16:creationId xmlns:a16="http://schemas.microsoft.com/office/drawing/2014/main" id="{26B7AA09-9823-4964-94CA-EF0283DE22FF}"/>
              </a:ext>
            </a:extLst>
          </p:cNvPr>
          <p:cNvSpPr>
            <a:spLocks noGrp="1"/>
          </p:cNvSpPr>
          <p:nvPr>
            <p:ph type="title"/>
          </p:nvPr>
        </p:nvSpPr>
        <p:spPr>
          <a:xfrm>
            <a:off x="618456" y="0"/>
            <a:ext cx="4356708" cy="1331958"/>
          </a:xfrm>
        </p:spPr>
        <p:txBody>
          <a:bodyPr anchor="b">
            <a:normAutofit/>
          </a:bodyPr>
          <a:lstStyle/>
          <a:p>
            <a:pPr>
              <a:lnSpc>
                <a:spcPct val="90000"/>
              </a:lnSpc>
            </a:pPr>
            <a:r>
              <a:rPr lang="tr-TR" sz="3700" b="1" dirty="0"/>
              <a:t>31 yıllık mesleki deneyim</a:t>
            </a:r>
          </a:p>
        </p:txBody>
      </p:sp>
      <p:sp>
        <p:nvSpPr>
          <p:cNvPr id="13" name="İçerik Yer Tutucusu 12">
            <a:extLst>
              <a:ext uri="{FF2B5EF4-FFF2-40B4-BE49-F238E27FC236}">
                <a16:creationId xmlns:a16="http://schemas.microsoft.com/office/drawing/2014/main" id="{F3686B36-A6C3-4331-B398-A9B50B8D940F}"/>
              </a:ext>
            </a:extLst>
          </p:cNvPr>
          <p:cNvSpPr>
            <a:spLocks noGrp="1"/>
          </p:cNvSpPr>
          <p:nvPr>
            <p:ph idx="1"/>
          </p:nvPr>
        </p:nvSpPr>
        <p:spPr>
          <a:xfrm>
            <a:off x="236180" y="1519006"/>
            <a:ext cx="4639059" cy="5347339"/>
          </a:xfrm>
        </p:spPr>
        <p:txBody>
          <a:bodyPr>
            <a:normAutofit/>
          </a:bodyPr>
          <a:lstStyle/>
          <a:p>
            <a:pPr>
              <a:lnSpc>
                <a:spcPct val="90000"/>
              </a:lnSpc>
            </a:pPr>
            <a:r>
              <a:rPr lang="tr-TR" sz="1800" dirty="0"/>
              <a:t>SEY Danışmanlık/Akademi/Ajans- 2017</a:t>
            </a:r>
          </a:p>
          <a:p>
            <a:pPr>
              <a:lnSpc>
                <a:spcPct val="90000"/>
              </a:lnSpc>
            </a:pPr>
            <a:r>
              <a:rPr lang="tr-TR" sz="1800" dirty="0"/>
              <a:t>YDA Sağlık Grup Koordinatörü</a:t>
            </a:r>
          </a:p>
          <a:p>
            <a:pPr>
              <a:lnSpc>
                <a:spcPct val="90000"/>
              </a:lnSpc>
            </a:pPr>
            <a:r>
              <a:rPr lang="tr-TR" sz="1800" dirty="0"/>
              <a:t>Acıbadem Sağlık Grubu Avrupa Yakası Tıp Merkezleri Direktörü</a:t>
            </a:r>
          </a:p>
          <a:p>
            <a:pPr>
              <a:lnSpc>
                <a:spcPct val="90000"/>
              </a:lnSpc>
            </a:pPr>
            <a:r>
              <a:rPr lang="tr-TR" sz="1800" dirty="0"/>
              <a:t>Acıbadem Mobil Sağlık: Evde Sağlık ve </a:t>
            </a:r>
            <a:r>
              <a:rPr lang="tr-TR" sz="1800" dirty="0" err="1"/>
              <a:t>Teletıp</a:t>
            </a:r>
            <a:r>
              <a:rPr lang="tr-TR" sz="1800" dirty="0"/>
              <a:t> Koordinatörü</a:t>
            </a:r>
          </a:p>
          <a:p>
            <a:pPr>
              <a:lnSpc>
                <a:spcPct val="90000"/>
              </a:lnSpc>
            </a:pPr>
            <a:r>
              <a:rPr lang="tr-TR" sz="1800" dirty="0"/>
              <a:t>Acıbadem Süleymaniye Irak: İş Geliştirme Direktörü</a:t>
            </a:r>
          </a:p>
          <a:p>
            <a:pPr>
              <a:lnSpc>
                <a:spcPct val="90000"/>
              </a:lnSpc>
            </a:pPr>
            <a:r>
              <a:rPr lang="tr-TR" sz="1800" dirty="0"/>
              <a:t>Acıbadem Adana: Hastane Direktör Yardımcısı</a:t>
            </a:r>
          </a:p>
          <a:p>
            <a:pPr>
              <a:lnSpc>
                <a:spcPct val="90000"/>
              </a:lnSpc>
            </a:pPr>
            <a:r>
              <a:rPr lang="tr-TR" sz="1800" dirty="0"/>
              <a:t>Acıbadem Bursa: Hemşirelik Hizmetleri Müdürü + Kalite </a:t>
            </a:r>
          </a:p>
          <a:p>
            <a:pPr>
              <a:lnSpc>
                <a:spcPct val="90000"/>
              </a:lnSpc>
            </a:pPr>
            <a:r>
              <a:rPr lang="tr-TR" sz="1800" dirty="0"/>
              <a:t>Acıbadem Göz İşletme Yöneticisi</a:t>
            </a:r>
          </a:p>
          <a:p>
            <a:pPr>
              <a:lnSpc>
                <a:spcPct val="90000"/>
              </a:lnSpc>
            </a:pPr>
            <a:r>
              <a:rPr lang="tr-TR" sz="1800" dirty="0"/>
              <a:t>Acıbadem Sağlık Grubu: Kalite Uzmanı</a:t>
            </a:r>
          </a:p>
          <a:p>
            <a:pPr>
              <a:lnSpc>
                <a:spcPct val="90000"/>
              </a:lnSpc>
            </a:pPr>
            <a:r>
              <a:rPr lang="tr-TR" sz="1800" dirty="0"/>
              <a:t>Acıbadem Bakırköy: Acil, poliklinik sorumlu hemşiresi </a:t>
            </a:r>
          </a:p>
          <a:p>
            <a:pPr>
              <a:lnSpc>
                <a:spcPct val="90000"/>
              </a:lnSpc>
            </a:pPr>
            <a:r>
              <a:rPr lang="tr-TR" sz="1800" dirty="0"/>
              <a:t>International </a:t>
            </a:r>
            <a:r>
              <a:rPr lang="tr-TR" sz="1800" dirty="0" err="1"/>
              <a:t>Hospital</a:t>
            </a:r>
            <a:r>
              <a:rPr lang="tr-TR" sz="1800" dirty="0"/>
              <a:t>: Acil hemşiresi-1995</a:t>
            </a:r>
          </a:p>
          <a:p>
            <a:pPr>
              <a:lnSpc>
                <a:spcPct val="90000"/>
              </a:lnSpc>
            </a:pPr>
            <a:endParaRPr lang="tr-TR" sz="1800" dirty="0"/>
          </a:p>
          <a:p>
            <a:pPr>
              <a:lnSpc>
                <a:spcPct val="90000"/>
              </a:lnSpc>
            </a:pPr>
            <a:endParaRPr lang="tr-TR" sz="1800" dirty="0"/>
          </a:p>
          <a:p>
            <a:pPr>
              <a:lnSpc>
                <a:spcPct val="90000"/>
              </a:lnSpc>
            </a:pPr>
            <a:endParaRPr lang="tr-TR" sz="1800" dirty="0"/>
          </a:p>
        </p:txBody>
      </p:sp>
      <p:pic>
        <p:nvPicPr>
          <p:cNvPr id="7" name="Resim 6" descr="yazı tipi, beyaz, grafik, logo içeren bir resim&#10;&#10;Yapay zeka tarafından oluşturulan içerik yanlış olabilir.">
            <a:extLst>
              <a:ext uri="{FF2B5EF4-FFF2-40B4-BE49-F238E27FC236}">
                <a16:creationId xmlns:a16="http://schemas.microsoft.com/office/drawing/2014/main" id="{261AFD41-DA7F-E0C5-8B7A-C081781DD795}"/>
              </a:ext>
            </a:extLst>
          </p:cNvPr>
          <p:cNvPicPr>
            <a:picLocks noChangeAspect="1"/>
          </p:cNvPicPr>
          <p:nvPr/>
        </p:nvPicPr>
        <p:blipFill>
          <a:blip r:embed="rId2"/>
          <a:stretch>
            <a:fillRect/>
          </a:stretch>
        </p:blipFill>
        <p:spPr>
          <a:xfrm>
            <a:off x="5994330" y="170375"/>
            <a:ext cx="2423048" cy="1453828"/>
          </a:xfrm>
          <a:prstGeom prst="rect">
            <a:avLst/>
          </a:prstGeom>
        </p:spPr>
      </p:pic>
      <p:pic>
        <p:nvPicPr>
          <p:cNvPr id="5" name="Resim 4" descr="yazı tipi, metin, ekran görüntüsü, grafik içeren bir resim&#10;&#10;Açıklama otomatik olarak oluşturuldu">
            <a:extLst>
              <a:ext uri="{FF2B5EF4-FFF2-40B4-BE49-F238E27FC236}">
                <a16:creationId xmlns:a16="http://schemas.microsoft.com/office/drawing/2014/main" id="{3FE98D85-B717-FE5B-048E-A8674C65EB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0763" y="4710192"/>
            <a:ext cx="4117057" cy="1564480"/>
          </a:xfrm>
          <a:prstGeom prst="rect">
            <a:avLst/>
          </a:prstGeom>
        </p:spPr>
      </p:pic>
      <p:sp>
        <p:nvSpPr>
          <p:cNvPr id="6" name="Aşağı Ok 5">
            <a:extLst>
              <a:ext uri="{FF2B5EF4-FFF2-40B4-BE49-F238E27FC236}">
                <a16:creationId xmlns:a16="http://schemas.microsoft.com/office/drawing/2014/main" id="{374F61A4-E89E-2FF6-A102-7152412F3FBA}"/>
              </a:ext>
            </a:extLst>
          </p:cNvPr>
          <p:cNvSpPr/>
          <p:nvPr/>
        </p:nvSpPr>
        <p:spPr>
          <a:xfrm>
            <a:off x="6576164" y="1739948"/>
            <a:ext cx="977030" cy="240499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2401932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descr="metin, ekran görüntüsü, yazı tipi, tasarım içeren bir resim&#10;&#10;Yapay zeka tarafından oluşturulan içerik yanlış olabilir.">
            <a:extLst>
              <a:ext uri="{FF2B5EF4-FFF2-40B4-BE49-F238E27FC236}">
                <a16:creationId xmlns:a16="http://schemas.microsoft.com/office/drawing/2014/main" id="{0CB2D92B-105C-2C4E-85D1-ABC0A42E3BBD}"/>
              </a:ext>
            </a:extLst>
          </p:cNvPr>
          <p:cNvPicPr>
            <a:picLocks noGrp="1" noChangeAspect="1"/>
          </p:cNvPicPr>
          <p:nvPr>
            <p:ph idx="1"/>
          </p:nvPr>
        </p:nvPicPr>
        <p:blipFill>
          <a:blip r:embed="rId2"/>
          <a:stretch>
            <a:fillRect/>
          </a:stretch>
        </p:blipFill>
        <p:spPr>
          <a:xfrm>
            <a:off x="2452230" y="249344"/>
            <a:ext cx="4239540" cy="6359312"/>
          </a:xfrm>
        </p:spPr>
      </p:pic>
    </p:spTree>
    <p:extLst>
      <p:ext uri="{BB962C8B-B14F-4D97-AF65-F5344CB8AC3E}">
        <p14:creationId xmlns:p14="http://schemas.microsoft.com/office/powerpoint/2010/main" val="37504050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646F5C49-8532-4F18-A3C6-D8E413BB269E}"/>
              </a:ext>
            </a:extLst>
          </p:cNvPr>
          <p:cNvSpPr txBox="1"/>
          <p:nvPr/>
        </p:nvSpPr>
        <p:spPr>
          <a:xfrm>
            <a:off x="519344" y="2148952"/>
            <a:ext cx="7583750" cy="2246769"/>
          </a:xfrm>
          <a:prstGeom prst="rect">
            <a:avLst/>
          </a:prstGeom>
          <a:noFill/>
        </p:spPr>
        <p:txBody>
          <a:bodyPr wrap="square" rtlCol="0">
            <a:spAutoFit/>
          </a:bodyPr>
          <a:lstStyle/>
          <a:p>
            <a:endParaRPr lang="tr-TR" sz="2000" dirty="0"/>
          </a:p>
          <a:p>
            <a:endParaRPr lang="tr-TR" sz="2000" dirty="0"/>
          </a:p>
          <a:p>
            <a:r>
              <a:rPr lang="tr-TR" sz="2000" b="1" dirty="0"/>
              <a:t>Bugünün ve geleceğin en önemli becerileri: </a:t>
            </a:r>
          </a:p>
          <a:p>
            <a:endParaRPr lang="tr-TR" sz="2000" b="1" dirty="0"/>
          </a:p>
          <a:p>
            <a:r>
              <a:rPr lang="tr-TR" sz="2000" dirty="0"/>
              <a:t>Duygusal, bilişsel, sosyal gelişim. </a:t>
            </a:r>
          </a:p>
          <a:p>
            <a:r>
              <a:rPr lang="tr-TR" sz="2000" dirty="0"/>
              <a:t>Uyum, esneklik, dayanıklılık, zamanı etkin kullanma, iletişim, yeniden öğrenebilme, vazgeçmeme, yeniden düşünme.</a:t>
            </a:r>
          </a:p>
        </p:txBody>
      </p:sp>
      <p:pic>
        <p:nvPicPr>
          <p:cNvPr id="7" name="İçerik Yer Tutucusu 4">
            <a:extLst>
              <a:ext uri="{FF2B5EF4-FFF2-40B4-BE49-F238E27FC236}">
                <a16:creationId xmlns:a16="http://schemas.microsoft.com/office/drawing/2014/main" id="{9670D6AE-B098-4E53-8FDF-07466A49BF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64658" y="990982"/>
            <a:ext cx="1885568" cy="1254760"/>
          </a:xfrm>
        </p:spPr>
      </p:pic>
      <p:sp>
        <p:nvSpPr>
          <p:cNvPr id="8" name="Dikdörtgen 7">
            <a:extLst>
              <a:ext uri="{FF2B5EF4-FFF2-40B4-BE49-F238E27FC236}">
                <a16:creationId xmlns:a16="http://schemas.microsoft.com/office/drawing/2014/main" id="{B36D3B5D-35DC-4037-9DF6-3FC2C0ECAD31}"/>
              </a:ext>
            </a:extLst>
          </p:cNvPr>
          <p:cNvSpPr/>
          <p:nvPr/>
        </p:nvSpPr>
        <p:spPr>
          <a:xfrm>
            <a:off x="5909016" y="1804046"/>
            <a:ext cx="2880917" cy="253916"/>
          </a:xfrm>
          <a:prstGeom prst="rect">
            <a:avLst/>
          </a:prstGeom>
        </p:spPr>
        <p:txBody>
          <a:bodyPr wrap="none">
            <a:spAutoFit/>
          </a:bodyPr>
          <a:lstStyle/>
          <a:p>
            <a:r>
              <a:rPr lang="tr-TR" sz="1050" dirty="0"/>
              <a:t>Dünyanın 4 büyük danışmanlık şirketlerinden biri.</a:t>
            </a:r>
          </a:p>
        </p:txBody>
      </p:sp>
    </p:spTree>
    <p:extLst>
      <p:ext uri="{BB962C8B-B14F-4D97-AF65-F5344CB8AC3E}">
        <p14:creationId xmlns:p14="http://schemas.microsoft.com/office/powerpoint/2010/main" val="39903714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çerik Yer Tutucusu 2">
            <a:extLst>
              <a:ext uri="{FF2B5EF4-FFF2-40B4-BE49-F238E27FC236}">
                <a16:creationId xmlns:a16="http://schemas.microsoft.com/office/drawing/2014/main" id="{8B4D873B-C7CD-8640-5A70-39378019876C}"/>
              </a:ext>
            </a:extLst>
          </p:cNvPr>
          <p:cNvGraphicFramePr>
            <a:graphicFrameLocks noGrp="1"/>
          </p:cNvGraphicFramePr>
          <p:nvPr>
            <p:ph idx="1"/>
          </p:nvPr>
        </p:nvGraphicFramePr>
        <p:xfrm>
          <a:off x="677580" y="4125935"/>
          <a:ext cx="7788840" cy="25459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Resim 2">
            <a:extLst>
              <a:ext uri="{FF2B5EF4-FFF2-40B4-BE49-F238E27FC236}">
                <a16:creationId xmlns:a16="http://schemas.microsoft.com/office/drawing/2014/main" id="{B4EFA071-B878-45EE-9CEA-FFACA432C7F4}"/>
              </a:ext>
            </a:extLst>
          </p:cNvPr>
          <p:cNvPicPr>
            <a:picLocks noChangeAspect="1"/>
          </p:cNvPicPr>
          <p:nvPr/>
        </p:nvPicPr>
        <p:blipFill>
          <a:blip r:embed="rId7"/>
          <a:stretch>
            <a:fillRect/>
          </a:stretch>
        </p:blipFill>
        <p:spPr>
          <a:xfrm>
            <a:off x="1343225" y="186150"/>
            <a:ext cx="6457550" cy="3690029"/>
          </a:xfrm>
          <a:prstGeom prst="rect">
            <a:avLst/>
          </a:prstGeom>
        </p:spPr>
      </p:pic>
    </p:spTree>
    <p:extLst>
      <p:ext uri="{BB962C8B-B14F-4D97-AF65-F5344CB8AC3E}">
        <p14:creationId xmlns:p14="http://schemas.microsoft.com/office/powerpoint/2010/main" val="7447824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descr="metin, yazı tipi, ekran görüntüsü, logo içeren bir resim&#10;&#10;Yapay zeka tarafından oluşturulan içerik yanlış olabilir.">
            <a:extLst>
              <a:ext uri="{FF2B5EF4-FFF2-40B4-BE49-F238E27FC236}">
                <a16:creationId xmlns:a16="http://schemas.microsoft.com/office/drawing/2014/main" id="{33A83913-C5FC-2716-77C1-7645F723D8FD}"/>
              </a:ext>
            </a:extLst>
          </p:cNvPr>
          <p:cNvPicPr>
            <a:picLocks noGrp="1" noChangeAspect="1"/>
          </p:cNvPicPr>
          <p:nvPr>
            <p:ph idx="1"/>
          </p:nvPr>
        </p:nvPicPr>
        <p:blipFill>
          <a:blip r:embed="rId2"/>
          <a:stretch>
            <a:fillRect/>
          </a:stretch>
        </p:blipFill>
        <p:spPr>
          <a:xfrm>
            <a:off x="2111240" y="237993"/>
            <a:ext cx="4921520" cy="6151903"/>
          </a:xfrm>
          <a:prstGeom prst="rect">
            <a:avLst/>
          </a:prstGeom>
          <a:ln>
            <a:noFill/>
          </a:ln>
        </p:spPr>
      </p:pic>
    </p:spTree>
    <p:extLst>
      <p:ext uri="{BB962C8B-B14F-4D97-AF65-F5344CB8AC3E}">
        <p14:creationId xmlns:p14="http://schemas.microsoft.com/office/powerpoint/2010/main" val="7845648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50" y="640823"/>
            <a:ext cx="2563994" cy="5583148"/>
          </a:xfrm>
        </p:spPr>
        <p:txBody>
          <a:bodyPr anchor="ctr">
            <a:normAutofit/>
          </a:bodyPr>
          <a:lstStyle/>
          <a:p>
            <a:r>
              <a:rPr lang="tr-TR" sz="4700" b="1" dirty="0"/>
              <a:t>SİSS Modeli Genel Yapısı</a:t>
            </a:r>
          </a:p>
        </p:txBody>
      </p:sp>
      <p:graphicFrame>
        <p:nvGraphicFramePr>
          <p:cNvPr id="5" name="Content Placeholder 2">
            <a:extLst>
              <a:ext uri="{FF2B5EF4-FFF2-40B4-BE49-F238E27FC236}">
                <a16:creationId xmlns:a16="http://schemas.microsoft.com/office/drawing/2014/main" id="{55407DD9-20A9-4CDB-8C14-5B2D6CD2A1B3}"/>
              </a:ext>
            </a:extLst>
          </p:cNvPr>
          <p:cNvGraphicFramePr>
            <a:graphicFrameLocks noGrp="1"/>
          </p:cNvGraphicFramePr>
          <p:nvPr>
            <p:ph idx="1"/>
          </p:nvPr>
        </p:nvGraphicFramePr>
        <p:xfrm>
          <a:off x="3486013" y="640822"/>
          <a:ext cx="5175384"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596784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descr="siyah, karanlık içeren bir resim&#10;&#10;Yapay zeka tarafından oluşturulan içerik yanlış olabilir.">
            <a:extLst>
              <a:ext uri="{FF2B5EF4-FFF2-40B4-BE49-F238E27FC236}">
                <a16:creationId xmlns:a16="http://schemas.microsoft.com/office/drawing/2014/main" id="{24281E46-4014-0399-94D9-6EE95C4F4BDA}"/>
              </a:ext>
            </a:extLst>
          </p:cNvPr>
          <p:cNvPicPr>
            <a:picLocks noChangeAspect="1"/>
          </p:cNvPicPr>
          <p:nvPr/>
        </p:nvPicPr>
        <p:blipFill>
          <a:blip r:embed="rId2"/>
          <a:stretch>
            <a:fillRect/>
          </a:stretch>
        </p:blipFill>
        <p:spPr>
          <a:xfrm>
            <a:off x="494935" y="1286286"/>
            <a:ext cx="8154129" cy="1793908"/>
          </a:xfrm>
          <a:custGeom>
            <a:avLst/>
            <a:gdLst/>
            <a:ahLst/>
            <a:cxnLst/>
            <a:rect l="l" t="t" r="r" b="b"/>
            <a:pathLst>
              <a:path w="10580201" h="2957472">
                <a:moveTo>
                  <a:pt x="88961" y="0"/>
                </a:moveTo>
                <a:lnTo>
                  <a:pt x="10491240" y="0"/>
                </a:lnTo>
                <a:cubicBezTo>
                  <a:pt x="10540372" y="0"/>
                  <a:pt x="10580201" y="39829"/>
                  <a:pt x="10580201" y="88961"/>
                </a:cubicBezTo>
                <a:lnTo>
                  <a:pt x="10580201" y="2868511"/>
                </a:lnTo>
                <a:cubicBezTo>
                  <a:pt x="10580201" y="2917643"/>
                  <a:pt x="10540372" y="2957472"/>
                  <a:pt x="10491240" y="2957472"/>
                </a:cubicBezTo>
                <a:lnTo>
                  <a:pt x="88961" y="2957472"/>
                </a:lnTo>
                <a:cubicBezTo>
                  <a:pt x="39829" y="2957472"/>
                  <a:pt x="0" y="2917643"/>
                  <a:pt x="0" y="2868511"/>
                </a:cubicBezTo>
                <a:lnTo>
                  <a:pt x="0" y="88961"/>
                </a:lnTo>
                <a:cubicBezTo>
                  <a:pt x="0" y="39829"/>
                  <a:pt x="39829" y="0"/>
                  <a:pt x="88961" y="0"/>
                </a:cubicBezTo>
                <a:close/>
              </a:path>
            </a:pathLst>
          </a:custGeom>
        </p:spPr>
      </p:pic>
      <p:sp>
        <p:nvSpPr>
          <p:cNvPr id="3" name="İçerik Yer Tutucusu 2">
            <a:extLst>
              <a:ext uri="{FF2B5EF4-FFF2-40B4-BE49-F238E27FC236}">
                <a16:creationId xmlns:a16="http://schemas.microsoft.com/office/drawing/2014/main" id="{2C43D67D-0F7D-EAF6-2D05-CF5EB480449B}"/>
              </a:ext>
            </a:extLst>
          </p:cNvPr>
          <p:cNvSpPr>
            <a:spLocks noGrp="1"/>
          </p:cNvSpPr>
          <p:nvPr>
            <p:ph idx="1"/>
          </p:nvPr>
        </p:nvSpPr>
        <p:spPr>
          <a:xfrm>
            <a:off x="3728126" y="3998019"/>
            <a:ext cx="4787224" cy="2216512"/>
          </a:xfrm>
        </p:spPr>
        <p:txBody>
          <a:bodyPr>
            <a:normAutofit/>
          </a:bodyPr>
          <a:lstStyle/>
          <a:p>
            <a:pPr marL="0" indent="0">
              <a:buNone/>
            </a:pPr>
            <a:r>
              <a:rPr lang="tr-TR" dirty="0" err="1">
                <a:latin typeface="+mj-lt"/>
              </a:rPr>
              <a:t>Gallup</a:t>
            </a:r>
            <a:r>
              <a:rPr lang="tr-TR" dirty="0">
                <a:latin typeface="+mj-lt"/>
              </a:rPr>
              <a:t>: </a:t>
            </a:r>
            <a:r>
              <a:rPr lang="tr-TR" b="1" dirty="0">
                <a:latin typeface="+mj-lt"/>
              </a:rPr>
              <a:t>Çalışanların %85’i işine bağlı değil; </a:t>
            </a:r>
            <a:r>
              <a:rPr lang="tr-TR" dirty="0">
                <a:latin typeface="+mj-lt"/>
              </a:rPr>
              <a:t>kurumlar bu yüzden trilyonlarca dolar kaybettiriyor.</a:t>
            </a:r>
          </a:p>
          <a:p>
            <a:pPr marL="0" indent="0">
              <a:buNone/>
            </a:pPr>
            <a:endParaRPr lang="tr-TR" dirty="0"/>
          </a:p>
        </p:txBody>
      </p:sp>
    </p:spTree>
    <p:extLst>
      <p:ext uri="{BB962C8B-B14F-4D97-AF65-F5344CB8AC3E}">
        <p14:creationId xmlns:p14="http://schemas.microsoft.com/office/powerpoint/2010/main" val="34867381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portakal, turuncu, metin, tasarım içeren bir resim&#10;&#10;Yapay zeka tarafından oluşturulan içerik yanlış olabilir.">
            <a:extLst>
              <a:ext uri="{FF2B5EF4-FFF2-40B4-BE49-F238E27FC236}">
                <a16:creationId xmlns:a16="http://schemas.microsoft.com/office/drawing/2014/main" id="{2758FD9F-AF80-74F2-3FAE-523962F53947}"/>
              </a:ext>
            </a:extLst>
          </p:cNvPr>
          <p:cNvPicPr>
            <a:picLocks noChangeAspect="1"/>
          </p:cNvPicPr>
          <p:nvPr/>
        </p:nvPicPr>
        <p:blipFill>
          <a:blip r:embed="rId2"/>
          <a:stretch>
            <a:fillRect/>
          </a:stretch>
        </p:blipFill>
        <p:spPr>
          <a:xfrm>
            <a:off x="527386" y="1552610"/>
            <a:ext cx="3583036" cy="3583036"/>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İçerik Yer Tutucusu 2">
            <a:extLst>
              <a:ext uri="{FF2B5EF4-FFF2-40B4-BE49-F238E27FC236}">
                <a16:creationId xmlns:a16="http://schemas.microsoft.com/office/drawing/2014/main" id="{6FF5A49E-175E-4478-C1ED-04B3CAF9FD3A}"/>
              </a:ext>
            </a:extLst>
          </p:cNvPr>
          <p:cNvSpPr>
            <a:spLocks noGrp="1"/>
          </p:cNvSpPr>
          <p:nvPr>
            <p:ph idx="1"/>
          </p:nvPr>
        </p:nvSpPr>
        <p:spPr>
          <a:xfrm>
            <a:off x="4383643" y="1570466"/>
            <a:ext cx="4094129" cy="4192520"/>
          </a:xfrm>
        </p:spPr>
        <p:txBody>
          <a:bodyPr>
            <a:normAutofit fontScale="92500"/>
          </a:bodyPr>
          <a:lstStyle/>
          <a:p>
            <a:pPr>
              <a:lnSpc>
                <a:spcPct val="90000"/>
              </a:lnSpc>
              <a:buFont typeface="Arial" panose="020B0604020202020204" pitchFamily="34" charset="0"/>
              <a:buChar char="•"/>
            </a:pPr>
            <a:r>
              <a:rPr lang="tr-TR" sz="2400" dirty="0"/>
              <a:t>Araştırma, Türkiye’de gençler ve profesyoneller nezdinde </a:t>
            </a:r>
            <a:r>
              <a:rPr lang="tr-TR" sz="2400" b="1" dirty="0"/>
              <a:t>“güven” ve “istikrarlı işveren </a:t>
            </a:r>
            <a:r>
              <a:rPr lang="tr-TR" sz="2400" b="1" dirty="0" err="1"/>
              <a:t>algısı”nın</a:t>
            </a:r>
            <a:r>
              <a:rPr lang="tr-TR" sz="2400" b="1" dirty="0"/>
              <a:t> </a:t>
            </a:r>
            <a:r>
              <a:rPr lang="tr-TR" sz="2400" dirty="0"/>
              <a:t>giderek daha önemli hale geldiğini işaret ediyor.  </a:t>
            </a:r>
          </a:p>
          <a:p>
            <a:pPr marL="0" indent="0">
              <a:lnSpc>
                <a:spcPct val="90000"/>
              </a:lnSpc>
              <a:buNone/>
            </a:pPr>
            <a:endParaRPr lang="tr-TR" sz="2400" dirty="0"/>
          </a:p>
          <a:p>
            <a:pPr>
              <a:lnSpc>
                <a:spcPct val="90000"/>
              </a:lnSpc>
              <a:buFont typeface="Arial" panose="020B0604020202020204" pitchFamily="34" charset="0"/>
              <a:buChar char="•"/>
            </a:pPr>
            <a:r>
              <a:rPr lang="tr-TR" sz="2400" dirty="0"/>
              <a:t>Örneğin; </a:t>
            </a:r>
            <a:r>
              <a:rPr lang="tr-TR" sz="2400" b="1" dirty="0"/>
              <a:t>genç profesyonellerin sadece yaklaşık %25’i “şirketin liderlerine güveniyorum” </a:t>
            </a:r>
            <a:r>
              <a:rPr lang="tr-TR" sz="2400" dirty="0"/>
              <a:t>derken, bu oran deneyimli profesyonellerde de oldukça düşük.  </a:t>
            </a:r>
          </a:p>
          <a:p>
            <a:pPr marL="0" indent="0">
              <a:lnSpc>
                <a:spcPct val="90000"/>
              </a:lnSpc>
              <a:buNone/>
            </a:pPr>
            <a:endParaRPr lang="tr-TR" sz="2400" dirty="0"/>
          </a:p>
        </p:txBody>
      </p:sp>
    </p:spTree>
    <p:extLst>
      <p:ext uri="{BB962C8B-B14F-4D97-AF65-F5344CB8AC3E}">
        <p14:creationId xmlns:p14="http://schemas.microsoft.com/office/powerpoint/2010/main" val="10600185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a:extLst>
              <a:ext uri="{FF2B5EF4-FFF2-40B4-BE49-F238E27FC236}">
                <a16:creationId xmlns:a16="http://schemas.microsoft.com/office/drawing/2014/main" id="{31E4EB87-ACEF-BC3D-929E-2FE72C3F4D5F}"/>
              </a:ext>
            </a:extLst>
          </p:cNvPr>
          <p:cNvSpPr>
            <a:spLocks noGrp="1"/>
          </p:cNvSpPr>
          <p:nvPr>
            <p:ph idx="1"/>
          </p:nvPr>
        </p:nvSpPr>
        <p:spPr>
          <a:xfrm>
            <a:off x="457200" y="1166018"/>
            <a:ext cx="8229600" cy="4525963"/>
          </a:xfrm>
        </p:spPr>
        <p:txBody>
          <a:bodyPr anchor="ctr">
            <a:normAutofit/>
          </a:bodyPr>
          <a:lstStyle/>
          <a:p>
            <a:pPr marL="0" indent="0">
              <a:buNone/>
            </a:pPr>
            <a:r>
              <a:rPr lang="tr-TR" sz="3100" b="1" i="1" dirty="0"/>
              <a:t>Bitirirken, kimse torpilli doğmadı.</a:t>
            </a:r>
          </a:p>
        </p:txBody>
      </p:sp>
    </p:spTree>
    <p:extLst>
      <p:ext uri="{BB962C8B-B14F-4D97-AF65-F5344CB8AC3E}">
        <p14:creationId xmlns:p14="http://schemas.microsoft.com/office/powerpoint/2010/main" val="20422452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5972845-A5EC-43B7-8372-D37EA4349FD0}"/>
              </a:ext>
            </a:extLst>
          </p:cNvPr>
          <p:cNvSpPr>
            <a:spLocks noGrp="1"/>
          </p:cNvSpPr>
          <p:nvPr>
            <p:ph type="title"/>
          </p:nvPr>
        </p:nvSpPr>
        <p:spPr>
          <a:xfrm>
            <a:off x="317775" y="1708100"/>
            <a:ext cx="3465438" cy="2525698"/>
          </a:xfrm>
        </p:spPr>
        <p:txBody>
          <a:bodyPr vert="horz" lIns="91440" tIns="45720" rIns="91440" bIns="45720" rtlCol="0" anchor="b">
            <a:normAutofit/>
          </a:bodyPr>
          <a:lstStyle/>
          <a:p>
            <a:pPr algn="l" defTabSz="914400">
              <a:lnSpc>
                <a:spcPct val="90000"/>
              </a:lnSpc>
            </a:pPr>
            <a:r>
              <a:rPr lang="en-US" sz="3800" b="1" kern="1200" dirty="0">
                <a:solidFill>
                  <a:schemeClr val="tx1"/>
                </a:solidFill>
                <a:latin typeface="+mj-lt"/>
                <a:ea typeface="+mj-ea"/>
                <a:cs typeface="+mj-cs"/>
              </a:rPr>
              <a:t>Peki </a:t>
            </a:r>
            <a:r>
              <a:rPr lang="en-US" sz="3800" b="1" kern="1200" dirty="0" err="1">
                <a:solidFill>
                  <a:schemeClr val="tx1"/>
                </a:solidFill>
                <a:latin typeface="+mj-lt"/>
                <a:ea typeface="+mj-ea"/>
                <a:cs typeface="+mj-cs"/>
              </a:rPr>
              <a:t>zamanımızı</a:t>
            </a:r>
            <a:r>
              <a:rPr lang="en-US" sz="3800" b="1" kern="1200" dirty="0">
                <a:solidFill>
                  <a:schemeClr val="tx1"/>
                </a:solidFill>
                <a:latin typeface="+mj-lt"/>
                <a:ea typeface="+mj-ea"/>
                <a:cs typeface="+mj-cs"/>
              </a:rPr>
              <a:t> </a:t>
            </a:r>
            <a:r>
              <a:rPr lang="en-US" sz="3800" b="1" kern="1200" dirty="0" err="1">
                <a:solidFill>
                  <a:schemeClr val="tx1"/>
                </a:solidFill>
                <a:latin typeface="+mj-lt"/>
                <a:ea typeface="+mj-ea"/>
                <a:cs typeface="+mj-cs"/>
              </a:rPr>
              <a:t>nasıl</a:t>
            </a:r>
            <a:r>
              <a:rPr lang="en-US" sz="3800" b="1" kern="1200" dirty="0">
                <a:solidFill>
                  <a:schemeClr val="tx1"/>
                </a:solidFill>
                <a:latin typeface="+mj-lt"/>
                <a:ea typeface="+mj-ea"/>
                <a:cs typeface="+mj-cs"/>
              </a:rPr>
              <a:t> </a:t>
            </a:r>
            <a:r>
              <a:rPr lang="en-US" sz="3800" b="1" kern="1200" dirty="0" err="1">
                <a:solidFill>
                  <a:schemeClr val="tx1"/>
                </a:solidFill>
                <a:latin typeface="+mj-lt"/>
                <a:ea typeface="+mj-ea"/>
                <a:cs typeface="+mj-cs"/>
              </a:rPr>
              <a:t>geçiriyoruz</a:t>
            </a:r>
            <a:r>
              <a:rPr lang="en-US" sz="3800" b="1" kern="1200" dirty="0">
                <a:solidFill>
                  <a:schemeClr val="tx1"/>
                </a:solidFill>
                <a:latin typeface="+mj-lt"/>
                <a:ea typeface="+mj-ea"/>
                <a:cs typeface="+mj-cs"/>
              </a:rPr>
              <a:t>?</a:t>
            </a:r>
          </a:p>
        </p:txBody>
      </p:sp>
      <p:pic>
        <p:nvPicPr>
          <p:cNvPr id="8" name="İçerik Yer Tutucusu 1" descr="metin, ekran görüntüsü, çizgi film içeren bir resim&#10;&#10;Yapay zeka tarafından oluşturulan içerik yanlış olabilir.">
            <a:extLst>
              <a:ext uri="{FF2B5EF4-FFF2-40B4-BE49-F238E27FC236}">
                <a16:creationId xmlns:a16="http://schemas.microsoft.com/office/drawing/2014/main" id="{7A989814-8EEE-4AD1-B38F-30055BC7F44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48038" y="775318"/>
            <a:ext cx="5091481" cy="5078753"/>
          </a:xfrm>
          <a:prstGeom prst="rect">
            <a:avLst/>
          </a:prstGeom>
        </p:spPr>
      </p:pic>
    </p:spTree>
    <p:extLst>
      <p:ext uri="{BB962C8B-B14F-4D97-AF65-F5344CB8AC3E}">
        <p14:creationId xmlns:p14="http://schemas.microsoft.com/office/powerpoint/2010/main" val="32628725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5" name="Text Box 5">
            <a:extLst>
              <a:ext uri="{FF2B5EF4-FFF2-40B4-BE49-F238E27FC236}">
                <a16:creationId xmlns:a16="http://schemas.microsoft.com/office/drawing/2014/main" id="{824C91CA-366C-4E59-A009-7F56F1F692ED}"/>
              </a:ext>
            </a:extLst>
          </p:cNvPr>
          <p:cNvSpPr txBox="1">
            <a:spLocks noChangeArrowheads="1"/>
          </p:cNvSpPr>
          <p:nvPr/>
        </p:nvSpPr>
        <p:spPr bwMode="auto">
          <a:xfrm>
            <a:off x="2000250" y="1840706"/>
            <a:ext cx="74411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tr-TR" b="1">
                <a:latin typeface="Sylfaen" panose="010A0502050306030303" pitchFamily="18" charset="0"/>
              </a:rPr>
              <a:t>%100</a:t>
            </a:r>
            <a:endParaRPr lang="en-US" altLang="tr-TR" b="1">
              <a:latin typeface="Sylfaen" panose="010A0502050306030303" pitchFamily="18" charset="0"/>
            </a:endParaRPr>
          </a:p>
        </p:txBody>
      </p:sp>
      <p:sp>
        <p:nvSpPr>
          <p:cNvPr id="40966" name="Text Box 6">
            <a:extLst>
              <a:ext uri="{FF2B5EF4-FFF2-40B4-BE49-F238E27FC236}">
                <a16:creationId xmlns:a16="http://schemas.microsoft.com/office/drawing/2014/main" id="{67BD33C7-1CA5-423D-9D08-ED5BA54E2164}"/>
              </a:ext>
            </a:extLst>
          </p:cNvPr>
          <p:cNvSpPr txBox="1">
            <a:spLocks noChangeArrowheads="1"/>
          </p:cNvSpPr>
          <p:nvPr/>
        </p:nvSpPr>
        <p:spPr bwMode="auto">
          <a:xfrm>
            <a:off x="2286000" y="4400550"/>
            <a:ext cx="2857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tr-TR" altLang="tr-TR" b="1" dirty="0">
                <a:latin typeface="Sylfaen" panose="010A0502050306030303" pitchFamily="18" charset="0"/>
              </a:rPr>
              <a:t>0</a:t>
            </a:r>
            <a:endParaRPr lang="en-US" altLang="tr-TR" b="1" dirty="0">
              <a:latin typeface="Sylfaen" panose="010A0502050306030303" pitchFamily="18" charset="0"/>
            </a:endParaRPr>
          </a:p>
        </p:txBody>
      </p:sp>
      <p:sp>
        <p:nvSpPr>
          <p:cNvPr id="40967" name="Text Box 7">
            <a:extLst>
              <a:ext uri="{FF2B5EF4-FFF2-40B4-BE49-F238E27FC236}">
                <a16:creationId xmlns:a16="http://schemas.microsoft.com/office/drawing/2014/main" id="{78856F0A-EE54-4337-A0A7-C8700ED04035}"/>
              </a:ext>
            </a:extLst>
          </p:cNvPr>
          <p:cNvSpPr txBox="1">
            <a:spLocks noChangeArrowheads="1"/>
          </p:cNvSpPr>
          <p:nvPr/>
        </p:nvSpPr>
        <p:spPr bwMode="auto">
          <a:xfrm>
            <a:off x="2686050" y="4686300"/>
            <a:ext cx="6286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tr-TR" altLang="tr-TR" b="1" dirty="0">
                <a:latin typeface="Sylfaen" panose="010A0502050306030303" pitchFamily="18" charset="0"/>
              </a:rPr>
              <a:t>8:00</a:t>
            </a:r>
            <a:endParaRPr lang="en-US" altLang="tr-TR" b="1" dirty="0">
              <a:latin typeface="Sylfaen" panose="010A0502050306030303" pitchFamily="18" charset="0"/>
            </a:endParaRPr>
          </a:p>
        </p:txBody>
      </p:sp>
      <p:sp>
        <p:nvSpPr>
          <p:cNvPr id="40968" name="Text Box 8">
            <a:extLst>
              <a:ext uri="{FF2B5EF4-FFF2-40B4-BE49-F238E27FC236}">
                <a16:creationId xmlns:a16="http://schemas.microsoft.com/office/drawing/2014/main" id="{4FD5C13F-5B62-4268-89EC-60EC181471B9}"/>
              </a:ext>
            </a:extLst>
          </p:cNvPr>
          <p:cNvSpPr txBox="1">
            <a:spLocks noChangeArrowheads="1"/>
          </p:cNvSpPr>
          <p:nvPr/>
        </p:nvSpPr>
        <p:spPr bwMode="auto">
          <a:xfrm>
            <a:off x="4086225" y="4572000"/>
            <a:ext cx="9715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tr-TR" altLang="tr-TR" b="1" dirty="0">
                <a:latin typeface="Sylfaen" panose="010A0502050306030303" pitchFamily="18" charset="0"/>
              </a:rPr>
              <a:t>Öğle</a:t>
            </a:r>
            <a:endParaRPr lang="en-US" altLang="tr-TR" b="1" dirty="0">
              <a:latin typeface="Sylfaen" panose="010A0502050306030303" pitchFamily="18" charset="0"/>
            </a:endParaRPr>
          </a:p>
        </p:txBody>
      </p:sp>
      <p:sp>
        <p:nvSpPr>
          <p:cNvPr id="40969" name="Text Box 9">
            <a:extLst>
              <a:ext uri="{FF2B5EF4-FFF2-40B4-BE49-F238E27FC236}">
                <a16:creationId xmlns:a16="http://schemas.microsoft.com/office/drawing/2014/main" id="{91C6258F-7941-4C2B-9CDA-64F9F7388E9C}"/>
              </a:ext>
            </a:extLst>
          </p:cNvPr>
          <p:cNvSpPr txBox="1">
            <a:spLocks noChangeArrowheads="1"/>
          </p:cNvSpPr>
          <p:nvPr/>
        </p:nvSpPr>
        <p:spPr bwMode="auto">
          <a:xfrm>
            <a:off x="5886450" y="4514850"/>
            <a:ext cx="7429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tr-TR" altLang="tr-TR" b="1">
                <a:latin typeface="Sylfaen" panose="010A0502050306030303" pitchFamily="18" charset="0"/>
              </a:rPr>
              <a:t>17:00</a:t>
            </a:r>
            <a:endParaRPr lang="en-US" altLang="tr-TR" b="1">
              <a:latin typeface="Sylfaen" panose="010A0502050306030303" pitchFamily="18" charset="0"/>
            </a:endParaRPr>
          </a:p>
        </p:txBody>
      </p:sp>
      <p:sp>
        <p:nvSpPr>
          <p:cNvPr id="40970" name="Line 10">
            <a:extLst>
              <a:ext uri="{FF2B5EF4-FFF2-40B4-BE49-F238E27FC236}">
                <a16:creationId xmlns:a16="http://schemas.microsoft.com/office/drawing/2014/main" id="{ED181C28-0567-46DD-AC13-5BD4696150ED}"/>
              </a:ext>
            </a:extLst>
          </p:cNvPr>
          <p:cNvSpPr>
            <a:spLocks noChangeShapeType="1"/>
          </p:cNvSpPr>
          <p:nvPr/>
        </p:nvSpPr>
        <p:spPr bwMode="auto">
          <a:xfrm>
            <a:off x="2743200" y="2057400"/>
            <a:ext cx="0" cy="257175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tr-TR" sz="1350"/>
          </a:p>
        </p:txBody>
      </p:sp>
      <p:sp>
        <p:nvSpPr>
          <p:cNvPr id="40971" name="Line 11">
            <a:extLst>
              <a:ext uri="{FF2B5EF4-FFF2-40B4-BE49-F238E27FC236}">
                <a16:creationId xmlns:a16="http://schemas.microsoft.com/office/drawing/2014/main" id="{B8BFA725-13B3-4E57-951B-26BB39D6C18F}"/>
              </a:ext>
            </a:extLst>
          </p:cNvPr>
          <p:cNvSpPr>
            <a:spLocks noChangeShapeType="1"/>
          </p:cNvSpPr>
          <p:nvPr/>
        </p:nvSpPr>
        <p:spPr bwMode="auto">
          <a:xfrm>
            <a:off x="2743200" y="3371850"/>
            <a:ext cx="3714750" cy="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tr-TR" sz="1350"/>
          </a:p>
        </p:txBody>
      </p:sp>
      <p:sp>
        <p:nvSpPr>
          <p:cNvPr id="40972" name="Freeform 12">
            <a:extLst>
              <a:ext uri="{FF2B5EF4-FFF2-40B4-BE49-F238E27FC236}">
                <a16:creationId xmlns:a16="http://schemas.microsoft.com/office/drawing/2014/main" id="{11DEFEB0-B4FE-4807-B1AF-5B29E935EC26}"/>
              </a:ext>
            </a:extLst>
          </p:cNvPr>
          <p:cNvSpPr>
            <a:spLocks/>
          </p:cNvSpPr>
          <p:nvPr/>
        </p:nvSpPr>
        <p:spPr bwMode="auto">
          <a:xfrm>
            <a:off x="2743201" y="2639617"/>
            <a:ext cx="3683794" cy="1044178"/>
          </a:xfrm>
          <a:custGeom>
            <a:avLst/>
            <a:gdLst>
              <a:gd name="T0" fmla="*/ 0 w 3094"/>
              <a:gd name="T1" fmla="*/ 161 h 877"/>
              <a:gd name="T2" fmla="*/ 122 w 3094"/>
              <a:gd name="T3" fmla="*/ 78 h 877"/>
              <a:gd name="T4" fmla="*/ 279 w 3094"/>
              <a:gd name="T5" fmla="*/ 26 h 877"/>
              <a:gd name="T6" fmla="*/ 423 w 3094"/>
              <a:gd name="T7" fmla="*/ 0 h 877"/>
              <a:gd name="T8" fmla="*/ 620 w 3094"/>
              <a:gd name="T9" fmla="*/ 39 h 877"/>
              <a:gd name="T10" fmla="*/ 816 w 3094"/>
              <a:gd name="T11" fmla="*/ 118 h 877"/>
              <a:gd name="T12" fmla="*/ 1274 w 3094"/>
              <a:gd name="T13" fmla="*/ 301 h 877"/>
              <a:gd name="T14" fmla="*/ 1942 w 3094"/>
              <a:gd name="T15" fmla="*/ 615 h 877"/>
              <a:gd name="T16" fmla="*/ 2348 w 3094"/>
              <a:gd name="T17" fmla="*/ 772 h 877"/>
              <a:gd name="T18" fmla="*/ 2636 w 3094"/>
              <a:gd name="T19" fmla="*/ 851 h 877"/>
              <a:gd name="T20" fmla="*/ 2767 w 3094"/>
              <a:gd name="T21" fmla="*/ 877 h 877"/>
              <a:gd name="T22" fmla="*/ 2897 w 3094"/>
              <a:gd name="T23" fmla="*/ 877 h 877"/>
              <a:gd name="T24" fmla="*/ 2976 w 3094"/>
              <a:gd name="T25" fmla="*/ 877 h 877"/>
              <a:gd name="T26" fmla="*/ 3094 w 3094"/>
              <a:gd name="T27" fmla="*/ 877 h 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94" h="877">
                <a:moveTo>
                  <a:pt x="0" y="161"/>
                </a:moveTo>
                <a:lnTo>
                  <a:pt x="122" y="78"/>
                </a:lnTo>
                <a:lnTo>
                  <a:pt x="279" y="26"/>
                </a:lnTo>
                <a:lnTo>
                  <a:pt x="423" y="0"/>
                </a:lnTo>
                <a:lnTo>
                  <a:pt x="620" y="39"/>
                </a:lnTo>
                <a:lnTo>
                  <a:pt x="816" y="118"/>
                </a:lnTo>
                <a:lnTo>
                  <a:pt x="1274" y="301"/>
                </a:lnTo>
                <a:lnTo>
                  <a:pt x="1942" y="615"/>
                </a:lnTo>
                <a:lnTo>
                  <a:pt x="2348" y="772"/>
                </a:lnTo>
                <a:lnTo>
                  <a:pt x="2636" y="851"/>
                </a:lnTo>
                <a:lnTo>
                  <a:pt x="2767" y="877"/>
                </a:lnTo>
                <a:lnTo>
                  <a:pt x="2897" y="877"/>
                </a:lnTo>
                <a:lnTo>
                  <a:pt x="2976" y="877"/>
                </a:lnTo>
                <a:lnTo>
                  <a:pt x="3094" y="877"/>
                </a:lnTo>
              </a:path>
            </a:pathLst>
          </a:custGeom>
          <a:noFill/>
          <a:ln w="28575" cap="flat" cmpd="sng">
            <a:solidFill>
              <a:srgbClr val="FF33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tr-TR" sz="1350"/>
          </a:p>
        </p:txBody>
      </p:sp>
      <p:sp>
        <p:nvSpPr>
          <p:cNvPr id="40973" name="Text Box 13">
            <a:extLst>
              <a:ext uri="{FF2B5EF4-FFF2-40B4-BE49-F238E27FC236}">
                <a16:creationId xmlns:a16="http://schemas.microsoft.com/office/drawing/2014/main" id="{70F6AD20-22D5-47C0-A4C9-D576BC61280F}"/>
              </a:ext>
            </a:extLst>
          </p:cNvPr>
          <p:cNvSpPr txBox="1">
            <a:spLocks noChangeArrowheads="1"/>
          </p:cNvSpPr>
          <p:nvPr/>
        </p:nvSpPr>
        <p:spPr bwMode="auto">
          <a:xfrm>
            <a:off x="2914651" y="1947751"/>
            <a:ext cx="211455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tr-TR" altLang="tr-TR" sz="2100" dirty="0">
                <a:latin typeface="Sylfaen" panose="010A0502050306030303" pitchFamily="18" charset="0"/>
              </a:rPr>
              <a:t>En iyi zaman</a:t>
            </a:r>
            <a:endParaRPr lang="en-US" altLang="tr-TR" sz="2100" dirty="0">
              <a:latin typeface="Sylfaen" panose="010A0502050306030303" pitchFamily="18" charset="0"/>
            </a:endParaRPr>
          </a:p>
        </p:txBody>
      </p:sp>
      <p:sp>
        <p:nvSpPr>
          <p:cNvPr id="3" name="Ok: Aşağı 2">
            <a:extLst>
              <a:ext uri="{FF2B5EF4-FFF2-40B4-BE49-F238E27FC236}">
                <a16:creationId xmlns:a16="http://schemas.microsoft.com/office/drawing/2014/main" id="{0328340F-C2FB-4DA2-BB21-2E01DE113F09}"/>
              </a:ext>
            </a:extLst>
          </p:cNvPr>
          <p:cNvSpPr/>
          <p:nvPr/>
        </p:nvSpPr>
        <p:spPr>
          <a:xfrm>
            <a:off x="3251591" y="2554588"/>
            <a:ext cx="326244" cy="5000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350"/>
          </a:p>
        </p:txBody>
      </p:sp>
      <p:sp>
        <p:nvSpPr>
          <p:cNvPr id="4" name="Metin kutusu 3">
            <a:extLst>
              <a:ext uri="{FF2B5EF4-FFF2-40B4-BE49-F238E27FC236}">
                <a16:creationId xmlns:a16="http://schemas.microsoft.com/office/drawing/2014/main" id="{6D9A71E7-6EF2-41E3-81F3-74390B545CD4}"/>
              </a:ext>
            </a:extLst>
          </p:cNvPr>
          <p:cNvSpPr txBox="1"/>
          <p:nvPr/>
        </p:nvSpPr>
        <p:spPr>
          <a:xfrm>
            <a:off x="1584931" y="540343"/>
            <a:ext cx="5002588" cy="338554"/>
          </a:xfrm>
          <a:prstGeom prst="rect">
            <a:avLst/>
          </a:prstGeom>
          <a:noFill/>
        </p:spPr>
        <p:txBody>
          <a:bodyPr wrap="none" rtlCol="0">
            <a:spAutoFit/>
          </a:bodyPr>
          <a:lstStyle/>
          <a:p>
            <a:r>
              <a:rPr lang="tr-TR" sz="1600" dirty="0"/>
              <a:t>*En zor ve sıkıcı işi en iyi zamanda yap. Gerisi kolayca gelir.</a:t>
            </a:r>
          </a:p>
        </p:txBody>
      </p:sp>
    </p:spTree>
    <p:extLst>
      <p:ext uri="{BB962C8B-B14F-4D97-AF65-F5344CB8AC3E}">
        <p14:creationId xmlns:p14="http://schemas.microsoft.com/office/powerpoint/2010/main" val="2074849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223352A-6018-BC51-B7D8-F37E5FD2F487}"/>
              </a:ext>
            </a:extLst>
          </p:cNvPr>
          <p:cNvSpPr>
            <a:spLocks noGrp="1"/>
          </p:cNvSpPr>
          <p:nvPr>
            <p:ph type="title"/>
          </p:nvPr>
        </p:nvSpPr>
        <p:spPr/>
        <p:txBody>
          <a:bodyPr/>
          <a:lstStyle/>
          <a:p>
            <a:r>
              <a:rPr lang="tr-TR" b="1" dirty="0"/>
              <a:t>Neler konuşacağız?</a:t>
            </a:r>
          </a:p>
        </p:txBody>
      </p:sp>
      <p:sp>
        <p:nvSpPr>
          <p:cNvPr id="3" name="İçerik Yer Tutucusu 2">
            <a:extLst>
              <a:ext uri="{FF2B5EF4-FFF2-40B4-BE49-F238E27FC236}">
                <a16:creationId xmlns:a16="http://schemas.microsoft.com/office/drawing/2014/main" id="{90465E57-1A05-5CD8-AB8B-95C0AF9A6056}"/>
              </a:ext>
            </a:extLst>
          </p:cNvPr>
          <p:cNvSpPr>
            <a:spLocks noGrp="1"/>
          </p:cNvSpPr>
          <p:nvPr>
            <p:ph idx="1"/>
          </p:nvPr>
        </p:nvSpPr>
        <p:spPr>
          <a:xfrm>
            <a:off x="457200" y="2057399"/>
            <a:ext cx="8229600" cy="4525963"/>
          </a:xfrm>
        </p:spPr>
        <p:txBody>
          <a:bodyPr/>
          <a:lstStyle/>
          <a:p>
            <a:r>
              <a:rPr lang="tr-TR" dirty="0">
                <a:latin typeface="Calibri" panose="020F0502020204030204" pitchFamily="34" charset="0"/>
                <a:cs typeface="Calibri" panose="020F0502020204030204" pitchFamily="34" charset="0"/>
              </a:rPr>
              <a:t>Sağlık sektörü, hastane karnesi ve yönetim taktikleri,</a:t>
            </a:r>
          </a:p>
          <a:p>
            <a:r>
              <a:rPr lang="tr-TR" dirty="0">
                <a:latin typeface="Calibri" panose="020F0502020204030204" pitchFamily="34" charset="0"/>
                <a:cs typeface="Calibri" panose="020F0502020204030204" pitchFamily="34" charset="0"/>
              </a:rPr>
              <a:t>Liderlik,</a:t>
            </a:r>
          </a:p>
          <a:p>
            <a:r>
              <a:rPr lang="tr-TR" dirty="0">
                <a:latin typeface="Calibri" panose="020F0502020204030204" pitchFamily="34" charset="0"/>
                <a:cs typeface="Calibri" panose="020F0502020204030204" pitchFamily="34" charset="0"/>
              </a:rPr>
              <a:t>Yeni nesil insanda olması gereken beceriler,</a:t>
            </a:r>
          </a:p>
          <a:p>
            <a:r>
              <a:rPr lang="tr-TR" dirty="0">
                <a:solidFill>
                  <a:srgbClr val="000000"/>
                </a:solidFill>
                <a:latin typeface="Calibri" panose="020F0502020204030204" pitchFamily="34" charset="0"/>
                <a:cs typeface="Calibri" panose="020F0502020204030204" pitchFamily="34" charset="0"/>
              </a:rPr>
              <a:t>İş arama sürecinde kendinize hatırlatmanız gereken </a:t>
            </a:r>
            <a:r>
              <a:rPr lang="tr-TR">
                <a:solidFill>
                  <a:srgbClr val="000000"/>
                </a:solidFill>
                <a:latin typeface="Calibri" panose="020F0502020204030204" pitchFamily="34" charset="0"/>
                <a:cs typeface="Calibri" panose="020F0502020204030204" pitchFamily="34" charset="0"/>
              </a:rPr>
              <a:t>4 anahtar,</a:t>
            </a:r>
            <a:endParaRPr lang="tr-TR" dirty="0">
              <a:latin typeface="Calibri" panose="020F0502020204030204" pitchFamily="34" charset="0"/>
              <a:cs typeface="Calibri" panose="020F0502020204030204" pitchFamily="34" charset="0"/>
            </a:endParaRPr>
          </a:p>
          <a:p>
            <a:r>
              <a:rPr lang="tr-TR" dirty="0">
                <a:latin typeface="Calibri" panose="020F0502020204030204" pitchFamily="34" charset="0"/>
                <a:cs typeface="Calibri" panose="020F0502020204030204" pitchFamily="34" charset="0"/>
              </a:rPr>
              <a:t>Soru-cevap</a:t>
            </a:r>
          </a:p>
        </p:txBody>
      </p:sp>
    </p:spTree>
    <p:extLst>
      <p:ext uri="{BB962C8B-B14F-4D97-AF65-F5344CB8AC3E}">
        <p14:creationId xmlns:p14="http://schemas.microsoft.com/office/powerpoint/2010/main" val="7466681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id="{9B6D2529-DE33-49B4-BA2A-92A3C48BFA9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5939" y="2277789"/>
            <a:ext cx="2134489" cy="3149813"/>
          </a:xfrm>
        </p:spPr>
      </p:pic>
      <p:pic>
        <p:nvPicPr>
          <p:cNvPr id="9" name="Resim 8">
            <a:extLst>
              <a:ext uri="{FF2B5EF4-FFF2-40B4-BE49-F238E27FC236}">
                <a16:creationId xmlns:a16="http://schemas.microsoft.com/office/drawing/2014/main" id="{44BDC68A-121E-4BEA-85FB-FC9D77BD12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7510" y="2277788"/>
            <a:ext cx="2134490" cy="3149814"/>
          </a:xfrm>
          <a:prstGeom prst="rect">
            <a:avLst/>
          </a:prstGeom>
        </p:spPr>
      </p:pic>
      <p:pic>
        <p:nvPicPr>
          <p:cNvPr id="4" name="Resim 3">
            <a:extLst>
              <a:ext uri="{FF2B5EF4-FFF2-40B4-BE49-F238E27FC236}">
                <a16:creationId xmlns:a16="http://schemas.microsoft.com/office/drawing/2014/main" id="{901B91D9-D4B9-41D1-8005-FE7339505D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3441" y="2277788"/>
            <a:ext cx="2001419" cy="3113877"/>
          </a:xfrm>
          <a:prstGeom prst="rect">
            <a:avLst/>
          </a:prstGeom>
        </p:spPr>
      </p:pic>
      <p:pic>
        <p:nvPicPr>
          <p:cNvPr id="7" name="Resim 6">
            <a:extLst>
              <a:ext uri="{FF2B5EF4-FFF2-40B4-BE49-F238E27FC236}">
                <a16:creationId xmlns:a16="http://schemas.microsoft.com/office/drawing/2014/main" id="{8FC0DC75-01DA-4D25-B380-4405544F62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0167" y="2277788"/>
            <a:ext cx="2117894" cy="3113876"/>
          </a:xfrm>
          <a:prstGeom prst="rect">
            <a:avLst/>
          </a:prstGeom>
        </p:spPr>
      </p:pic>
    </p:spTree>
    <p:extLst>
      <p:ext uri="{BB962C8B-B14F-4D97-AF65-F5344CB8AC3E}">
        <p14:creationId xmlns:p14="http://schemas.microsoft.com/office/powerpoint/2010/main" val="24263658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AB119646-9230-4A26-924A-D81FB85EA1B5}"/>
              </a:ext>
            </a:extLst>
          </p:cNvPr>
          <p:cNvSpPr txBox="1"/>
          <p:nvPr/>
        </p:nvSpPr>
        <p:spPr>
          <a:xfrm>
            <a:off x="360688" y="2959927"/>
            <a:ext cx="4570021" cy="1619401"/>
          </a:xfrm>
          <a:prstGeom prst="rect">
            <a:avLst/>
          </a:prstGeom>
        </p:spPr>
        <p:txBody>
          <a:bodyPr vert="horz" lIns="91440" tIns="45720" rIns="91440" bIns="45720" rtlCol="0" anchor="t">
            <a:normAutofit/>
          </a:bodyPr>
          <a:lstStyle/>
          <a:p>
            <a:pPr defTabSz="914400">
              <a:lnSpc>
                <a:spcPct val="90000"/>
              </a:lnSpc>
              <a:spcBef>
                <a:spcPct val="0"/>
              </a:spcBef>
              <a:spcAft>
                <a:spcPts val="600"/>
              </a:spcAft>
            </a:pPr>
            <a:r>
              <a:rPr lang="en-US" sz="2800" b="1" kern="1200" dirty="0" err="1">
                <a:solidFill>
                  <a:schemeClr val="tx2"/>
                </a:solidFill>
                <a:latin typeface="+mj-lt"/>
                <a:ea typeface="+mj-ea"/>
                <a:cs typeface="+mj-cs"/>
              </a:rPr>
              <a:t>Yarın</a:t>
            </a:r>
            <a:r>
              <a:rPr lang="en-US" sz="2800" b="1" kern="1200" dirty="0">
                <a:solidFill>
                  <a:schemeClr val="tx2"/>
                </a:solidFill>
                <a:latin typeface="+mj-lt"/>
                <a:ea typeface="+mj-ea"/>
                <a:cs typeface="+mj-cs"/>
              </a:rPr>
              <a:t>, </a:t>
            </a:r>
            <a:r>
              <a:rPr lang="en-US" sz="2800" kern="1200" dirty="0" err="1">
                <a:solidFill>
                  <a:schemeClr val="tx2"/>
                </a:solidFill>
                <a:latin typeface="+mj-lt"/>
                <a:ea typeface="+mj-ea"/>
                <a:cs typeface="+mj-cs"/>
              </a:rPr>
              <a:t>bu</a:t>
            </a:r>
            <a:r>
              <a:rPr lang="en-US" sz="2800" kern="1200" dirty="0">
                <a:solidFill>
                  <a:schemeClr val="tx2"/>
                </a:solidFill>
                <a:latin typeface="+mj-lt"/>
                <a:ea typeface="+mj-ea"/>
                <a:cs typeface="+mj-cs"/>
              </a:rPr>
              <a:t> </a:t>
            </a:r>
            <a:r>
              <a:rPr lang="en-US" sz="2800" kern="1200" dirty="0" err="1">
                <a:solidFill>
                  <a:schemeClr val="tx2"/>
                </a:solidFill>
                <a:latin typeface="+mj-lt"/>
                <a:ea typeface="+mj-ea"/>
                <a:cs typeface="+mj-cs"/>
              </a:rPr>
              <a:t>eğitimin</a:t>
            </a:r>
            <a:r>
              <a:rPr lang="en-US" sz="2800" b="1" kern="1200" dirty="0">
                <a:solidFill>
                  <a:schemeClr val="tx2"/>
                </a:solidFill>
                <a:latin typeface="+mj-lt"/>
                <a:ea typeface="+mj-ea"/>
                <a:cs typeface="+mj-cs"/>
              </a:rPr>
              <a:t> %65’ini </a:t>
            </a:r>
            <a:r>
              <a:rPr lang="en-US" sz="2800" kern="1200" dirty="0" err="1">
                <a:solidFill>
                  <a:schemeClr val="tx2"/>
                </a:solidFill>
                <a:latin typeface="+mj-lt"/>
                <a:ea typeface="+mj-ea"/>
                <a:cs typeface="+mj-cs"/>
              </a:rPr>
              <a:t>unutacaksınız</a:t>
            </a:r>
            <a:r>
              <a:rPr lang="en-US" sz="2800" kern="1200" dirty="0">
                <a:solidFill>
                  <a:schemeClr val="tx2"/>
                </a:solidFill>
                <a:latin typeface="+mj-lt"/>
                <a:ea typeface="+mj-ea"/>
                <a:cs typeface="+mj-cs"/>
              </a:rPr>
              <a:t>, </a:t>
            </a:r>
            <a:r>
              <a:rPr lang="en-US" sz="2800" b="1" kern="1200" dirty="0">
                <a:solidFill>
                  <a:schemeClr val="tx2"/>
                </a:solidFill>
                <a:latin typeface="+mj-lt"/>
                <a:ea typeface="+mj-ea"/>
                <a:cs typeface="+mj-cs"/>
              </a:rPr>
              <a:t>1 </a:t>
            </a:r>
            <a:r>
              <a:rPr lang="en-US" sz="2800" b="1" kern="1200" dirty="0" err="1">
                <a:solidFill>
                  <a:schemeClr val="tx2"/>
                </a:solidFill>
                <a:latin typeface="+mj-lt"/>
                <a:ea typeface="+mj-ea"/>
                <a:cs typeface="+mj-cs"/>
              </a:rPr>
              <a:t>hafta</a:t>
            </a:r>
            <a:r>
              <a:rPr lang="en-US" sz="2800" b="1" kern="1200" dirty="0">
                <a:solidFill>
                  <a:schemeClr val="tx2"/>
                </a:solidFill>
                <a:latin typeface="+mj-lt"/>
                <a:ea typeface="+mj-ea"/>
                <a:cs typeface="+mj-cs"/>
              </a:rPr>
              <a:t> </a:t>
            </a:r>
            <a:r>
              <a:rPr lang="en-US" sz="2800" kern="1200" dirty="0" err="1">
                <a:solidFill>
                  <a:schemeClr val="tx2"/>
                </a:solidFill>
                <a:latin typeface="+mj-lt"/>
                <a:ea typeface="+mj-ea"/>
                <a:cs typeface="+mj-cs"/>
              </a:rPr>
              <a:t>sonra</a:t>
            </a:r>
            <a:r>
              <a:rPr lang="en-US" sz="2800" kern="1200" dirty="0">
                <a:solidFill>
                  <a:schemeClr val="tx2"/>
                </a:solidFill>
                <a:latin typeface="+mj-lt"/>
                <a:ea typeface="+mj-ea"/>
                <a:cs typeface="+mj-cs"/>
              </a:rPr>
              <a:t> da </a:t>
            </a:r>
            <a:r>
              <a:rPr lang="en-US" sz="2800" b="1" kern="1200" dirty="0">
                <a:solidFill>
                  <a:schemeClr val="tx2"/>
                </a:solidFill>
                <a:latin typeface="+mj-lt"/>
                <a:ea typeface="+mj-ea"/>
                <a:cs typeface="+mj-cs"/>
              </a:rPr>
              <a:t>%75’ini.</a:t>
            </a:r>
          </a:p>
          <a:p>
            <a:pPr defTabSz="914400">
              <a:lnSpc>
                <a:spcPct val="90000"/>
              </a:lnSpc>
              <a:spcBef>
                <a:spcPct val="0"/>
              </a:spcBef>
              <a:spcAft>
                <a:spcPts val="600"/>
              </a:spcAft>
            </a:pPr>
            <a:endParaRPr lang="en-US" sz="2800" kern="1200" dirty="0">
              <a:solidFill>
                <a:schemeClr val="tx2"/>
              </a:solidFill>
              <a:latin typeface="+mj-lt"/>
              <a:ea typeface="+mj-ea"/>
              <a:cs typeface="+mj-cs"/>
            </a:endParaRPr>
          </a:p>
          <a:p>
            <a:pPr defTabSz="914400">
              <a:lnSpc>
                <a:spcPct val="90000"/>
              </a:lnSpc>
              <a:spcBef>
                <a:spcPct val="0"/>
              </a:spcBef>
              <a:spcAft>
                <a:spcPts val="600"/>
              </a:spcAft>
            </a:pPr>
            <a:endParaRPr lang="en-US" sz="2800" kern="1200" dirty="0">
              <a:solidFill>
                <a:schemeClr val="tx2"/>
              </a:solidFill>
              <a:latin typeface="+mj-lt"/>
              <a:ea typeface="+mj-ea"/>
              <a:cs typeface="+mj-cs"/>
            </a:endParaRPr>
          </a:p>
          <a:p>
            <a:pPr defTabSz="914400">
              <a:lnSpc>
                <a:spcPct val="90000"/>
              </a:lnSpc>
              <a:spcBef>
                <a:spcPct val="0"/>
              </a:spcBef>
              <a:spcAft>
                <a:spcPts val="600"/>
              </a:spcAft>
            </a:pPr>
            <a:endParaRPr lang="en-US" sz="2800" kern="1200" dirty="0">
              <a:solidFill>
                <a:schemeClr val="tx2"/>
              </a:solidFill>
              <a:latin typeface="+mj-lt"/>
              <a:ea typeface="+mj-ea"/>
              <a:cs typeface="+mj-cs"/>
            </a:endParaRPr>
          </a:p>
          <a:p>
            <a:pPr defTabSz="914400">
              <a:lnSpc>
                <a:spcPct val="90000"/>
              </a:lnSpc>
              <a:spcBef>
                <a:spcPct val="0"/>
              </a:spcBef>
              <a:spcAft>
                <a:spcPts val="600"/>
              </a:spcAft>
            </a:pPr>
            <a:endParaRPr lang="en-US" sz="2800" kern="1200" dirty="0">
              <a:solidFill>
                <a:schemeClr val="tx2"/>
              </a:solidFill>
              <a:latin typeface="+mj-lt"/>
              <a:ea typeface="+mj-ea"/>
              <a:cs typeface="+mj-cs"/>
            </a:endParaRPr>
          </a:p>
        </p:txBody>
      </p:sp>
      <p:sp>
        <p:nvSpPr>
          <p:cNvPr id="2" name="Metin kutusu 1">
            <a:extLst>
              <a:ext uri="{FF2B5EF4-FFF2-40B4-BE49-F238E27FC236}">
                <a16:creationId xmlns:a16="http://schemas.microsoft.com/office/drawing/2014/main" id="{0D1A130D-E306-4867-A041-40D5AD536B4F}"/>
              </a:ext>
            </a:extLst>
          </p:cNvPr>
          <p:cNvSpPr txBox="1"/>
          <p:nvPr/>
        </p:nvSpPr>
        <p:spPr>
          <a:xfrm>
            <a:off x="360688" y="1727027"/>
            <a:ext cx="3604268" cy="838831"/>
          </a:xfrm>
          <a:prstGeom prst="rect">
            <a:avLst/>
          </a:prstGeom>
        </p:spPr>
        <p:txBody>
          <a:bodyPr vert="horz" lIns="91440" tIns="45720" rIns="91440" bIns="45720" rtlCol="0" anchor="b">
            <a:normAutofit/>
          </a:bodyPr>
          <a:lstStyle/>
          <a:p>
            <a:pPr defTabSz="914400">
              <a:lnSpc>
                <a:spcPct val="90000"/>
              </a:lnSpc>
              <a:spcBef>
                <a:spcPts val="1000"/>
              </a:spcBef>
            </a:pPr>
            <a:r>
              <a:rPr lang="en-US" sz="3200" b="1" kern="1200" dirty="0" err="1">
                <a:solidFill>
                  <a:schemeClr val="tx2"/>
                </a:solidFill>
                <a:latin typeface="+mn-lt"/>
                <a:ea typeface="+mn-ea"/>
                <a:cs typeface="+mn-cs"/>
              </a:rPr>
              <a:t>Biliyoruz</a:t>
            </a:r>
            <a:r>
              <a:rPr lang="en-US" sz="3200" b="1" kern="1200" dirty="0">
                <a:solidFill>
                  <a:schemeClr val="tx2"/>
                </a:solidFill>
                <a:latin typeface="+mn-lt"/>
                <a:ea typeface="+mn-ea"/>
                <a:cs typeface="+mn-cs"/>
              </a:rPr>
              <a:t> ki;</a:t>
            </a:r>
          </a:p>
        </p:txBody>
      </p:sp>
      <p:pic>
        <p:nvPicPr>
          <p:cNvPr id="5" name="İçerik Yer Tutucusu 4" descr="yazı tipi, metin, grafik, grafik tasarım içeren bir resim&#10;&#10;Yapay zeka tarafından oluşturulan içerik yanlış olabilir.">
            <a:extLst>
              <a:ext uri="{FF2B5EF4-FFF2-40B4-BE49-F238E27FC236}">
                <a16:creationId xmlns:a16="http://schemas.microsoft.com/office/drawing/2014/main" id="{6343E655-8562-4450-89C9-19098A18615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76992" y="2813838"/>
            <a:ext cx="3106320" cy="1911581"/>
          </a:xfrm>
          <a:prstGeom prst="rect">
            <a:avLst/>
          </a:prstGeom>
          <a:ln>
            <a:noFill/>
          </a:ln>
        </p:spPr>
      </p:pic>
    </p:spTree>
    <p:extLst>
      <p:ext uri="{BB962C8B-B14F-4D97-AF65-F5344CB8AC3E}">
        <p14:creationId xmlns:p14="http://schemas.microsoft.com/office/powerpoint/2010/main" val="26849399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944D21BA-16AF-4A98-ABCF-89B9E654A9E8}"/>
              </a:ext>
            </a:extLst>
          </p:cNvPr>
          <p:cNvSpPr txBox="1"/>
          <p:nvPr/>
        </p:nvSpPr>
        <p:spPr>
          <a:xfrm>
            <a:off x="606478" y="386930"/>
            <a:ext cx="6927525" cy="1188950"/>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4000" b="1" kern="1200">
                <a:solidFill>
                  <a:schemeClr val="tx1"/>
                </a:solidFill>
                <a:latin typeface="+mj-lt"/>
                <a:ea typeface="+mj-ea"/>
                <a:cs typeface="+mj-cs"/>
              </a:rPr>
              <a:t>Peki Bizi Birbirimizden Ayıran Şey Temelinde Ne var?</a:t>
            </a:r>
          </a:p>
        </p:txBody>
      </p:sp>
      <p:sp>
        <p:nvSpPr>
          <p:cNvPr id="6" name="Metin kutusu 5">
            <a:extLst>
              <a:ext uri="{FF2B5EF4-FFF2-40B4-BE49-F238E27FC236}">
                <a16:creationId xmlns:a16="http://schemas.microsoft.com/office/drawing/2014/main" id="{6FA466DF-6366-4528-8C1B-E0CEC8A31123}"/>
              </a:ext>
            </a:extLst>
          </p:cNvPr>
          <p:cNvSpPr txBox="1"/>
          <p:nvPr/>
        </p:nvSpPr>
        <p:spPr>
          <a:xfrm>
            <a:off x="413359" y="1979113"/>
            <a:ext cx="7789637" cy="4055928"/>
          </a:xfrm>
          <a:prstGeom prst="rect">
            <a:avLst/>
          </a:prstGeom>
        </p:spPr>
        <p:txBody>
          <a:bodyPr vert="horz" lIns="91440" tIns="45720" rIns="91440" bIns="45720" rtlCol="0" anchor="ctr">
            <a:normAutofit/>
          </a:bodyPr>
          <a:lstStyle/>
          <a:p>
            <a:pPr marL="214313" indent="-228600" defTabSz="914400">
              <a:lnSpc>
                <a:spcPct val="90000"/>
              </a:lnSpc>
              <a:spcAft>
                <a:spcPts val="600"/>
              </a:spcAft>
              <a:buFont typeface="Arial" panose="020B0604020202020204" pitchFamily="34" charset="0"/>
              <a:buChar char="•"/>
            </a:pPr>
            <a:r>
              <a:rPr lang="en-US" b="1" dirty="0"/>
              <a:t>IQ </a:t>
            </a:r>
            <a:r>
              <a:rPr lang="en-US" dirty="0" err="1"/>
              <a:t>zeka</a:t>
            </a:r>
            <a:r>
              <a:rPr lang="en-US" dirty="0"/>
              <a:t> </a:t>
            </a:r>
            <a:r>
              <a:rPr lang="en-US" dirty="0" err="1"/>
              <a:t>seviyesi</a:t>
            </a:r>
            <a:r>
              <a:rPr lang="en-US" dirty="0"/>
              <a:t>: </a:t>
            </a:r>
            <a:r>
              <a:rPr lang="en-US" dirty="0" err="1"/>
              <a:t>Anlayabilme</a:t>
            </a:r>
            <a:r>
              <a:rPr lang="en-US" dirty="0"/>
              <a:t>, </a:t>
            </a:r>
            <a:r>
              <a:rPr lang="en-US" dirty="0" err="1"/>
              <a:t>yaratıcılık</a:t>
            </a:r>
            <a:r>
              <a:rPr lang="en-US" dirty="0"/>
              <a:t>, problem </a:t>
            </a:r>
            <a:r>
              <a:rPr lang="en-US" dirty="0" err="1"/>
              <a:t>çözebilme</a:t>
            </a:r>
            <a:r>
              <a:rPr lang="en-US" dirty="0"/>
              <a:t>, </a:t>
            </a:r>
            <a:r>
              <a:rPr lang="en-US" dirty="0" err="1"/>
              <a:t>mantık</a:t>
            </a:r>
            <a:r>
              <a:rPr lang="en-US" dirty="0"/>
              <a:t>, </a:t>
            </a:r>
            <a:r>
              <a:rPr lang="en-US" dirty="0" err="1"/>
              <a:t>öğrenme</a:t>
            </a:r>
            <a:r>
              <a:rPr lang="en-US" dirty="0"/>
              <a:t> </a:t>
            </a:r>
            <a:r>
              <a:rPr lang="en-US" dirty="0" err="1"/>
              <a:t>yeteneği</a:t>
            </a:r>
            <a:r>
              <a:rPr lang="en-US" dirty="0"/>
              <a:t>.</a:t>
            </a:r>
          </a:p>
          <a:p>
            <a:pPr indent="-228600" defTabSz="914400">
              <a:lnSpc>
                <a:spcPct val="90000"/>
              </a:lnSpc>
              <a:spcAft>
                <a:spcPts val="600"/>
              </a:spcAft>
              <a:buFont typeface="Arial" panose="020B0604020202020204" pitchFamily="34" charset="0"/>
              <a:buChar char="•"/>
            </a:pPr>
            <a:endParaRPr lang="en-US" dirty="0"/>
          </a:p>
          <a:p>
            <a:pPr marL="285750" indent="-285750" defTabSz="914400">
              <a:lnSpc>
                <a:spcPct val="90000"/>
              </a:lnSpc>
              <a:spcAft>
                <a:spcPts val="600"/>
              </a:spcAft>
              <a:buFont typeface="Arial" panose="020B0604020202020204" pitchFamily="34" charset="0"/>
              <a:buChar char="•"/>
            </a:pPr>
            <a:r>
              <a:rPr lang="en-US" b="1"/>
              <a:t> !!! </a:t>
            </a:r>
            <a:r>
              <a:rPr lang="en-US" b="1" dirty="0"/>
              <a:t>EQ </a:t>
            </a:r>
            <a:r>
              <a:rPr lang="en-US" dirty="0" err="1"/>
              <a:t>duygusal</a:t>
            </a:r>
            <a:r>
              <a:rPr lang="en-US" dirty="0"/>
              <a:t> </a:t>
            </a:r>
            <a:r>
              <a:rPr lang="en-US" dirty="0" err="1"/>
              <a:t>zeka</a:t>
            </a:r>
            <a:r>
              <a:rPr lang="en-US" dirty="0"/>
              <a:t>: Öz </a:t>
            </a:r>
            <a:r>
              <a:rPr lang="en-US" dirty="0" err="1"/>
              <a:t>farkındalık</a:t>
            </a:r>
            <a:r>
              <a:rPr lang="en-US" dirty="0"/>
              <a:t>, </a:t>
            </a:r>
            <a:r>
              <a:rPr lang="en-US" dirty="0" err="1"/>
              <a:t>oto</a:t>
            </a:r>
            <a:r>
              <a:rPr lang="en-US" dirty="0"/>
              <a:t> </a:t>
            </a:r>
            <a:r>
              <a:rPr lang="en-US" dirty="0" err="1"/>
              <a:t>kontrol</a:t>
            </a:r>
            <a:r>
              <a:rPr lang="en-US" dirty="0"/>
              <a:t>, </a:t>
            </a:r>
            <a:r>
              <a:rPr lang="en-US" dirty="0" err="1"/>
              <a:t>motivasyon</a:t>
            </a:r>
            <a:r>
              <a:rPr lang="en-US" dirty="0"/>
              <a:t>, </a:t>
            </a:r>
            <a:r>
              <a:rPr lang="en-US" dirty="0" err="1"/>
              <a:t>sosyal</a:t>
            </a:r>
            <a:r>
              <a:rPr lang="en-US" dirty="0"/>
              <a:t> </a:t>
            </a:r>
            <a:r>
              <a:rPr lang="en-US" dirty="0" err="1"/>
              <a:t>beceriler</a:t>
            </a:r>
            <a:r>
              <a:rPr lang="en-US" dirty="0"/>
              <a:t> (belli </a:t>
            </a:r>
            <a:r>
              <a:rPr lang="en-US" dirty="0" err="1"/>
              <a:t>bir</a:t>
            </a:r>
            <a:r>
              <a:rPr lang="en-US" dirty="0"/>
              <a:t> </a:t>
            </a:r>
            <a:r>
              <a:rPr lang="en-US" dirty="0" err="1"/>
              <a:t>ortamda</a:t>
            </a:r>
            <a:r>
              <a:rPr lang="en-US" dirty="0"/>
              <a:t> </a:t>
            </a:r>
            <a:r>
              <a:rPr lang="en-US" dirty="0" err="1"/>
              <a:t>toplumsal</a:t>
            </a:r>
            <a:r>
              <a:rPr lang="en-US" dirty="0"/>
              <a:t> </a:t>
            </a:r>
            <a:r>
              <a:rPr lang="en-US" dirty="0" err="1"/>
              <a:t>olarak</a:t>
            </a:r>
            <a:r>
              <a:rPr lang="en-US" dirty="0"/>
              <a:t> </a:t>
            </a:r>
            <a:r>
              <a:rPr lang="en-US" dirty="0" err="1"/>
              <a:t>kabul</a:t>
            </a:r>
            <a:r>
              <a:rPr lang="en-US" dirty="0"/>
              <a:t> </a:t>
            </a:r>
            <a:r>
              <a:rPr lang="en-US" dirty="0" err="1"/>
              <a:t>görecek</a:t>
            </a:r>
            <a:r>
              <a:rPr lang="en-US" dirty="0"/>
              <a:t> </a:t>
            </a:r>
            <a:r>
              <a:rPr lang="en-US" dirty="0" err="1"/>
              <a:t>şekilde</a:t>
            </a:r>
            <a:r>
              <a:rPr lang="en-US" dirty="0"/>
              <a:t> </a:t>
            </a:r>
            <a:r>
              <a:rPr lang="en-US" dirty="0" err="1"/>
              <a:t>davranabilmek</a:t>
            </a:r>
            <a:r>
              <a:rPr lang="en-US" dirty="0"/>
              <a:t>, </a:t>
            </a:r>
            <a:r>
              <a:rPr lang="en-US" dirty="0" err="1"/>
              <a:t>gruba</a:t>
            </a:r>
            <a:r>
              <a:rPr lang="en-US" dirty="0"/>
              <a:t> </a:t>
            </a:r>
            <a:r>
              <a:rPr lang="en-US" dirty="0" err="1"/>
              <a:t>dahil</a:t>
            </a:r>
            <a:r>
              <a:rPr lang="en-US" dirty="0"/>
              <a:t> </a:t>
            </a:r>
            <a:r>
              <a:rPr lang="en-US" dirty="0" err="1"/>
              <a:t>olma</a:t>
            </a:r>
            <a:r>
              <a:rPr lang="en-US" dirty="0"/>
              <a:t>, </a:t>
            </a:r>
            <a:r>
              <a:rPr lang="en-US" dirty="0" err="1"/>
              <a:t>olumsuz</a:t>
            </a:r>
            <a:r>
              <a:rPr lang="en-US" dirty="0"/>
              <a:t> </a:t>
            </a:r>
            <a:r>
              <a:rPr lang="en-US" dirty="0" err="1"/>
              <a:t>duyguların</a:t>
            </a:r>
            <a:r>
              <a:rPr lang="en-US" dirty="0"/>
              <a:t> </a:t>
            </a:r>
            <a:r>
              <a:rPr lang="en-US" dirty="0" err="1"/>
              <a:t>yönetimi</a:t>
            </a:r>
            <a:r>
              <a:rPr lang="en-US" dirty="0"/>
              <a:t>, </a:t>
            </a:r>
            <a:r>
              <a:rPr lang="en-US" dirty="0" err="1"/>
              <a:t>kendini</a:t>
            </a:r>
            <a:r>
              <a:rPr lang="en-US" dirty="0"/>
              <a:t> </a:t>
            </a:r>
            <a:r>
              <a:rPr lang="en-US" dirty="0" err="1"/>
              <a:t>ifade</a:t>
            </a:r>
            <a:r>
              <a:rPr lang="en-US" dirty="0"/>
              <a:t> </a:t>
            </a:r>
            <a:r>
              <a:rPr lang="en-US" dirty="0" err="1"/>
              <a:t>edebilme</a:t>
            </a:r>
            <a:r>
              <a:rPr lang="en-US" dirty="0"/>
              <a:t> </a:t>
            </a:r>
            <a:r>
              <a:rPr lang="en-US" dirty="0" err="1"/>
              <a:t>yeteneği</a:t>
            </a:r>
            <a:r>
              <a:rPr lang="en-US" dirty="0"/>
              <a:t> </a:t>
            </a:r>
            <a:r>
              <a:rPr lang="en-US" dirty="0" err="1"/>
              <a:t>gibi</a:t>
            </a:r>
            <a:r>
              <a:rPr lang="en-US" dirty="0"/>
              <a:t>) </a:t>
            </a:r>
            <a:r>
              <a:rPr lang="en-US" dirty="0" err="1"/>
              <a:t>bilinç</a:t>
            </a:r>
            <a:r>
              <a:rPr lang="en-US" dirty="0"/>
              <a:t>, </a:t>
            </a:r>
            <a:r>
              <a:rPr lang="en-US" dirty="0" err="1"/>
              <a:t>azim</a:t>
            </a:r>
            <a:r>
              <a:rPr lang="en-US" dirty="0"/>
              <a:t>, </a:t>
            </a:r>
            <a:r>
              <a:rPr lang="en-US" dirty="0" err="1"/>
              <a:t>dürtülerini</a:t>
            </a:r>
            <a:r>
              <a:rPr lang="en-US" dirty="0"/>
              <a:t> </a:t>
            </a:r>
            <a:r>
              <a:rPr lang="en-US" dirty="0" err="1"/>
              <a:t>frenleme</a:t>
            </a:r>
            <a:r>
              <a:rPr lang="en-US" dirty="0"/>
              <a:t>, </a:t>
            </a:r>
            <a:r>
              <a:rPr lang="en-US" dirty="0" err="1"/>
              <a:t>iletişim</a:t>
            </a:r>
            <a:r>
              <a:rPr lang="en-US" dirty="0"/>
              <a:t> </a:t>
            </a:r>
            <a:r>
              <a:rPr lang="en-US" dirty="0" err="1"/>
              <a:t>becerileri</a:t>
            </a:r>
            <a:r>
              <a:rPr lang="en-US" dirty="0"/>
              <a:t>, </a:t>
            </a:r>
            <a:r>
              <a:rPr lang="en-US" dirty="0" err="1"/>
              <a:t>başkalarının</a:t>
            </a:r>
            <a:r>
              <a:rPr lang="en-US" dirty="0"/>
              <a:t> </a:t>
            </a:r>
            <a:r>
              <a:rPr lang="en-US" dirty="0" err="1"/>
              <a:t>duygularını</a:t>
            </a:r>
            <a:r>
              <a:rPr lang="en-US" dirty="0"/>
              <a:t> </a:t>
            </a:r>
            <a:r>
              <a:rPr lang="en-US" dirty="0" err="1"/>
              <a:t>paylaşabilme</a:t>
            </a:r>
            <a:r>
              <a:rPr lang="en-US" dirty="0"/>
              <a:t> (</a:t>
            </a:r>
            <a:r>
              <a:rPr lang="en-US" dirty="0" err="1"/>
              <a:t>empati</a:t>
            </a:r>
            <a:r>
              <a:rPr lang="en-US" dirty="0"/>
              <a:t>) </a:t>
            </a:r>
            <a:r>
              <a:rPr lang="en-US" dirty="0" err="1"/>
              <a:t>gibi</a:t>
            </a:r>
            <a:r>
              <a:rPr lang="en-US" dirty="0"/>
              <a:t> </a:t>
            </a:r>
            <a:r>
              <a:rPr lang="en-US" dirty="0" err="1"/>
              <a:t>özellikler</a:t>
            </a:r>
            <a:r>
              <a:rPr lang="en-US" dirty="0"/>
              <a:t>.</a:t>
            </a:r>
          </a:p>
          <a:p>
            <a:pPr indent="-228600" defTabSz="914400">
              <a:lnSpc>
                <a:spcPct val="90000"/>
              </a:lnSpc>
              <a:spcAft>
                <a:spcPts val="600"/>
              </a:spcAft>
              <a:buFont typeface="Arial" panose="020B0604020202020204" pitchFamily="34" charset="0"/>
              <a:buChar char="•"/>
            </a:pPr>
            <a:endParaRPr lang="en-US" dirty="0"/>
          </a:p>
          <a:p>
            <a:pPr marL="214313" indent="-228600" defTabSz="914400">
              <a:lnSpc>
                <a:spcPct val="90000"/>
              </a:lnSpc>
              <a:spcAft>
                <a:spcPts val="600"/>
              </a:spcAft>
              <a:buFont typeface="Arial" panose="020B0604020202020204" pitchFamily="34" charset="0"/>
              <a:buChar char="•"/>
            </a:pPr>
            <a:r>
              <a:rPr lang="en-US" dirty="0" err="1"/>
              <a:t>Duygusal</a:t>
            </a:r>
            <a:r>
              <a:rPr lang="en-US" dirty="0"/>
              <a:t> </a:t>
            </a:r>
            <a:r>
              <a:rPr lang="en-US" dirty="0" err="1"/>
              <a:t>zeka</a:t>
            </a:r>
            <a:r>
              <a:rPr lang="en-US" dirty="0"/>
              <a:t> </a:t>
            </a:r>
            <a:r>
              <a:rPr lang="en-US" dirty="0" err="1"/>
              <a:t>doğuştan</a:t>
            </a:r>
            <a:r>
              <a:rPr lang="en-US" dirty="0"/>
              <a:t> </a:t>
            </a:r>
            <a:r>
              <a:rPr lang="en-US" dirty="0" err="1"/>
              <a:t>gelen</a:t>
            </a:r>
            <a:r>
              <a:rPr lang="en-US" dirty="0"/>
              <a:t> </a:t>
            </a:r>
            <a:r>
              <a:rPr lang="en-US" dirty="0" err="1"/>
              <a:t>bir</a:t>
            </a:r>
            <a:r>
              <a:rPr lang="en-US" dirty="0"/>
              <a:t> </a:t>
            </a:r>
            <a:r>
              <a:rPr lang="en-US" dirty="0" err="1"/>
              <a:t>özellik</a:t>
            </a:r>
            <a:r>
              <a:rPr lang="en-US" dirty="0"/>
              <a:t> </a:t>
            </a:r>
            <a:r>
              <a:rPr lang="en-US" dirty="0" err="1"/>
              <a:t>değil</a:t>
            </a:r>
            <a:r>
              <a:rPr lang="en-US" dirty="0"/>
              <a:t>. </a:t>
            </a:r>
            <a:r>
              <a:rPr lang="en-US" dirty="0" err="1"/>
              <a:t>İnsan</a:t>
            </a:r>
            <a:r>
              <a:rPr lang="en-US" dirty="0"/>
              <a:t> </a:t>
            </a:r>
            <a:r>
              <a:rPr lang="en-US" dirty="0" err="1"/>
              <a:t>beyninin</a:t>
            </a:r>
            <a:r>
              <a:rPr lang="en-US" dirty="0"/>
              <a:t> </a:t>
            </a:r>
            <a:r>
              <a:rPr lang="en-US" dirty="0" err="1"/>
              <a:t>yapısı</a:t>
            </a:r>
            <a:r>
              <a:rPr lang="en-US" dirty="0"/>
              <a:t> </a:t>
            </a:r>
            <a:r>
              <a:rPr lang="en-US" dirty="0" err="1"/>
              <a:t>çocuklukta</a:t>
            </a:r>
            <a:r>
              <a:rPr lang="en-US" dirty="0"/>
              <a:t> </a:t>
            </a:r>
            <a:r>
              <a:rPr lang="en-US" dirty="0" err="1"/>
              <a:t>alınan</a:t>
            </a:r>
            <a:r>
              <a:rPr lang="en-US" dirty="0"/>
              <a:t> </a:t>
            </a:r>
            <a:r>
              <a:rPr lang="en-US" dirty="0" err="1"/>
              <a:t>duygusal</a:t>
            </a:r>
            <a:r>
              <a:rPr lang="en-US" dirty="0"/>
              <a:t> </a:t>
            </a:r>
            <a:r>
              <a:rPr lang="en-US" dirty="0" err="1"/>
              <a:t>derslerle</a:t>
            </a:r>
            <a:r>
              <a:rPr lang="en-US" dirty="0"/>
              <a:t> </a:t>
            </a:r>
            <a:r>
              <a:rPr lang="en-US" dirty="0" err="1"/>
              <a:t>şekilleniyor</a:t>
            </a:r>
            <a:r>
              <a:rPr lang="en-US" dirty="0"/>
              <a:t> </a:t>
            </a:r>
            <a:r>
              <a:rPr lang="en-US" dirty="0" err="1"/>
              <a:t>ve</a:t>
            </a:r>
            <a:r>
              <a:rPr lang="en-US" dirty="0"/>
              <a:t> </a:t>
            </a:r>
            <a:r>
              <a:rPr lang="en-US" dirty="0" err="1"/>
              <a:t>bu</a:t>
            </a:r>
            <a:r>
              <a:rPr lang="en-US" dirty="0"/>
              <a:t> </a:t>
            </a:r>
            <a:r>
              <a:rPr lang="en-US" dirty="0" err="1"/>
              <a:t>yaşam</a:t>
            </a:r>
            <a:r>
              <a:rPr lang="en-US" dirty="0"/>
              <a:t> </a:t>
            </a:r>
            <a:r>
              <a:rPr lang="en-US" dirty="0" err="1"/>
              <a:t>boyunca</a:t>
            </a:r>
            <a:r>
              <a:rPr lang="en-US" dirty="0"/>
              <a:t> </a:t>
            </a:r>
            <a:r>
              <a:rPr lang="en-US" dirty="0" err="1"/>
              <a:t>davranış</a:t>
            </a:r>
            <a:r>
              <a:rPr lang="en-US" dirty="0"/>
              <a:t> </a:t>
            </a:r>
            <a:r>
              <a:rPr lang="en-US" dirty="0" err="1"/>
              <a:t>tarzını</a:t>
            </a:r>
            <a:r>
              <a:rPr lang="en-US" dirty="0"/>
              <a:t> </a:t>
            </a:r>
            <a:r>
              <a:rPr lang="en-US" dirty="0" err="1"/>
              <a:t>belirliyor</a:t>
            </a:r>
            <a:r>
              <a:rPr lang="en-US" dirty="0"/>
              <a:t>. </a:t>
            </a:r>
            <a:r>
              <a:rPr lang="en-US" dirty="0" err="1"/>
              <a:t>Duygusal</a:t>
            </a:r>
            <a:r>
              <a:rPr lang="en-US" dirty="0"/>
              <a:t> </a:t>
            </a:r>
            <a:r>
              <a:rPr lang="en-US" dirty="0" err="1"/>
              <a:t>zeka</a:t>
            </a:r>
            <a:r>
              <a:rPr lang="en-US" dirty="0"/>
              <a:t> </a:t>
            </a:r>
            <a:r>
              <a:rPr lang="en-US" dirty="0" err="1"/>
              <a:t>geliştirilebilir</a:t>
            </a:r>
            <a:r>
              <a:rPr lang="en-US" dirty="0"/>
              <a:t>.</a:t>
            </a:r>
          </a:p>
        </p:txBody>
      </p:sp>
    </p:spTree>
    <p:extLst>
      <p:ext uri="{BB962C8B-B14F-4D97-AF65-F5344CB8AC3E}">
        <p14:creationId xmlns:p14="http://schemas.microsoft.com/office/powerpoint/2010/main" val="40955173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933288AA-82C2-43E5-A1D3-C08CD0979132}"/>
              </a:ext>
            </a:extLst>
          </p:cNvPr>
          <p:cNvSpPr txBox="1"/>
          <p:nvPr/>
        </p:nvSpPr>
        <p:spPr>
          <a:xfrm>
            <a:off x="852778" y="609597"/>
            <a:ext cx="7327517" cy="1330841"/>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400" b="1" kern="1200">
                <a:solidFill>
                  <a:schemeClr val="tx1"/>
                </a:solidFill>
                <a:latin typeface="+mj-lt"/>
                <a:ea typeface="+mj-ea"/>
                <a:cs typeface="+mj-cs"/>
              </a:rPr>
              <a:t>Bunlardan acilen kurtulmamız gerekiyor.</a:t>
            </a:r>
          </a:p>
        </p:txBody>
      </p:sp>
      <p:graphicFrame>
        <p:nvGraphicFramePr>
          <p:cNvPr id="5" name="Metin kutusu 1">
            <a:extLst>
              <a:ext uri="{FF2B5EF4-FFF2-40B4-BE49-F238E27FC236}">
                <a16:creationId xmlns:a16="http://schemas.microsoft.com/office/drawing/2014/main" id="{4E8A105A-2946-D073-2CB1-EEEDECF50147}"/>
              </a:ext>
            </a:extLst>
          </p:cNvPr>
          <p:cNvGraphicFramePr/>
          <p:nvPr/>
        </p:nvGraphicFramePr>
        <p:xfrm>
          <a:off x="852778" y="2194100"/>
          <a:ext cx="4463228" cy="3908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037182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1C507-373D-2020-1487-EC5E4788E4D6}"/>
            </a:ext>
          </a:extLst>
        </p:cNvPr>
        <p:cNvGrpSpPr/>
        <p:nvPr/>
      </p:nvGrpSpPr>
      <p:grpSpPr>
        <a:xfrm>
          <a:off x="0" y="0"/>
          <a:ext cx="0" cy="0"/>
          <a:chOff x="0" y="0"/>
          <a:chExt cx="0" cy="0"/>
        </a:xfrm>
      </p:grpSpPr>
      <p:pic>
        <p:nvPicPr>
          <p:cNvPr id="5" name="İçerik Yer Tutucusu 4" descr="metin, ekran görüntüsü, yazı tipi, tasarım içeren bir resim&#10;&#10;Yapay zeka tarafından oluşturulan içerik yanlış olabilir.">
            <a:extLst>
              <a:ext uri="{FF2B5EF4-FFF2-40B4-BE49-F238E27FC236}">
                <a16:creationId xmlns:a16="http://schemas.microsoft.com/office/drawing/2014/main" id="{0F51BFFA-2A4E-F27E-AC17-28363B2B3A45}"/>
              </a:ext>
            </a:extLst>
          </p:cNvPr>
          <p:cNvPicPr>
            <a:picLocks noGrp="1" noChangeAspect="1"/>
          </p:cNvPicPr>
          <p:nvPr>
            <p:ph idx="1"/>
          </p:nvPr>
        </p:nvPicPr>
        <p:blipFill>
          <a:blip r:embed="rId2"/>
          <a:stretch>
            <a:fillRect/>
          </a:stretch>
        </p:blipFill>
        <p:spPr>
          <a:xfrm>
            <a:off x="2452230" y="249344"/>
            <a:ext cx="4239540" cy="6359312"/>
          </a:xfrm>
        </p:spPr>
      </p:pic>
      <p:sp>
        <p:nvSpPr>
          <p:cNvPr id="2" name="Metin kutusu 1">
            <a:extLst>
              <a:ext uri="{FF2B5EF4-FFF2-40B4-BE49-F238E27FC236}">
                <a16:creationId xmlns:a16="http://schemas.microsoft.com/office/drawing/2014/main" id="{8A8FA887-4370-0945-CDC1-AE9C4EE5227A}"/>
              </a:ext>
            </a:extLst>
          </p:cNvPr>
          <p:cNvSpPr txBox="1"/>
          <p:nvPr/>
        </p:nvSpPr>
        <p:spPr>
          <a:xfrm>
            <a:off x="450937" y="3244334"/>
            <a:ext cx="1889941" cy="461665"/>
          </a:xfrm>
          <a:prstGeom prst="rect">
            <a:avLst/>
          </a:prstGeom>
          <a:noFill/>
        </p:spPr>
        <p:txBody>
          <a:bodyPr wrap="none" rtlCol="0">
            <a:spAutoFit/>
          </a:bodyPr>
          <a:lstStyle/>
          <a:p>
            <a:r>
              <a:rPr lang="tr-TR" sz="2400" b="1" dirty="0"/>
              <a:t>Hatırlayalım: </a:t>
            </a:r>
          </a:p>
        </p:txBody>
      </p:sp>
    </p:spTree>
    <p:extLst>
      <p:ext uri="{BB962C8B-B14F-4D97-AF65-F5344CB8AC3E}">
        <p14:creationId xmlns:p14="http://schemas.microsoft.com/office/powerpoint/2010/main" val="3773337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EEA4D-E7E9-962C-D156-037349AB3339}"/>
            </a:ext>
          </a:extLst>
        </p:cNvPr>
        <p:cNvGrpSpPr/>
        <p:nvPr/>
      </p:nvGrpSpPr>
      <p:grpSpPr>
        <a:xfrm>
          <a:off x="0" y="0"/>
          <a:ext cx="0" cy="0"/>
          <a:chOff x="0" y="0"/>
          <a:chExt cx="0" cy="0"/>
        </a:xfrm>
      </p:grpSpPr>
      <p:sp>
        <p:nvSpPr>
          <p:cNvPr id="2" name="Unvan 1">
            <a:extLst>
              <a:ext uri="{FF2B5EF4-FFF2-40B4-BE49-F238E27FC236}">
                <a16:creationId xmlns:a16="http://schemas.microsoft.com/office/drawing/2014/main" id="{609337DC-433A-4D12-CA96-FA5C3658AFA5}"/>
              </a:ext>
            </a:extLst>
          </p:cNvPr>
          <p:cNvSpPr>
            <a:spLocks noGrp="1"/>
          </p:cNvSpPr>
          <p:nvPr>
            <p:ph type="title"/>
          </p:nvPr>
        </p:nvSpPr>
        <p:spPr>
          <a:xfrm>
            <a:off x="153806" y="414090"/>
            <a:ext cx="8920112" cy="354537"/>
          </a:xfrm>
        </p:spPr>
        <p:txBody>
          <a:bodyPr>
            <a:noAutofit/>
          </a:bodyPr>
          <a:lstStyle/>
          <a:p>
            <a:r>
              <a:rPr lang="tr-TR" sz="3600" b="1" dirty="0"/>
              <a:t>Sağlık Sektörü: Süreçler               Varlık Nedeni</a:t>
            </a:r>
          </a:p>
        </p:txBody>
      </p:sp>
      <p:sp>
        <p:nvSpPr>
          <p:cNvPr id="4" name="Dikdörtgen 3">
            <a:extLst>
              <a:ext uri="{FF2B5EF4-FFF2-40B4-BE49-F238E27FC236}">
                <a16:creationId xmlns:a16="http://schemas.microsoft.com/office/drawing/2014/main" id="{A7D22B28-E211-C8E5-BCC4-7055D46D6CF7}"/>
              </a:ext>
            </a:extLst>
          </p:cNvPr>
          <p:cNvSpPr/>
          <p:nvPr/>
        </p:nvSpPr>
        <p:spPr>
          <a:xfrm>
            <a:off x="6823439" y="1170187"/>
            <a:ext cx="2211809" cy="45209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100" b="1" dirty="0"/>
              <a:t>HASTA</a:t>
            </a:r>
          </a:p>
          <a:p>
            <a:pPr algn="ctr"/>
            <a:r>
              <a:rPr lang="tr-TR" dirty="0"/>
              <a:t>Güvenlik</a:t>
            </a:r>
          </a:p>
          <a:p>
            <a:pPr algn="ctr"/>
            <a:r>
              <a:rPr lang="tr-TR" dirty="0"/>
              <a:t>Memnuniyet</a:t>
            </a:r>
          </a:p>
        </p:txBody>
      </p:sp>
      <p:sp>
        <p:nvSpPr>
          <p:cNvPr id="5" name="Ok: Sağ 4">
            <a:extLst>
              <a:ext uri="{FF2B5EF4-FFF2-40B4-BE49-F238E27FC236}">
                <a16:creationId xmlns:a16="http://schemas.microsoft.com/office/drawing/2014/main" id="{4EE05DBD-DC65-E24C-7ADC-925823A0FA82}"/>
              </a:ext>
            </a:extLst>
          </p:cNvPr>
          <p:cNvSpPr/>
          <p:nvPr/>
        </p:nvSpPr>
        <p:spPr>
          <a:xfrm>
            <a:off x="633556" y="2637481"/>
            <a:ext cx="1717829" cy="7390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350" dirty="0"/>
              <a:t>Güncel bilgi</a:t>
            </a:r>
          </a:p>
        </p:txBody>
      </p:sp>
      <p:sp>
        <p:nvSpPr>
          <p:cNvPr id="7" name="İçerik Yer Tutucusu 6">
            <a:extLst>
              <a:ext uri="{FF2B5EF4-FFF2-40B4-BE49-F238E27FC236}">
                <a16:creationId xmlns:a16="http://schemas.microsoft.com/office/drawing/2014/main" id="{E4569582-10D5-D303-E479-A10EC23BC646}"/>
              </a:ext>
            </a:extLst>
          </p:cNvPr>
          <p:cNvSpPr>
            <a:spLocks noGrp="1"/>
          </p:cNvSpPr>
          <p:nvPr>
            <p:ph idx="1"/>
          </p:nvPr>
        </p:nvSpPr>
        <p:spPr>
          <a:xfrm>
            <a:off x="744060" y="4313289"/>
            <a:ext cx="2112331" cy="10582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7500" lnSpcReduction="20000"/>
          </a:bodyPr>
          <a:lstStyle/>
          <a:p>
            <a:pPr marL="0" indent="0" algn="ctr">
              <a:buNone/>
            </a:pPr>
            <a:r>
              <a:rPr lang="tr-TR" dirty="0"/>
              <a:t>Finans</a:t>
            </a:r>
          </a:p>
          <a:p>
            <a:pPr marL="0" indent="0" algn="ctr">
              <a:buNone/>
            </a:pPr>
            <a:r>
              <a:rPr lang="tr-TR" dirty="0"/>
              <a:t>(Gelir-Gider)</a:t>
            </a:r>
          </a:p>
        </p:txBody>
      </p:sp>
      <p:sp>
        <p:nvSpPr>
          <p:cNvPr id="8" name="Ok: Sağ 7">
            <a:extLst>
              <a:ext uri="{FF2B5EF4-FFF2-40B4-BE49-F238E27FC236}">
                <a16:creationId xmlns:a16="http://schemas.microsoft.com/office/drawing/2014/main" id="{F6625CED-B28B-F2A8-CF2F-E21D4998EE63}"/>
              </a:ext>
            </a:extLst>
          </p:cNvPr>
          <p:cNvSpPr/>
          <p:nvPr/>
        </p:nvSpPr>
        <p:spPr>
          <a:xfrm>
            <a:off x="5061702" y="1346456"/>
            <a:ext cx="1185169" cy="5126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350" dirty="0"/>
              <a:t>Teknoloji </a:t>
            </a:r>
          </a:p>
        </p:txBody>
      </p:sp>
      <p:sp>
        <p:nvSpPr>
          <p:cNvPr id="9" name="Ok: Sağ 8">
            <a:extLst>
              <a:ext uri="{FF2B5EF4-FFF2-40B4-BE49-F238E27FC236}">
                <a16:creationId xmlns:a16="http://schemas.microsoft.com/office/drawing/2014/main" id="{BF5B910F-7FA5-18AB-C3D0-5864AE03011E}"/>
              </a:ext>
            </a:extLst>
          </p:cNvPr>
          <p:cNvSpPr/>
          <p:nvPr/>
        </p:nvSpPr>
        <p:spPr>
          <a:xfrm>
            <a:off x="5359878" y="2719478"/>
            <a:ext cx="1185169" cy="5126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350" dirty="0"/>
              <a:t>Rakipler</a:t>
            </a:r>
          </a:p>
        </p:txBody>
      </p:sp>
      <p:sp>
        <p:nvSpPr>
          <p:cNvPr id="10" name="Ok: Sağ 9">
            <a:extLst>
              <a:ext uri="{FF2B5EF4-FFF2-40B4-BE49-F238E27FC236}">
                <a16:creationId xmlns:a16="http://schemas.microsoft.com/office/drawing/2014/main" id="{9AE4411A-DC0F-4784-0F82-CADFD49F3F30}"/>
              </a:ext>
            </a:extLst>
          </p:cNvPr>
          <p:cNvSpPr/>
          <p:nvPr/>
        </p:nvSpPr>
        <p:spPr>
          <a:xfrm>
            <a:off x="2065443" y="1570814"/>
            <a:ext cx="1578005" cy="11891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350" dirty="0"/>
              <a:t>Ekipman</a:t>
            </a:r>
          </a:p>
          <a:p>
            <a:pPr algn="ctr"/>
            <a:r>
              <a:rPr lang="tr-TR" sz="1350" dirty="0"/>
              <a:t>Sarf </a:t>
            </a:r>
          </a:p>
          <a:p>
            <a:pPr algn="ctr"/>
            <a:r>
              <a:rPr lang="tr-TR" sz="1350" dirty="0"/>
              <a:t>İlaç</a:t>
            </a:r>
          </a:p>
        </p:txBody>
      </p:sp>
      <p:sp>
        <p:nvSpPr>
          <p:cNvPr id="11" name="Ok: Sağ 10">
            <a:extLst>
              <a:ext uri="{FF2B5EF4-FFF2-40B4-BE49-F238E27FC236}">
                <a16:creationId xmlns:a16="http://schemas.microsoft.com/office/drawing/2014/main" id="{FD3EB7FF-D124-A334-3086-3D027A6D8CFB}"/>
              </a:ext>
            </a:extLst>
          </p:cNvPr>
          <p:cNvSpPr/>
          <p:nvPr/>
        </p:nvSpPr>
        <p:spPr>
          <a:xfrm>
            <a:off x="5264699" y="1807646"/>
            <a:ext cx="1578005" cy="7714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350" dirty="0"/>
              <a:t>Tesis/bina yönetimi</a:t>
            </a:r>
          </a:p>
        </p:txBody>
      </p:sp>
      <p:sp>
        <p:nvSpPr>
          <p:cNvPr id="12" name="Ok: Sağ 11">
            <a:extLst>
              <a:ext uri="{FF2B5EF4-FFF2-40B4-BE49-F238E27FC236}">
                <a16:creationId xmlns:a16="http://schemas.microsoft.com/office/drawing/2014/main" id="{6FCE24BB-E15A-0D53-032E-3CC4E3E84EE0}"/>
              </a:ext>
            </a:extLst>
          </p:cNvPr>
          <p:cNvSpPr/>
          <p:nvPr/>
        </p:nvSpPr>
        <p:spPr>
          <a:xfrm>
            <a:off x="5419538" y="3390602"/>
            <a:ext cx="1185169" cy="5126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350" dirty="0"/>
              <a:t>Çalışanlar</a:t>
            </a:r>
          </a:p>
        </p:txBody>
      </p:sp>
      <p:sp>
        <p:nvSpPr>
          <p:cNvPr id="13" name="Ok: Sağ 12">
            <a:extLst>
              <a:ext uri="{FF2B5EF4-FFF2-40B4-BE49-F238E27FC236}">
                <a16:creationId xmlns:a16="http://schemas.microsoft.com/office/drawing/2014/main" id="{5FF7E0FA-1665-4A19-BCE4-B641E893A4C0}"/>
              </a:ext>
            </a:extLst>
          </p:cNvPr>
          <p:cNvSpPr/>
          <p:nvPr/>
        </p:nvSpPr>
        <p:spPr>
          <a:xfrm>
            <a:off x="2950359" y="4751849"/>
            <a:ext cx="1185169" cy="5126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350" dirty="0"/>
              <a:t>Eğitimler</a:t>
            </a:r>
          </a:p>
        </p:txBody>
      </p:sp>
      <p:sp>
        <p:nvSpPr>
          <p:cNvPr id="14" name="Ok: Sağ 13">
            <a:extLst>
              <a:ext uri="{FF2B5EF4-FFF2-40B4-BE49-F238E27FC236}">
                <a16:creationId xmlns:a16="http://schemas.microsoft.com/office/drawing/2014/main" id="{82CB5D4B-1517-0FA0-1D53-72D5ACC4CEB3}"/>
              </a:ext>
            </a:extLst>
          </p:cNvPr>
          <p:cNvSpPr/>
          <p:nvPr/>
        </p:nvSpPr>
        <p:spPr>
          <a:xfrm>
            <a:off x="2779942" y="3914913"/>
            <a:ext cx="2059724" cy="10932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350" dirty="0"/>
              <a:t>Vizyon</a:t>
            </a:r>
          </a:p>
          <a:p>
            <a:pPr algn="ctr"/>
            <a:r>
              <a:rPr lang="tr-TR" sz="1350" dirty="0"/>
              <a:t>Strateji</a:t>
            </a:r>
          </a:p>
          <a:p>
            <a:pPr algn="ctr"/>
            <a:r>
              <a:rPr lang="tr-TR" sz="1350" dirty="0"/>
              <a:t>Gelecek</a:t>
            </a:r>
          </a:p>
        </p:txBody>
      </p:sp>
      <p:sp>
        <p:nvSpPr>
          <p:cNvPr id="15" name="Ok: Sağ 14">
            <a:extLst>
              <a:ext uri="{FF2B5EF4-FFF2-40B4-BE49-F238E27FC236}">
                <a16:creationId xmlns:a16="http://schemas.microsoft.com/office/drawing/2014/main" id="{3BB50EE8-1A08-3371-2D56-01586A7E7E30}"/>
              </a:ext>
            </a:extLst>
          </p:cNvPr>
          <p:cNvSpPr/>
          <p:nvPr/>
        </p:nvSpPr>
        <p:spPr>
          <a:xfrm>
            <a:off x="286513" y="1444394"/>
            <a:ext cx="1717829" cy="7390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350" dirty="0"/>
              <a:t>Sürekli iyileştirme</a:t>
            </a:r>
          </a:p>
        </p:txBody>
      </p:sp>
      <p:sp>
        <p:nvSpPr>
          <p:cNvPr id="16" name="Ok: Sağ 15">
            <a:extLst>
              <a:ext uri="{FF2B5EF4-FFF2-40B4-BE49-F238E27FC236}">
                <a16:creationId xmlns:a16="http://schemas.microsoft.com/office/drawing/2014/main" id="{7EE5BED4-090B-CA4C-1D58-B19FCE5E7777}"/>
              </a:ext>
            </a:extLst>
          </p:cNvPr>
          <p:cNvSpPr/>
          <p:nvPr/>
        </p:nvSpPr>
        <p:spPr>
          <a:xfrm>
            <a:off x="4909331" y="4538832"/>
            <a:ext cx="1914108" cy="8110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350" dirty="0"/>
              <a:t>Kontrol/Takip/Sistem</a:t>
            </a:r>
          </a:p>
        </p:txBody>
      </p:sp>
      <p:sp>
        <p:nvSpPr>
          <p:cNvPr id="17" name="Ok: Sağ 16">
            <a:extLst>
              <a:ext uri="{FF2B5EF4-FFF2-40B4-BE49-F238E27FC236}">
                <a16:creationId xmlns:a16="http://schemas.microsoft.com/office/drawing/2014/main" id="{8DD1286A-1767-906E-838D-C54E00ECDCB8}"/>
              </a:ext>
            </a:extLst>
          </p:cNvPr>
          <p:cNvSpPr/>
          <p:nvPr/>
        </p:nvSpPr>
        <p:spPr>
          <a:xfrm>
            <a:off x="3590346" y="1290671"/>
            <a:ext cx="1185169" cy="5126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350" dirty="0"/>
              <a:t>Hekimler</a:t>
            </a:r>
          </a:p>
        </p:txBody>
      </p:sp>
      <p:sp>
        <p:nvSpPr>
          <p:cNvPr id="18" name="Ok: Sağ 17">
            <a:extLst>
              <a:ext uri="{FF2B5EF4-FFF2-40B4-BE49-F238E27FC236}">
                <a16:creationId xmlns:a16="http://schemas.microsoft.com/office/drawing/2014/main" id="{41DB4CA2-52AD-B33E-4F7D-A3646866F81A}"/>
              </a:ext>
            </a:extLst>
          </p:cNvPr>
          <p:cNvSpPr/>
          <p:nvPr/>
        </p:nvSpPr>
        <p:spPr>
          <a:xfrm>
            <a:off x="2523370" y="2615744"/>
            <a:ext cx="2952083" cy="16900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350" dirty="0"/>
              <a:t>İtibar/İmaj/Saygınlık</a:t>
            </a:r>
          </a:p>
          <a:p>
            <a:pPr algn="ctr"/>
            <a:r>
              <a:rPr lang="tr-TR" sz="1350" dirty="0"/>
              <a:t>Kültür</a:t>
            </a:r>
          </a:p>
          <a:p>
            <a:pPr algn="ctr"/>
            <a:r>
              <a:rPr lang="tr-TR" sz="1350" dirty="0"/>
              <a:t>Güven</a:t>
            </a:r>
          </a:p>
        </p:txBody>
      </p:sp>
      <p:sp>
        <p:nvSpPr>
          <p:cNvPr id="19" name="Ok: Sağ 18">
            <a:extLst>
              <a:ext uri="{FF2B5EF4-FFF2-40B4-BE49-F238E27FC236}">
                <a16:creationId xmlns:a16="http://schemas.microsoft.com/office/drawing/2014/main" id="{F80DE271-3483-18DE-3F1F-D846EA43834F}"/>
              </a:ext>
            </a:extLst>
          </p:cNvPr>
          <p:cNvSpPr/>
          <p:nvPr/>
        </p:nvSpPr>
        <p:spPr>
          <a:xfrm>
            <a:off x="132986" y="3098555"/>
            <a:ext cx="2200193" cy="15475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350" dirty="0" err="1"/>
              <a:t>Operasyonel</a:t>
            </a:r>
            <a:r>
              <a:rPr lang="tr-TR" sz="1350" dirty="0"/>
              <a:t> süreçler</a:t>
            </a:r>
          </a:p>
        </p:txBody>
      </p:sp>
      <p:sp>
        <p:nvSpPr>
          <p:cNvPr id="20" name="Ok: Sağ 19">
            <a:extLst>
              <a:ext uri="{FF2B5EF4-FFF2-40B4-BE49-F238E27FC236}">
                <a16:creationId xmlns:a16="http://schemas.microsoft.com/office/drawing/2014/main" id="{ABD77607-D222-6DD6-8E7D-79588A5ED774}"/>
              </a:ext>
            </a:extLst>
          </p:cNvPr>
          <p:cNvSpPr/>
          <p:nvPr/>
        </p:nvSpPr>
        <p:spPr>
          <a:xfrm>
            <a:off x="304827" y="2186485"/>
            <a:ext cx="1717829" cy="7390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350" dirty="0"/>
              <a:t>Yöneticiler</a:t>
            </a:r>
          </a:p>
        </p:txBody>
      </p:sp>
      <p:sp>
        <p:nvSpPr>
          <p:cNvPr id="21" name="Ok: Sağ 20">
            <a:extLst>
              <a:ext uri="{FF2B5EF4-FFF2-40B4-BE49-F238E27FC236}">
                <a16:creationId xmlns:a16="http://schemas.microsoft.com/office/drawing/2014/main" id="{693F278E-9C53-DCCB-ED0C-15E38C21D0FD}"/>
              </a:ext>
            </a:extLst>
          </p:cNvPr>
          <p:cNvSpPr/>
          <p:nvPr/>
        </p:nvSpPr>
        <p:spPr>
          <a:xfrm>
            <a:off x="5326992" y="4136369"/>
            <a:ext cx="1185169" cy="5126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350" dirty="0"/>
              <a:t>Güvenlik</a:t>
            </a:r>
          </a:p>
        </p:txBody>
      </p:sp>
      <p:sp>
        <p:nvSpPr>
          <p:cNvPr id="22" name="Ok: Sağ 21">
            <a:extLst>
              <a:ext uri="{FF2B5EF4-FFF2-40B4-BE49-F238E27FC236}">
                <a16:creationId xmlns:a16="http://schemas.microsoft.com/office/drawing/2014/main" id="{FF03AC09-5BDA-C039-A068-64A81739CCBD}"/>
              </a:ext>
            </a:extLst>
          </p:cNvPr>
          <p:cNvSpPr/>
          <p:nvPr/>
        </p:nvSpPr>
        <p:spPr>
          <a:xfrm>
            <a:off x="3688148" y="1694548"/>
            <a:ext cx="1529138" cy="11597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350" dirty="0"/>
              <a:t>Performansı sürekli yüksek kılmak</a:t>
            </a:r>
          </a:p>
        </p:txBody>
      </p:sp>
      <p:sp>
        <p:nvSpPr>
          <p:cNvPr id="23" name="Ok: Sağ 22">
            <a:extLst>
              <a:ext uri="{FF2B5EF4-FFF2-40B4-BE49-F238E27FC236}">
                <a16:creationId xmlns:a16="http://schemas.microsoft.com/office/drawing/2014/main" id="{F15ED26A-594E-01DF-BE24-D8EBC9F6C913}"/>
              </a:ext>
            </a:extLst>
          </p:cNvPr>
          <p:cNvSpPr/>
          <p:nvPr/>
        </p:nvSpPr>
        <p:spPr>
          <a:xfrm>
            <a:off x="1930540" y="5211740"/>
            <a:ext cx="1411903" cy="5764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350" dirty="0"/>
              <a:t>Tedarik zinciri</a:t>
            </a:r>
          </a:p>
        </p:txBody>
      </p:sp>
      <p:sp>
        <p:nvSpPr>
          <p:cNvPr id="24" name="Ok: Sağ 23">
            <a:extLst>
              <a:ext uri="{FF2B5EF4-FFF2-40B4-BE49-F238E27FC236}">
                <a16:creationId xmlns:a16="http://schemas.microsoft.com/office/drawing/2014/main" id="{97C23B07-5BBB-F0D5-D717-9D26BCA5C36F}"/>
              </a:ext>
            </a:extLst>
          </p:cNvPr>
          <p:cNvSpPr/>
          <p:nvPr/>
        </p:nvSpPr>
        <p:spPr>
          <a:xfrm>
            <a:off x="2421653" y="2573264"/>
            <a:ext cx="1185169" cy="5126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350" dirty="0"/>
              <a:t>Tanıtım/PR</a:t>
            </a:r>
          </a:p>
        </p:txBody>
      </p:sp>
      <p:sp>
        <p:nvSpPr>
          <p:cNvPr id="25" name="Ok: Sağ 24">
            <a:extLst>
              <a:ext uri="{FF2B5EF4-FFF2-40B4-BE49-F238E27FC236}">
                <a16:creationId xmlns:a16="http://schemas.microsoft.com/office/drawing/2014/main" id="{11872DFC-E66F-3C65-4FF3-9954CC50C364}"/>
              </a:ext>
            </a:extLst>
          </p:cNvPr>
          <p:cNvSpPr/>
          <p:nvPr/>
        </p:nvSpPr>
        <p:spPr>
          <a:xfrm>
            <a:off x="3431257" y="5045795"/>
            <a:ext cx="1747802" cy="8297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350" dirty="0"/>
              <a:t>İnsan Kaynakları Kültürü</a:t>
            </a:r>
          </a:p>
        </p:txBody>
      </p:sp>
    </p:spTree>
    <p:extLst>
      <p:ext uri="{BB962C8B-B14F-4D97-AF65-F5344CB8AC3E}">
        <p14:creationId xmlns:p14="http://schemas.microsoft.com/office/powerpoint/2010/main" val="21203294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DC28D3D-A812-DCC5-D916-4C85C84248A8}"/>
              </a:ext>
            </a:extLst>
          </p:cNvPr>
          <p:cNvSpPr>
            <a:spLocks noGrp="1"/>
          </p:cNvSpPr>
          <p:nvPr>
            <p:ph type="title"/>
          </p:nvPr>
        </p:nvSpPr>
        <p:spPr>
          <a:xfrm>
            <a:off x="457200" y="114930"/>
            <a:ext cx="8229600" cy="1143000"/>
          </a:xfrm>
        </p:spPr>
        <p:txBody>
          <a:bodyPr>
            <a:normAutofit fontScale="90000"/>
          </a:bodyPr>
          <a:lstStyle/>
          <a:p>
            <a:r>
              <a:rPr lang="tr-TR" dirty="0">
                <a:solidFill>
                  <a:srgbClr val="000000"/>
                </a:solidFill>
                <a:latin typeface="+mn-lt"/>
              </a:rPr>
              <a:t>İş arama sürecinde kendinize hatırlatmanız gereken 4 önemli şey;</a:t>
            </a:r>
            <a:endParaRPr lang="tr-TR" dirty="0">
              <a:latin typeface="+mn-lt"/>
            </a:endParaRPr>
          </a:p>
        </p:txBody>
      </p:sp>
      <p:sp>
        <p:nvSpPr>
          <p:cNvPr id="3" name="İçerik Yer Tutucusu 2">
            <a:extLst>
              <a:ext uri="{FF2B5EF4-FFF2-40B4-BE49-F238E27FC236}">
                <a16:creationId xmlns:a16="http://schemas.microsoft.com/office/drawing/2014/main" id="{4275CD08-B253-856D-718C-F12B706BCED0}"/>
              </a:ext>
            </a:extLst>
          </p:cNvPr>
          <p:cNvSpPr>
            <a:spLocks noGrp="1"/>
          </p:cNvSpPr>
          <p:nvPr>
            <p:ph idx="1"/>
          </p:nvPr>
        </p:nvSpPr>
        <p:spPr>
          <a:xfrm>
            <a:off x="457200" y="1763039"/>
            <a:ext cx="8229600" cy="4525963"/>
          </a:xfrm>
        </p:spPr>
        <p:txBody>
          <a:bodyPr>
            <a:noAutofit/>
          </a:bodyPr>
          <a:lstStyle/>
          <a:p>
            <a:pPr marL="0" indent="0">
              <a:buNone/>
            </a:pPr>
            <a:br>
              <a:rPr lang="tr-TR" sz="1200" dirty="0"/>
            </a:br>
            <a:br>
              <a:rPr lang="tr-TR" sz="1400" b="1" dirty="0"/>
            </a:br>
            <a:r>
              <a:rPr lang="tr-TR" sz="1400" b="1" i="0" u="none" strike="noStrike" dirty="0">
                <a:solidFill>
                  <a:srgbClr val="000000"/>
                </a:solidFill>
                <a:effectLst/>
              </a:rPr>
              <a:t>1. Kendi değerinizi unutmayın.</a:t>
            </a:r>
            <a:br>
              <a:rPr lang="tr-TR" sz="1400" dirty="0"/>
            </a:br>
            <a:r>
              <a:rPr lang="tr-TR" sz="1400" b="0" i="0" u="none" strike="noStrike" dirty="0">
                <a:solidFill>
                  <a:srgbClr val="000000"/>
                </a:solidFill>
                <a:effectLst/>
              </a:rPr>
              <a:t>Ekonomide durgunluk dönemlerinde iş bulmak zorlaşabilir. Ancak bunun her zaman sizin yeteneklerinizle ilgili olmadığını hatırlamak önemli. Bazen koşullar zor olabilir ve bu tamamen sizin kontrolünüzün dışındadır.</a:t>
            </a:r>
            <a:br>
              <a:rPr lang="tr-TR" sz="1400" dirty="0"/>
            </a:br>
            <a:br>
              <a:rPr lang="tr-TR" sz="1400" dirty="0"/>
            </a:br>
            <a:r>
              <a:rPr lang="tr-TR" sz="1400" b="0" i="0" u="none" strike="noStrike" dirty="0">
                <a:solidFill>
                  <a:srgbClr val="000000"/>
                </a:solidFill>
                <a:effectLst/>
              </a:rPr>
              <a:t>Profesyonel ipucu:</a:t>
            </a:r>
            <a:br>
              <a:rPr lang="tr-TR" sz="1400" dirty="0"/>
            </a:br>
            <a:r>
              <a:rPr lang="tr-TR" sz="1400" b="0" i="0" u="none" strike="noStrike" dirty="0">
                <a:solidFill>
                  <a:srgbClr val="000000"/>
                </a:solidFill>
                <a:effectLst/>
              </a:rPr>
              <a:t>Henüz uzun bir iş deneyiminiz yoksa bunun sizi demoralize etmesine izin vermeyin. Herkes bir yerden başlar. Hatta “acemi” olmak bazen avantajdır. Çünkü beceriler öğretilebilir, fakat motivasyon öğretilemez.</a:t>
            </a:r>
            <a:br>
              <a:rPr lang="tr-TR" sz="1400" dirty="0"/>
            </a:br>
            <a:br>
              <a:rPr lang="tr-TR" sz="1400" b="1" dirty="0"/>
            </a:br>
            <a:r>
              <a:rPr lang="tr-TR" sz="1400" b="1" i="0" u="none" strike="noStrike" dirty="0">
                <a:solidFill>
                  <a:srgbClr val="000000"/>
                </a:solidFill>
                <a:effectLst/>
              </a:rPr>
              <a:t>2. Gerçekten ne istediğinizi sorgulayın.</a:t>
            </a:r>
            <a:br>
              <a:rPr lang="tr-TR" sz="1200" dirty="0"/>
            </a:br>
            <a:r>
              <a:rPr lang="tr-TR" sz="1200" b="0" i="0" u="none" strike="noStrike" dirty="0">
                <a:solidFill>
                  <a:srgbClr val="000000"/>
                </a:solidFill>
                <a:effectLst/>
              </a:rPr>
              <a:t>İş arama süreci aynı zamanda kendinizi tanıma fırsatıdır. Bu süreçte şu sorular üzerinde düşünmek faydalı olabilir:</a:t>
            </a:r>
            <a:br>
              <a:rPr lang="tr-TR" sz="1200" dirty="0"/>
            </a:br>
            <a:br>
              <a:rPr lang="tr-TR" sz="1200" dirty="0"/>
            </a:br>
            <a:r>
              <a:rPr lang="tr-TR" sz="1200" b="0" i="0" u="none" strike="noStrike" dirty="0">
                <a:solidFill>
                  <a:srgbClr val="000000"/>
                </a:solidFill>
                <a:effectLst/>
              </a:rPr>
              <a:t>- En çok keyif aldığınız proje türleri nelerdi?</a:t>
            </a:r>
            <a:br>
              <a:rPr lang="tr-TR" sz="1200" dirty="0"/>
            </a:br>
            <a:r>
              <a:rPr lang="tr-TR" sz="1200" b="0" i="0" u="none" strike="noStrike" dirty="0">
                <a:solidFill>
                  <a:srgbClr val="000000"/>
                </a:solidFill>
                <a:effectLst/>
              </a:rPr>
              <a:t>- Hangi rol ve sorumluluklar becerilerinizle daha çok örtüşüyor?</a:t>
            </a:r>
            <a:br>
              <a:rPr lang="tr-TR" sz="1200" dirty="0"/>
            </a:br>
            <a:r>
              <a:rPr lang="tr-TR" sz="1200" b="0" i="0" u="none" strike="noStrike" dirty="0">
                <a:solidFill>
                  <a:srgbClr val="000000"/>
                </a:solidFill>
                <a:effectLst/>
              </a:rPr>
              <a:t>- Anlamlı bir iş için farklı bir şehirde çalışmaya açık mısınız?</a:t>
            </a:r>
            <a:br>
              <a:rPr lang="tr-TR" sz="1200" dirty="0"/>
            </a:br>
            <a:br>
              <a:rPr lang="tr-TR" sz="1200" dirty="0"/>
            </a:br>
            <a:r>
              <a:rPr lang="tr-TR" sz="1200" b="0" i="0" u="none" strike="noStrike" dirty="0">
                <a:solidFill>
                  <a:srgbClr val="000000"/>
                </a:solidFill>
                <a:effectLst/>
              </a:rPr>
              <a:t>Profesyonel ipucu:</a:t>
            </a:r>
            <a:br>
              <a:rPr lang="tr-TR" sz="1200" dirty="0"/>
            </a:br>
            <a:r>
              <a:rPr lang="tr-TR" sz="1200" b="0" i="0" u="none" strike="noStrike" dirty="0">
                <a:solidFill>
                  <a:srgbClr val="000000"/>
                </a:solidFill>
                <a:effectLst/>
              </a:rPr>
              <a:t>Güçlü yönlerinizin ortaya çıkardığı somut ve ölçülebilir sonuçları düşünün ve bunları özgeçmişinize eklemeyi unutmayın.</a:t>
            </a:r>
            <a:br>
              <a:rPr lang="tr-TR" sz="1200" dirty="0"/>
            </a:br>
            <a:br>
              <a:rPr lang="tr-TR" sz="1200" dirty="0"/>
            </a:br>
            <a:endParaRPr lang="tr-TR" sz="1200" dirty="0"/>
          </a:p>
        </p:txBody>
      </p:sp>
    </p:spTree>
    <p:extLst>
      <p:ext uri="{BB962C8B-B14F-4D97-AF65-F5344CB8AC3E}">
        <p14:creationId xmlns:p14="http://schemas.microsoft.com/office/powerpoint/2010/main" val="36459544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C4C16-77F8-9F29-C55F-F24498E6716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FEA0146C-7E88-3206-458F-8B539AACAC79}"/>
              </a:ext>
            </a:extLst>
          </p:cNvPr>
          <p:cNvSpPr>
            <a:spLocks noGrp="1"/>
          </p:cNvSpPr>
          <p:nvPr>
            <p:ph type="title"/>
          </p:nvPr>
        </p:nvSpPr>
        <p:spPr>
          <a:xfrm>
            <a:off x="457200" y="114930"/>
            <a:ext cx="8229600" cy="1143000"/>
          </a:xfrm>
        </p:spPr>
        <p:txBody>
          <a:bodyPr>
            <a:normAutofit fontScale="90000"/>
          </a:bodyPr>
          <a:lstStyle/>
          <a:p>
            <a:r>
              <a:rPr lang="tr-TR" dirty="0">
                <a:solidFill>
                  <a:srgbClr val="000000"/>
                </a:solidFill>
                <a:latin typeface="+mn-lt"/>
              </a:rPr>
              <a:t>İş arama sürecinde kendinize hatırlatmanız gereken 4 önemli şey;</a:t>
            </a:r>
            <a:endParaRPr lang="tr-TR" dirty="0">
              <a:latin typeface="+mn-lt"/>
            </a:endParaRPr>
          </a:p>
        </p:txBody>
      </p:sp>
      <p:sp>
        <p:nvSpPr>
          <p:cNvPr id="3" name="İçerik Yer Tutucusu 2">
            <a:extLst>
              <a:ext uri="{FF2B5EF4-FFF2-40B4-BE49-F238E27FC236}">
                <a16:creationId xmlns:a16="http://schemas.microsoft.com/office/drawing/2014/main" id="{B04EFD73-06AA-393F-CF89-A525446ABB98}"/>
              </a:ext>
            </a:extLst>
          </p:cNvPr>
          <p:cNvSpPr>
            <a:spLocks noGrp="1"/>
          </p:cNvSpPr>
          <p:nvPr>
            <p:ph idx="1"/>
          </p:nvPr>
        </p:nvSpPr>
        <p:spPr>
          <a:xfrm>
            <a:off x="457200" y="1074107"/>
            <a:ext cx="8229600" cy="4525963"/>
          </a:xfrm>
        </p:spPr>
        <p:txBody>
          <a:bodyPr>
            <a:noAutofit/>
          </a:bodyPr>
          <a:lstStyle/>
          <a:p>
            <a:pPr marL="0" indent="0">
              <a:buNone/>
            </a:pPr>
            <a:br>
              <a:rPr lang="tr-TR" sz="1200" dirty="0"/>
            </a:br>
            <a:endParaRPr lang="tr-TR" sz="1200" dirty="0"/>
          </a:p>
          <a:p>
            <a:pPr marL="0" indent="0">
              <a:buNone/>
            </a:pPr>
            <a:endParaRPr lang="tr-TR" sz="1200" b="0" i="0" u="none" strike="noStrike" dirty="0">
              <a:solidFill>
                <a:srgbClr val="000000"/>
              </a:solidFill>
              <a:effectLst/>
            </a:endParaRPr>
          </a:p>
          <a:p>
            <a:pPr marL="0" indent="0">
              <a:buNone/>
            </a:pPr>
            <a:endParaRPr lang="tr-TR" sz="1200" dirty="0">
              <a:solidFill>
                <a:srgbClr val="000000"/>
              </a:solidFill>
            </a:endParaRPr>
          </a:p>
          <a:p>
            <a:pPr marL="0" indent="0">
              <a:buNone/>
            </a:pPr>
            <a:endParaRPr lang="tr-TR" sz="1200" b="0" i="0" u="none" strike="noStrike" dirty="0">
              <a:solidFill>
                <a:srgbClr val="000000"/>
              </a:solidFill>
              <a:effectLst/>
            </a:endParaRPr>
          </a:p>
          <a:p>
            <a:pPr marL="0" indent="0">
              <a:buNone/>
            </a:pPr>
            <a:r>
              <a:rPr lang="tr-TR" sz="1400" b="1" i="0" u="none" strike="noStrike" dirty="0">
                <a:solidFill>
                  <a:srgbClr val="000000"/>
                </a:solidFill>
                <a:effectLst/>
              </a:rPr>
              <a:t>3. Ağınızı geliştirmeye devam edin.</a:t>
            </a:r>
            <a:br>
              <a:rPr lang="tr-TR" sz="1200" dirty="0"/>
            </a:br>
            <a:r>
              <a:rPr lang="tr-TR" sz="1200" b="0" i="0" u="none" strike="noStrike" dirty="0">
                <a:solidFill>
                  <a:srgbClr val="000000"/>
                </a:solidFill>
                <a:effectLst/>
              </a:rPr>
              <a:t>İş dünyasında bağlantılar çoğu zaman yeni fırsatların kapısını açar. Çalışmak istediğiniz şirketlerdeki kişilerle iletişim kurmak, sektör profesyonellerini takip etmek ve fikir alışverişinde bulunmak iş arama sürecini güçlendirebilir.</a:t>
            </a:r>
          </a:p>
          <a:p>
            <a:pPr marL="0" indent="0">
              <a:buNone/>
            </a:pPr>
            <a:br>
              <a:rPr lang="tr-TR" sz="1200" dirty="0"/>
            </a:br>
            <a:br>
              <a:rPr lang="tr-TR" sz="1400" b="1" dirty="0"/>
            </a:br>
            <a:r>
              <a:rPr lang="tr-TR" sz="1400" b="1" i="0" u="none" strike="noStrike" dirty="0">
                <a:solidFill>
                  <a:srgbClr val="000000"/>
                </a:solidFill>
                <a:effectLst/>
              </a:rPr>
              <a:t>4. Özgeçmişinizdeki boşluklardan korkmayın.</a:t>
            </a:r>
            <a:br>
              <a:rPr lang="tr-TR" sz="1200" dirty="0"/>
            </a:br>
            <a:r>
              <a:rPr lang="tr-TR" sz="1200" b="0" i="0" u="none" strike="noStrike" dirty="0">
                <a:solidFill>
                  <a:srgbClr val="000000"/>
                </a:solidFill>
                <a:effectLst/>
              </a:rPr>
              <a:t>Çalışmadığınız dönemleri bir eksiklik gibi görmek zorunda değilsiniz. Bu süreçte edindiğiniz deneyimleri ve kendinizi nasıl geliştirdiğinizi anlatabilirsiniz.</a:t>
            </a:r>
            <a:br>
              <a:rPr lang="tr-TR" sz="1200" dirty="0"/>
            </a:br>
            <a:br>
              <a:rPr lang="tr-TR" sz="1200" dirty="0"/>
            </a:br>
            <a:r>
              <a:rPr lang="tr-TR" sz="1200" b="0" i="0" u="none" strike="noStrike" dirty="0">
                <a:solidFill>
                  <a:srgbClr val="000000"/>
                </a:solidFill>
                <a:effectLst/>
              </a:rPr>
              <a:t>Örneğin ilgi duyduğunuz sektörle ilgili içerikleri takip etmek, düşüncelerinizi paylaşmak, yeni beceriler öğrenmek veya gönüllü çalışmalar yapmak da profesyonel gelişimin bir parçasıdır. Bu tür adımlar potansiyel işverenler üzerinde olumlu bir izlenim bırakabilir.</a:t>
            </a:r>
          </a:p>
          <a:p>
            <a:pPr marL="0" indent="0">
              <a:buNone/>
            </a:pPr>
            <a:endParaRPr lang="tr-TR" sz="1200" dirty="0">
              <a:solidFill>
                <a:srgbClr val="000000"/>
              </a:solidFill>
            </a:endParaRPr>
          </a:p>
          <a:p>
            <a:pPr marL="0" indent="0">
              <a:buNone/>
            </a:pPr>
            <a:endParaRPr lang="tr-TR" sz="1200" dirty="0"/>
          </a:p>
        </p:txBody>
      </p:sp>
    </p:spTree>
    <p:extLst>
      <p:ext uri="{BB962C8B-B14F-4D97-AF65-F5344CB8AC3E}">
        <p14:creationId xmlns:p14="http://schemas.microsoft.com/office/powerpoint/2010/main" val="31840876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8824632"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319368" y="2061836"/>
            <a:ext cx="4819459" cy="3917773"/>
          </a:xfrm>
        </p:spPr>
        <p:txBody>
          <a:bodyPr>
            <a:normAutofit/>
          </a:bodyPr>
          <a:lstStyle/>
          <a:p>
            <a:pPr marL="0" indent="0">
              <a:buNone/>
            </a:pPr>
            <a:r>
              <a:rPr lang="tr-TR" sz="2400" b="1" dirty="0"/>
              <a:t>Son Söz: </a:t>
            </a:r>
          </a:p>
          <a:p>
            <a:pPr marL="0" indent="0">
              <a:buNone/>
            </a:pPr>
            <a:endParaRPr lang="tr-TR" sz="2400" b="1" dirty="0"/>
          </a:p>
          <a:p>
            <a:pPr marL="0" indent="0">
              <a:buNone/>
            </a:pPr>
            <a:r>
              <a:rPr lang="tr-TR" sz="2400" b="1" dirty="0"/>
              <a:t>Birine inandığınızda onu değiştirirsiniz, kendinize inandığınızda, dünyayı…</a:t>
            </a:r>
          </a:p>
          <a:p>
            <a:pPr marL="0" indent="0">
              <a:buNone/>
            </a:pPr>
            <a:r>
              <a:rPr lang="tr-TR" sz="2400" b="1" dirty="0"/>
              <a:t>Hz. Mevlana</a:t>
            </a:r>
          </a:p>
        </p:txBody>
      </p:sp>
      <p:pic>
        <p:nvPicPr>
          <p:cNvPr id="4" name="Resim 3" descr="taslak, adam, insan, insan yüzü, çizim içeren bir resim&#10;&#10;Yapay zeka tarafından oluşturulan içerik yanlış olabilir.">
            <a:extLst>
              <a:ext uri="{FF2B5EF4-FFF2-40B4-BE49-F238E27FC236}">
                <a16:creationId xmlns:a16="http://schemas.microsoft.com/office/drawing/2014/main" id="{9FA49F0C-8352-CBAD-4264-B8FBAC46FBA6}"/>
              </a:ext>
            </a:extLst>
          </p:cNvPr>
          <p:cNvPicPr>
            <a:picLocks noChangeAspect="1"/>
          </p:cNvPicPr>
          <p:nvPr/>
        </p:nvPicPr>
        <p:blipFill>
          <a:blip r:embed="rId2"/>
          <a:srcRect l="32213" r="31299" b="1"/>
          <a:stretch>
            <a:fillRect/>
          </a:stretch>
        </p:blipFill>
        <p:spPr>
          <a:xfrm>
            <a:off x="5261638" y="1271424"/>
            <a:ext cx="3722678" cy="4790138"/>
          </a:xfrm>
          <a:prstGeom prst="rect">
            <a:avLst/>
          </a:prstGeom>
        </p:spPr>
      </p:pic>
      <p:sp>
        <p:nvSpPr>
          <p:cNvPr id="35" name="Freeform: Shape 34">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036218" y="6209414"/>
            <a:ext cx="5107781"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CAB1E8-8195-4748-BE71-FF806D8689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text rectangle">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181" y="633619"/>
            <a:ext cx="3209537" cy="5495925"/>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accent">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9175" y="1170432"/>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8094" y="2121408"/>
            <a:ext cx="2496312"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İçerik Yer Tutucusu 3">
            <a:extLst>
              <a:ext uri="{FF2B5EF4-FFF2-40B4-BE49-F238E27FC236}">
                <a16:creationId xmlns:a16="http://schemas.microsoft.com/office/drawing/2014/main" id="{EFDC7A14-4B3C-D7AE-C818-31C62B3EB506}"/>
              </a:ext>
            </a:extLst>
          </p:cNvPr>
          <p:cNvSpPr txBox="1">
            <a:spLocks noGrp="1"/>
          </p:cNvSpPr>
          <p:nvPr>
            <p:ph idx="1"/>
          </p:nvPr>
        </p:nvSpPr>
        <p:spPr>
          <a:xfrm>
            <a:off x="630935" y="2359152"/>
            <a:ext cx="2558034" cy="3425043"/>
          </a:xfrm>
          <a:prstGeom prst="rect">
            <a:avLst/>
          </a:prstGeom>
        </p:spPr>
        <p:txBody>
          <a:bodyPr vert="horz" lIns="91440" tIns="45720" rIns="91440" bIns="45720" rtlCol="0">
            <a:normAutofit/>
          </a:bodyPr>
          <a:lstStyle/>
          <a:p>
            <a:pPr marL="0" indent="0" defTabSz="914400">
              <a:spcAft>
                <a:spcPts val="600"/>
              </a:spcAft>
              <a:buNone/>
            </a:pPr>
            <a:endParaRPr lang="en-US" sz="2000" b="1" dirty="0"/>
          </a:p>
          <a:p>
            <a:pPr marL="0" indent="0" defTabSz="914400">
              <a:spcAft>
                <a:spcPts val="600"/>
              </a:spcAft>
              <a:buNone/>
            </a:pPr>
            <a:r>
              <a:rPr lang="en-US" sz="2000" b="1" dirty="0" err="1"/>
              <a:t>Takip</a:t>
            </a:r>
            <a:r>
              <a:rPr lang="en-US" sz="2000" b="1" dirty="0"/>
              <a:t> </a:t>
            </a:r>
            <a:r>
              <a:rPr lang="en-US" sz="2000" b="1" dirty="0" err="1"/>
              <a:t>etmeyi</a:t>
            </a:r>
            <a:r>
              <a:rPr lang="en-US" sz="2000" b="1" dirty="0"/>
              <a:t> </a:t>
            </a:r>
            <a:r>
              <a:rPr lang="en-US" sz="2000" b="1" dirty="0" err="1"/>
              <a:t>unutmayın</a:t>
            </a:r>
            <a:r>
              <a:rPr lang="en-US" sz="2000" b="1" dirty="0"/>
              <a:t>.</a:t>
            </a:r>
          </a:p>
          <a:p>
            <a:pPr marL="0" indent="0" defTabSz="914400">
              <a:spcAft>
                <a:spcPts val="600"/>
              </a:spcAft>
              <a:buNone/>
            </a:pPr>
            <a:endParaRPr lang="en-US" sz="2000" b="1" dirty="0"/>
          </a:p>
          <a:p>
            <a:pPr marL="0" indent="0" defTabSz="914400">
              <a:spcAft>
                <a:spcPts val="600"/>
              </a:spcAft>
              <a:buNone/>
            </a:pPr>
            <a:r>
              <a:rPr lang="en-US" sz="2000" b="1" dirty="0" err="1"/>
              <a:t>Teşekkür</a:t>
            </a:r>
            <a:r>
              <a:rPr lang="en-US" sz="2000" b="1" dirty="0"/>
              <a:t> </a:t>
            </a:r>
            <a:r>
              <a:rPr lang="en-US" sz="2000" b="1" dirty="0" err="1"/>
              <a:t>ederim</a:t>
            </a:r>
            <a:r>
              <a:rPr lang="en-US" sz="2000" b="1" dirty="0"/>
              <a:t>.</a:t>
            </a:r>
          </a:p>
          <a:p>
            <a:pPr marL="0" indent="0" defTabSz="914400">
              <a:spcAft>
                <a:spcPts val="600"/>
              </a:spcAft>
              <a:buNone/>
            </a:pPr>
            <a:r>
              <a:rPr lang="en-US" sz="2000" b="1" dirty="0"/>
              <a:t>Seyyal </a:t>
            </a:r>
            <a:r>
              <a:rPr lang="en-US" sz="2000" b="1" dirty="0" err="1"/>
              <a:t>Hacıbekiroğlu</a:t>
            </a:r>
            <a:endParaRPr lang="en-US" sz="2000" b="1" dirty="0"/>
          </a:p>
        </p:txBody>
      </p:sp>
      <p:pic>
        <p:nvPicPr>
          <p:cNvPr id="5" name="İçerik Yer Tutucusu 4" descr="gökyüzü, dış mekan, kehribar, ısı içeren bir resim&#10;&#10;Yapay zeka tarafından oluşturulan içerik yanlış olabilir.">
            <a:extLst>
              <a:ext uri="{FF2B5EF4-FFF2-40B4-BE49-F238E27FC236}">
                <a16:creationId xmlns:a16="http://schemas.microsoft.com/office/drawing/2014/main" id="{388D8DFC-C93A-22AE-6638-33C0B951572B}"/>
              </a:ext>
            </a:extLst>
          </p:cNvPr>
          <p:cNvPicPr>
            <a:picLocks noChangeAspect="1"/>
          </p:cNvPicPr>
          <p:nvPr/>
        </p:nvPicPr>
        <p:blipFill>
          <a:blip r:embed="rId2">
            <a:extLst>
              <a:ext uri="{28A0092B-C50C-407E-A947-70E740481C1C}">
                <a14:useLocalDpi xmlns:a14="http://schemas.microsoft.com/office/drawing/2010/main" val="0"/>
              </a:ext>
            </a:extLst>
          </a:blip>
          <a:srcRect r="39427" b="1"/>
          <a:stretch>
            <a:fillRect/>
          </a:stretch>
        </p:blipFill>
        <p:spPr>
          <a:xfrm>
            <a:off x="4199755" y="1170432"/>
            <a:ext cx="4329883" cy="4765439"/>
          </a:xfrm>
          <a:prstGeom prst="rect">
            <a:avLst/>
          </a:prstGeom>
        </p:spPr>
      </p:pic>
      <p:pic>
        <p:nvPicPr>
          <p:cNvPr id="2" name="Resim 1" descr="logo, simge, sembol, yazı tipi, grafik içeren bir resim&#10;&#10;Yapay zeka tarafından oluşturulan içerik yanlış olabilir.">
            <a:extLst>
              <a:ext uri="{FF2B5EF4-FFF2-40B4-BE49-F238E27FC236}">
                <a16:creationId xmlns:a16="http://schemas.microsoft.com/office/drawing/2014/main" id="{52662F32-D892-70DA-F176-C9407827331B}"/>
              </a:ext>
            </a:extLst>
          </p:cNvPr>
          <p:cNvPicPr>
            <a:picLocks noChangeAspect="1"/>
          </p:cNvPicPr>
          <p:nvPr/>
        </p:nvPicPr>
        <p:blipFill>
          <a:blip r:embed="rId3"/>
          <a:stretch>
            <a:fillRect/>
          </a:stretch>
        </p:blipFill>
        <p:spPr>
          <a:xfrm>
            <a:off x="614362" y="969226"/>
            <a:ext cx="906011" cy="906011"/>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pic>
        <p:nvPicPr>
          <p:cNvPr id="3" name="Resim 2">
            <a:extLst>
              <a:ext uri="{FF2B5EF4-FFF2-40B4-BE49-F238E27FC236}">
                <a16:creationId xmlns:a16="http://schemas.microsoft.com/office/drawing/2014/main" id="{E05CF74D-FD8D-D1E8-82AE-AFDBBD6A2415}"/>
              </a:ext>
            </a:extLst>
          </p:cNvPr>
          <p:cNvPicPr>
            <a:picLocks noChangeAspect="1"/>
          </p:cNvPicPr>
          <p:nvPr/>
        </p:nvPicPr>
        <p:blipFill>
          <a:blip r:embed="rId4"/>
          <a:stretch>
            <a:fillRect/>
          </a:stretch>
        </p:blipFill>
        <p:spPr>
          <a:xfrm>
            <a:off x="2005466" y="640939"/>
            <a:ext cx="1527810" cy="1489613"/>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spTree>
    <p:extLst>
      <p:ext uri="{BB962C8B-B14F-4D97-AF65-F5344CB8AC3E}">
        <p14:creationId xmlns:p14="http://schemas.microsoft.com/office/powerpoint/2010/main" val="2235934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5362" y="1551365"/>
            <a:ext cx="7084000" cy="3755271"/>
          </a:xfrm>
          <a:custGeom>
            <a:avLst/>
            <a:gdLst/>
            <a:ahLst/>
            <a:cxnLst/>
            <a:rect l="l" t="t" r="r" b="b"/>
            <a:pathLst>
              <a:path w="14168000" h="7510541">
                <a:moveTo>
                  <a:pt x="0" y="0"/>
                </a:moveTo>
                <a:lnTo>
                  <a:pt x="14168000" y="0"/>
                </a:lnTo>
                <a:lnTo>
                  <a:pt x="14168000" y="7510540"/>
                </a:lnTo>
                <a:lnTo>
                  <a:pt x="0" y="7510540"/>
                </a:lnTo>
                <a:lnTo>
                  <a:pt x="0" y="0"/>
                </a:lnTo>
                <a:close/>
              </a:path>
            </a:pathLst>
          </a:custGeom>
          <a:blipFill>
            <a:blip r:embed="rId2"/>
            <a:stretch>
              <a:fillRect l="-55285" t="-62575" r="-69798" b="-76263"/>
            </a:stretch>
          </a:blipFill>
        </p:spPr>
        <p:txBody>
          <a:bodyPr/>
          <a:lstStyle/>
          <a:p>
            <a:endParaRPr lang="tr-TR" sz="900"/>
          </a:p>
        </p:txBody>
      </p:sp>
    </p:spTree>
    <p:extLst>
      <p:ext uri="{BB962C8B-B14F-4D97-AF65-F5344CB8AC3E}">
        <p14:creationId xmlns:p14="http://schemas.microsoft.com/office/powerpoint/2010/main" val="914286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29867" y="2127040"/>
            <a:ext cx="5778560" cy="2603920"/>
          </a:xfrm>
          <a:custGeom>
            <a:avLst/>
            <a:gdLst/>
            <a:ahLst/>
            <a:cxnLst/>
            <a:rect l="l" t="t" r="r" b="b"/>
            <a:pathLst>
              <a:path w="11557119" h="5207840">
                <a:moveTo>
                  <a:pt x="0" y="0"/>
                </a:moveTo>
                <a:lnTo>
                  <a:pt x="11557119" y="0"/>
                </a:lnTo>
                <a:lnTo>
                  <a:pt x="11557119" y="5207840"/>
                </a:lnTo>
                <a:lnTo>
                  <a:pt x="0" y="5207840"/>
                </a:lnTo>
                <a:lnTo>
                  <a:pt x="0" y="0"/>
                </a:lnTo>
                <a:close/>
              </a:path>
            </a:pathLst>
          </a:custGeom>
          <a:blipFill>
            <a:blip r:embed="rId2"/>
            <a:stretch>
              <a:fillRect l="-103009" t="-136985" r="-119212" b="-165239"/>
            </a:stretch>
          </a:blipFill>
        </p:spPr>
        <p:txBody>
          <a:bodyPr/>
          <a:lstStyle/>
          <a:p>
            <a:endParaRPr lang="tr-TR" sz="900"/>
          </a:p>
        </p:txBody>
      </p:sp>
    </p:spTree>
    <p:extLst>
      <p:ext uri="{BB962C8B-B14F-4D97-AF65-F5344CB8AC3E}">
        <p14:creationId xmlns:p14="http://schemas.microsoft.com/office/powerpoint/2010/main" val="7782692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39643" y="952775"/>
            <a:ext cx="8804358" cy="4952451"/>
          </a:xfrm>
          <a:custGeom>
            <a:avLst/>
            <a:gdLst/>
            <a:ahLst/>
            <a:cxnLst/>
            <a:rect l="l" t="t" r="r" b="b"/>
            <a:pathLst>
              <a:path w="17608715" h="9904902">
                <a:moveTo>
                  <a:pt x="0" y="0"/>
                </a:moveTo>
                <a:lnTo>
                  <a:pt x="17608715" y="0"/>
                </a:lnTo>
                <a:lnTo>
                  <a:pt x="17608715" y="9904902"/>
                </a:lnTo>
                <a:lnTo>
                  <a:pt x="0" y="9904902"/>
                </a:lnTo>
                <a:lnTo>
                  <a:pt x="0" y="0"/>
                </a:lnTo>
                <a:close/>
              </a:path>
            </a:pathLst>
          </a:custGeom>
          <a:blipFill>
            <a:blip r:embed="rId2"/>
            <a:stretch>
              <a:fillRect/>
            </a:stretch>
          </a:blipFill>
        </p:spPr>
        <p:txBody>
          <a:bodyPr/>
          <a:lstStyle/>
          <a:p>
            <a:endParaRPr lang="tr-TR" sz="900"/>
          </a:p>
        </p:txBody>
      </p:sp>
    </p:spTree>
    <p:extLst>
      <p:ext uri="{BB962C8B-B14F-4D97-AF65-F5344CB8AC3E}">
        <p14:creationId xmlns:p14="http://schemas.microsoft.com/office/powerpoint/2010/main" val="3681395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57250"/>
            <a:ext cx="9067933" cy="5100712"/>
          </a:xfrm>
          <a:custGeom>
            <a:avLst/>
            <a:gdLst/>
            <a:ahLst/>
            <a:cxnLst/>
            <a:rect l="l" t="t" r="r" b="b"/>
            <a:pathLst>
              <a:path w="18135866" h="10201424">
                <a:moveTo>
                  <a:pt x="0" y="0"/>
                </a:moveTo>
                <a:lnTo>
                  <a:pt x="18135866" y="0"/>
                </a:lnTo>
                <a:lnTo>
                  <a:pt x="18135866" y="10201424"/>
                </a:lnTo>
                <a:lnTo>
                  <a:pt x="0" y="10201424"/>
                </a:lnTo>
                <a:lnTo>
                  <a:pt x="0" y="0"/>
                </a:lnTo>
                <a:close/>
              </a:path>
            </a:pathLst>
          </a:custGeom>
          <a:blipFill>
            <a:blip r:embed="rId2"/>
            <a:stretch>
              <a:fillRect/>
            </a:stretch>
          </a:blipFill>
        </p:spPr>
        <p:txBody>
          <a:bodyPr/>
          <a:lstStyle/>
          <a:p>
            <a:endParaRPr lang="tr-TR" sz="900"/>
          </a:p>
        </p:txBody>
      </p:sp>
    </p:spTree>
    <p:extLst>
      <p:ext uri="{BB962C8B-B14F-4D97-AF65-F5344CB8AC3E}">
        <p14:creationId xmlns:p14="http://schemas.microsoft.com/office/powerpoint/2010/main" val="26067548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39316"/>
            <a:ext cx="9394494" cy="5313721"/>
          </a:xfrm>
          <a:custGeom>
            <a:avLst/>
            <a:gdLst/>
            <a:ahLst/>
            <a:cxnLst/>
            <a:rect l="l" t="t" r="r" b="b"/>
            <a:pathLst>
              <a:path w="18788987" h="10627442">
                <a:moveTo>
                  <a:pt x="0" y="0"/>
                </a:moveTo>
                <a:lnTo>
                  <a:pt x="18788987" y="0"/>
                </a:lnTo>
                <a:lnTo>
                  <a:pt x="18788987" y="10627442"/>
                </a:lnTo>
                <a:lnTo>
                  <a:pt x="0" y="10627442"/>
                </a:lnTo>
                <a:lnTo>
                  <a:pt x="0" y="0"/>
                </a:lnTo>
                <a:close/>
              </a:path>
            </a:pathLst>
          </a:custGeom>
          <a:blipFill>
            <a:blip r:embed="rId2"/>
            <a:stretch>
              <a:fillRect r="-554"/>
            </a:stretch>
          </a:blipFill>
        </p:spPr>
        <p:txBody>
          <a:bodyPr/>
          <a:lstStyle/>
          <a:p>
            <a:endParaRPr lang="tr-TR" sz="900"/>
          </a:p>
        </p:txBody>
      </p:sp>
    </p:spTree>
    <p:extLst>
      <p:ext uri="{BB962C8B-B14F-4D97-AF65-F5344CB8AC3E}">
        <p14:creationId xmlns:p14="http://schemas.microsoft.com/office/powerpoint/2010/main" val="1321548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344" y="914819"/>
            <a:ext cx="8926426" cy="5021115"/>
          </a:xfrm>
          <a:custGeom>
            <a:avLst/>
            <a:gdLst/>
            <a:ahLst/>
            <a:cxnLst/>
            <a:rect l="l" t="t" r="r" b="b"/>
            <a:pathLst>
              <a:path w="17852852" h="10042229">
                <a:moveTo>
                  <a:pt x="0" y="0"/>
                </a:moveTo>
                <a:lnTo>
                  <a:pt x="17852852" y="0"/>
                </a:lnTo>
                <a:lnTo>
                  <a:pt x="17852852" y="10042229"/>
                </a:lnTo>
                <a:lnTo>
                  <a:pt x="0" y="10042229"/>
                </a:lnTo>
                <a:lnTo>
                  <a:pt x="0" y="0"/>
                </a:lnTo>
                <a:close/>
              </a:path>
            </a:pathLst>
          </a:custGeom>
          <a:blipFill>
            <a:blip r:embed="rId2"/>
            <a:stretch>
              <a:fillRect/>
            </a:stretch>
          </a:blipFill>
        </p:spPr>
        <p:txBody>
          <a:bodyPr/>
          <a:lstStyle/>
          <a:p>
            <a:endParaRPr lang="tr-TR" sz="900"/>
          </a:p>
        </p:txBody>
      </p:sp>
    </p:spTree>
    <p:extLst>
      <p:ext uri="{BB962C8B-B14F-4D97-AF65-F5344CB8AC3E}">
        <p14:creationId xmlns:p14="http://schemas.microsoft.com/office/powerpoint/2010/main" val="38690206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467</TotalTime>
  <Words>1247</Words>
  <Application>Microsoft Macintosh PowerPoint</Application>
  <PresentationFormat>Ekran Gösterisi (4:3)</PresentationFormat>
  <Paragraphs>202</Paragraphs>
  <Slides>39</Slides>
  <Notes>0</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39</vt:i4>
      </vt:variant>
    </vt:vector>
  </HeadingPairs>
  <TitlesOfParts>
    <vt:vector size="44" baseType="lpstr">
      <vt:lpstr>Arial</vt:lpstr>
      <vt:lpstr>Calibri</vt:lpstr>
      <vt:lpstr>Helvetica</vt:lpstr>
      <vt:lpstr>Sylfaen</vt:lpstr>
      <vt:lpstr>Office Theme</vt:lpstr>
      <vt:lpstr>PowerPoint Sunusu</vt:lpstr>
      <vt:lpstr>31 yıllık mesleki deneyim</vt:lpstr>
      <vt:lpstr>Neler konuşacağız?</vt:lpstr>
      <vt:lpstr>PowerPoint Sunusu</vt:lpstr>
      <vt:lpstr>PowerPoint Sunusu</vt:lpstr>
      <vt:lpstr>PowerPoint Sunusu</vt:lpstr>
      <vt:lpstr>PowerPoint Sunusu</vt:lpstr>
      <vt:lpstr>PowerPoint Sunusu</vt:lpstr>
      <vt:lpstr>PowerPoint Sunusu</vt:lpstr>
      <vt:lpstr>PowerPoint Sunusu</vt:lpstr>
      <vt:lpstr>PowerPoint Sunusu</vt:lpstr>
      <vt:lpstr>Peki Sağlık Sektörü?</vt:lpstr>
      <vt:lpstr>Sağlık Sektörü: Süreçler               Varlık Nedeni</vt:lpstr>
      <vt:lpstr>Sağlık İşletmeleri: Ağaç Metaforu</vt:lpstr>
      <vt:lpstr>Bir Hastane/Klinik Karnesi Nasıl Olmalıdır? Stratejik Hedefler</vt:lpstr>
      <vt:lpstr>PowerPoint Sunusu</vt:lpstr>
      <vt:lpstr>PowerPoint Sunusu</vt:lpstr>
      <vt:lpstr>PowerPoint Sunusu</vt:lpstr>
      <vt:lpstr>PowerPoint Sunusu</vt:lpstr>
      <vt:lpstr>PowerPoint Sunusu</vt:lpstr>
      <vt:lpstr>PowerPoint Sunusu</vt:lpstr>
      <vt:lpstr>PowerPoint Sunusu</vt:lpstr>
      <vt:lpstr>PowerPoint Sunusu</vt:lpstr>
      <vt:lpstr>SİSS Modeli Genel Yapısı</vt:lpstr>
      <vt:lpstr>PowerPoint Sunusu</vt:lpstr>
      <vt:lpstr>PowerPoint Sunusu</vt:lpstr>
      <vt:lpstr>PowerPoint Sunusu</vt:lpstr>
      <vt:lpstr>Peki zamanımızı nasıl geçiriyoruz?</vt:lpstr>
      <vt:lpstr>PowerPoint Sunusu</vt:lpstr>
      <vt:lpstr>PowerPoint Sunusu</vt:lpstr>
      <vt:lpstr>PowerPoint Sunusu</vt:lpstr>
      <vt:lpstr>PowerPoint Sunusu</vt:lpstr>
      <vt:lpstr>PowerPoint Sunusu</vt:lpstr>
      <vt:lpstr>PowerPoint Sunusu</vt:lpstr>
      <vt:lpstr>Sağlık Sektörü: Süreçler               Varlık Nedeni</vt:lpstr>
      <vt:lpstr>İş arama sürecinde kendinize hatırlatmanız gereken 4 önemli şey;</vt:lpstr>
      <vt:lpstr>İş arama sürecinde kendinize hatırlatmanız gereken 4 önemli şey;</vt:lpstr>
      <vt:lpstr>PowerPoint Sunusu</vt:lpstr>
      <vt:lpstr>PowerPoint Sunusu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Seyyal Hacıbekiroğlu</cp:lastModifiedBy>
  <cp:revision>88</cp:revision>
  <dcterms:created xsi:type="dcterms:W3CDTF">2013-01-27T09:14:16Z</dcterms:created>
  <dcterms:modified xsi:type="dcterms:W3CDTF">2026-03-23T14:06:34Z</dcterms:modified>
  <cp:category/>
</cp:coreProperties>
</file>