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711693fd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711693fd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711693fdc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711693fdc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711693fd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711693fd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711693fd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711693fd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711693fdc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711693fd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711693fdc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711693fd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711693fd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8711693fd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711693fdc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8711693fd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 slaytı güzelleştir"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 slaytı güzelleştir"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 slaytı güzelleştir"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 slaytı güzelleştir"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 slaytı güzelleştir"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 slaytı güzelleştir"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 slaytı güzelleştir"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 slaytı güzelleştir"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