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5" r:id="rId5"/>
    <p:sldId id="274" r:id="rId6"/>
    <p:sldId id="259" r:id="rId7"/>
    <p:sldId id="260" r:id="rId8"/>
    <p:sldId id="261" r:id="rId9"/>
    <p:sldId id="276" r:id="rId10"/>
    <p:sldId id="277" r:id="rId11"/>
    <p:sldId id="278" r:id="rId12"/>
    <p:sldId id="279" r:id="rId13"/>
    <p:sldId id="280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1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291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1258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401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8018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161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759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76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434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061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128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007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701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372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833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267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65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89F217-1A0F-F0F6-FA24-E1FD91BC4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443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tr-TR" dirty="0"/>
              <a:t>SAĞLIKTA SUNUM TEKNİKLERİ VE ETKİLİ SEMİNER HAZIRLAMA</a:t>
            </a:r>
            <a:br>
              <a:rPr lang="tr-TR" dirty="0"/>
            </a:b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4E8DA039-3626-2D9C-B3CF-4B241E297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3960" y="4074059"/>
            <a:ext cx="3835149" cy="1569503"/>
          </a:xfrm>
        </p:spPr>
        <p:txBody>
          <a:bodyPr/>
          <a:lstStyle/>
          <a:p>
            <a:r>
              <a:rPr lang="tr-TR" dirty="0"/>
              <a:t>GÜLÇİN ATAÇ                                                               ABBOTT EXECUTİVE SATIŞ TEMSİLCİSİ</a:t>
            </a:r>
          </a:p>
          <a:p>
            <a:r>
              <a:rPr lang="tr-TR" dirty="0"/>
              <a:t>16.04.2026</a:t>
            </a:r>
          </a:p>
        </p:txBody>
      </p:sp>
    </p:spTree>
    <p:extLst>
      <p:ext uri="{BB962C8B-B14F-4D97-AF65-F5344CB8AC3E}">
        <p14:creationId xmlns:p14="http://schemas.microsoft.com/office/powerpoint/2010/main" val="566039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1118C01-C8F9-413C-86F3-EAD13BC9C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55" b="19515"/>
          <a:stretch>
            <a:fillRect/>
          </a:stretch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3105D26A-1A98-6681-7D99-C09390F08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0" r="2" b="14441"/>
          <a:stretch>
            <a:fillRect/>
          </a:stretch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574B975-E8CE-2554-BA40-64FDCE4E9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12" b="9137"/>
          <a:stretch>
            <a:fillRect/>
          </a:stretch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6B5A4289-0305-AD2D-7A33-D5F61E6EC8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8" r="2" b="574"/>
          <a:stretch>
            <a:fillRect/>
          </a:stretch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1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8F0BF624-324B-EF3A-6712-32804FA96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-2" b="-2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5DD74BBE-F57F-CABC-7351-8D84D1D4C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-3" b="-3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3632F6A-8BC0-E86B-5A00-BD63CE402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0" r="4039"/>
          <a:stretch>
            <a:fillRect/>
          </a:stretch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590BEE18-E5AD-B6D9-B565-2A396E8AE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5" r="959" b="4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7D29FCB-4FE2-ABC1-835D-BDDF2C358C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2" r="-3" b="-3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29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3ADDC1-597A-CDB9-477A-3BF423346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DUYUSAL ALGI VE DİKKAT SÜRESİ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1F8F8DA-D072-C47E-2565-842A2292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673" y="1534059"/>
            <a:ext cx="9781939" cy="4377163"/>
          </a:xfrm>
        </p:spPr>
        <p:txBody>
          <a:bodyPr>
            <a:normAutofit lnSpcReduction="10000"/>
          </a:bodyPr>
          <a:lstStyle/>
          <a:p>
            <a:r>
              <a:rPr lang="tr-TR" dirty="0"/>
              <a:t>İŞİTSEL(DUYDUĞUMUZ) </a:t>
            </a:r>
          </a:p>
          <a:p>
            <a:endParaRPr lang="tr-TR" dirty="0"/>
          </a:p>
          <a:p>
            <a:r>
              <a:rPr lang="tr-TR" dirty="0"/>
              <a:t>ORTALAMA DİKKAT SÜRESİ -10-20 SANİYE</a:t>
            </a:r>
          </a:p>
          <a:p>
            <a:r>
              <a:rPr lang="tr-TR" dirty="0"/>
              <a:t>TEK BAŞINA ANLATIMDA AKILDA KALMA ORANI:%10-20 </a:t>
            </a:r>
          </a:p>
          <a:p>
            <a:r>
              <a:rPr lang="tr-TR" dirty="0"/>
              <a:t>YANİ SADECE KONUŞARAK ANLATIRSAK;DİNLEYİCİ KISA SÜREDE KOPABİLİR.</a:t>
            </a:r>
          </a:p>
          <a:p>
            <a:endParaRPr lang="tr-TR" dirty="0"/>
          </a:p>
          <a:p>
            <a:r>
              <a:rPr lang="tr-TR" dirty="0"/>
              <a:t>GÖRSEL(GÖRDÜĞÜMÜZ)</a:t>
            </a:r>
          </a:p>
          <a:p>
            <a:r>
              <a:rPr lang="tr-TR" dirty="0"/>
              <a:t>DİKKAT SÜRESİ 20-30 SANİYE</a:t>
            </a:r>
          </a:p>
          <a:p>
            <a:r>
              <a:rPr lang="tr-TR" dirty="0"/>
              <a:t>AKILDA KALMA ORANI %30-40</a:t>
            </a:r>
          </a:p>
          <a:p>
            <a:r>
              <a:rPr lang="tr-TR" dirty="0"/>
              <a:t>GÖRSEL (RESİM-GRAFİK-VİDEO)</a:t>
            </a:r>
          </a:p>
          <a:p>
            <a:r>
              <a:rPr lang="tr-TR" dirty="0"/>
              <a:t>İLGİ DAHA UZUN SÜRER.</a:t>
            </a:r>
          </a:p>
        </p:txBody>
      </p:sp>
    </p:spTree>
    <p:extLst>
      <p:ext uri="{BB962C8B-B14F-4D97-AF65-F5344CB8AC3E}">
        <p14:creationId xmlns:p14="http://schemas.microsoft.com/office/powerpoint/2010/main" val="216311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E51726-315C-E752-40BC-E2159EDED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535" y="624110"/>
            <a:ext cx="9128078" cy="1280890"/>
          </a:xfrm>
        </p:spPr>
        <p:txBody>
          <a:bodyPr/>
          <a:lstStyle/>
          <a:p>
            <a:r>
              <a:rPr lang="tr-TR" dirty="0"/>
              <a:t>DUYUSAL ALGI VE DİKKAT SÜRESİ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382CF82-67D8-AE7F-4D3C-3FAF0E3F5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792" y="1905000"/>
            <a:ext cx="9392137" cy="4131965"/>
          </a:xfrm>
        </p:spPr>
        <p:txBody>
          <a:bodyPr/>
          <a:lstStyle/>
          <a:p>
            <a:r>
              <a:rPr lang="tr-TR" dirty="0"/>
              <a:t>İŞİTSEL+GÖRSEL</a:t>
            </a:r>
          </a:p>
          <a:p>
            <a:endParaRPr lang="tr-TR" dirty="0"/>
          </a:p>
          <a:p>
            <a:r>
              <a:rPr lang="tr-TR" dirty="0"/>
              <a:t>DİKKAT SÜRESİ 40 SANİYE VE ÜZERİ</a:t>
            </a:r>
          </a:p>
          <a:p>
            <a:r>
              <a:rPr lang="tr-TR" dirty="0"/>
              <a:t>AKILDA KALMA ORANI %60-80</a:t>
            </a:r>
          </a:p>
          <a:p>
            <a:r>
              <a:rPr lang="tr-TR" dirty="0"/>
              <a:t>HEM ANLATIP HEM GÖRSEL SUNULUNCA EN GÜÇLÜ ETKİ YARATILIR.</a:t>
            </a:r>
          </a:p>
          <a:p>
            <a:endParaRPr lang="tr-TR" dirty="0"/>
          </a:p>
          <a:p>
            <a:r>
              <a:rPr lang="tr-TR" dirty="0"/>
              <a:t>ÖZETLE;</a:t>
            </a:r>
          </a:p>
          <a:p>
            <a:r>
              <a:rPr lang="tr-TR" dirty="0"/>
              <a:t>İNSANLAR SADECE DUYDUKLARININ YAKLAŞIK %10’UNU HATIRLARKEN,GÖRDÜKLERİNİN %30’UNU ,HEM GÖRÜP HEM DUYDUKLARININ İSE %60’INDAN FAZLASINI HATIRLARLAR.</a:t>
            </a:r>
          </a:p>
        </p:txBody>
      </p:sp>
    </p:spTree>
    <p:extLst>
      <p:ext uri="{BB962C8B-B14F-4D97-AF65-F5344CB8AC3E}">
        <p14:creationId xmlns:p14="http://schemas.microsoft.com/office/powerpoint/2010/main" val="13122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56E9A10-A4C8-7342-D520-B5B254CD6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573813"/>
            <a:ext cx="8689064" cy="1262029"/>
          </a:xfrm>
        </p:spPr>
        <p:txBody>
          <a:bodyPr>
            <a:normAutofit/>
          </a:bodyPr>
          <a:lstStyle/>
          <a:p>
            <a:r>
              <a:rPr lang="tr-TR" dirty="0"/>
              <a:t>İYİ BİR SUNUM NASIL OLMALI?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ADDC66B-8714-6237-FDD5-240C197C3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1192" y="1835841"/>
            <a:ext cx="8915400" cy="4878811"/>
          </a:xfrm>
        </p:spPr>
        <p:txBody>
          <a:bodyPr>
            <a:normAutofit/>
          </a:bodyPr>
          <a:lstStyle/>
          <a:p>
            <a:r>
              <a:rPr lang="tr-TR" dirty="0"/>
              <a:t>AJANDASI OLAN</a:t>
            </a:r>
          </a:p>
          <a:p>
            <a:endParaRPr lang="tr-TR" dirty="0"/>
          </a:p>
          <a:p>
            <a:r>
              <a:rPr lang="tr-TR" dirty="0"/>
              <a:t>AÇIK VE ANLAŞILIR</a:t>
            </a:r>
          </a:p>
          <a:p>
            <a:endParaRPr lang="tr-TR" dirty="0"/>
          </a:p>
          <a:p>
            <a:r>
              <a:rPr lang="tr-TR" dirty="0"/>
              <a:t>HEDEF KİTLEYE UYGUN</a:t>
            </a:r>
          </a:p>
          <a:p>
            <a:endParaRPr lang="tr-TR" dirty="0"/>
          </a:p>
          <a:p>
            <a:r>
              <a:rPr lang="tr-TR" dirty="0"/>
              <a:t>GÖRSELLERLE DESTEKLENMİŞ</a:t>
            </a:r>
          </a:p>
          <a:p>
            <a:endParaRPr lang="tr-TR" dirty="0"/>
          </a:p>
          <a:p>
            <a:r>
              <a:rPr lang="tr-TR" dirty="0"/>
              <a:t>ETKİLEŞİMLİ</a:t>
            </a:r>
          </a:p>
          <a:p>
            <a:endParaRPr lang="tr-TR" dirty="0"/>
          </a:p>
          <a:p>
            <a:r>
              <a:rPr lang="tr-TR" dirty="0"/>
              <a:t>ZAMANI İYİ KULLANAN</a:t>
            </a:r>
          </a:p>
        </p:txBody>
      </p:sp>
    </p:spTree>
    <p:extLst>
      <p:ext uri="{BB962C8B-B14F-4D97-AF65-F5344CB8AC3E}">
        <p14:creationId xmlns:p14="http://schemas.microsoft.com/office/powerpoint/2010/main" val="1636232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DC82EC-0B21-1084-105B-14C2C921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SUNUM HAZIRLAMA AŞAMALARI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79D807-4594-36C2-14B6-E814E528D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HEDEF BELİRLEME</a:t>
            </a:r>
          </a:p>
          <a:p>
            <a:endParaRPr lang="tr-TR" dirty="0"/>
          </a:p>
          <a:p>
            <a:r>
              <a:rPr lang="tr-TR" dirty="0"/>
              <a:t>İÇERİK OLUŞTURMA </a:t>
            </a:r>
          </a:p>
          <a:p>
            <a:endParaRPr lang="tr-TR" dirty="0"/>
          </a:p>
          <a:p>
            <a:r>
              <a:rPr lang="tr-TR" dirty="0"/>
              <a:t>GÖRSEL TASARIM</a:t>
            </a:r>
          </a:p>
          <a:p>
            <a:endParaRPr lang="tr-TR" dirty="0"/>
          </a:p>
          <a:p>
            <a:r>
              <a:rPr lang="tr-TR" dirty="0"/>
              <a:t>PROVA YAPMA</a:t>
            </a:r>
          </a:p>
        </p:txBody>
      </p:sp>
    </p:spTree>
    <p:extLst>
      <p:ext uri="{BB962C8B-B14F-4D97-AF65-F5344CB8AC3E}">
        <p14:creationId xmlns:p14="http://schemas.microsoft.com/office/powerpoint/2010/main" val="932918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851A711-FF8D-F50A-5DC4-97BDF6E49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HEDEF BELİRLEME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C47371A-9852-FA7A-CEC0-7B16B5F08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SUNUMUN AMACI NEDİR?</a:t>
            </a:r>
          </a:p>
          <a:p>
            <a:endParaRPr lang="tr-TR" dirty="0"/>
          </a:p>
          <a:p>
            <a:r>
              <a:rPr lang="tr-TR" dirty="0"/>
              <a:t>HEDEF KİTLE KİM?</a:t>
            </a:r>
          </a:p>
          <a:p>
            <a:endParaRPr lang="tr-TR" dirty="0"/>
          </a:p>
          <a:p>
            <a:r>
              <a:rPr lang="tr-TR" dirty="0"/>
              <a:t>BEKLENEN SONUÇ NE?</a:t>
            </a:r>
          </a:p>
        </p:txBody>
      </p:sp>
    </p:spTree>
    <p:extLst>
      <p:ext uri="{BB962C8B-B14F-4D97-AF65-F5344CB8AC3E}">
        <p14:creationId xmlns:p14="http://schemas.microsoft.com/office/powerpoint/2010/main" val="2456231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4AF5D0-99F3-4B17-90E7-304D1BD81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İÇERİK OLUŞTURMA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D7ABE21-B460-7052-D201-0D320FF47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GİRİŞ</a:t>
            </a:r>
          </a:p>
          <a:p>
            <a:r>
              <a:rPr lang="tr-TR" dirty="0"/>
              <a:t>GELİŞME</a:t>
            </a:r>
          </a:p>
          <a:p>
            <a:r>
              <a:rPr lang="tr-TR" dirty="0"/>
              <a:t>SONUÇ</a:t>
            </a:r>
          </a:p>
          <a:p>
            <a:endParaRPr lang="tr-TR" dirty="0"/>
          </a:p>
          <a:p>
            <a:r>
              <a:rPr lang="tr-TR" dirty="0"/>
              <a:t>BİLGİLER SADE VE ANLAŞILIR OLMALI.</a:t>
            </a:r>
          </a:p>
          <a:p>
            <a:endParaRPr lang="tr-TR" dirty="0"/>
          </a:p>
          <a:p>
            <a:r>
              <a:rPr lang="tr-TR" dirty="0"/>
              <a:t>‘NE SÖYLEDİĞİN DEĞİL,NASIL SÖYLEDİĞİN ÖNEMLİ’</a:t>
            </a:r>
          </a:p>
        </p:txBody>
      </p:sp>
    </p:spTree>
    <p:extLst>
      <p:ext uri="{BB962C8B-B14F-4D97-AF65-F5344CB8AC3E}">
        <p14:creationId xmlns:p14="http://schemas.microsoft.com/office/powerpoint/2010/main" val="2831794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07404CB-C969-C4DF-1EBC-02B800A24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GÖRSEL TASARIM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9293428-87C3-D3B7-2079-D72238355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AZ YAZI KARAKTERİ KULLAN</a:t>
            </a:r>
          </a:p>
          <a:p>
            <a:endParaRPr lang="tr-TR" dirty="0"/>
          </a:p>
          <a:p>
            <a:r>
              <a:rPr lang="tr-TR" dirty="0"/>
              <a:t>OKUNABİLİR ,GÖZ YORMAYAN,ALGIYI DAĞITMAYAN YAZI TİPİ</a:t>
            </a:r>
          </a:p>
          <a:p>
            <a:endParaRPr lang="tr-TR" dirty="0"/>
          </a:p>
          <a:p>
            <a:r>
              <a:rPr lang="tr-TR" dirty="0"/>
              <a:t>GÖRSEL VE GRAFİK KULLAN</a:t>
            </a:r>
          </a:p>
          <a:p>
            <a:endParaRPr lang="tr-TR" dirty="0"/>
          </a:p>
          <a:p>
            <a:r>
              <a:rPr lang="tr-TR" dirty="0"/>
              <a:t>‘SLAYT REHBERDİR,ANLATAN SİZSİNİZ’</a:t>
            </a:r>
          </a:p>
        </p:txBody>
      </p:sp>
    </p:spTree>
    <p:extLst>
      <p:ext uri="{BB962C8B-B14F-4D97-AF65-F5344CB8AC3E}">
        <p14:creationId xmlns:p14="http://schemas.microsoft.com/office/powerpoint/2010/main" val="2576971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F69521-EA29-3A2F-D5AC-3413E8FF2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PROVA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4C030BD-DED5-8110-0683-B5DA35C53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SÜRE KONTROLÜ SAĞLAR</a:t>
            </a:r>
          </a:p>
          <a:p>
            <a:endParaRPr lang="tr-TR" dirty="0"/>
          </a:p>
          <a:p>
            <a:r>
              <a:rPr lang="tr-TR" dirty="0"/>
              <a:t>AKICILIĞI ARTTIRIR.</a:t>
            </a:r>
          </a:p>
          <a:p>
            <a:endParaRPr lang="tr-TR" dirty="0"/>
          </a:p>
          <a:p>
            <a:r>
              <a:rPr lang="tr-TR" dirty="0"/>
              <a:t>HEYECANI AZALTIR.</a:t>
            </a:r>
          </a:p>
          <a:p>
            <a:endParaRPr lang="tr-TR" dirty="0"/>
          </a:p>
          <a:p>
            <a:r>
              <a:rPr lang="tr-TR" dirty="0"/>
              <a:t>KONU HAKİMİYETİNİ ARTTIRIR.</a:t>
            </a:r>
          </a:p>
        </p:txBody>
      </p:sp>
    </p:spTree>
    <p:extLst>
      <p:ext uri="{BB962C8B-B14F-4D97-AF65-F5344CB8AC3E}">
        <p14:creationId xmlns:p14="http://schemas.microsoft.com/office/powerpoint/2010/main" val="3599791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22A7A7-184B-BCA9-A5A3-B2708757C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AJANDA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799D168-79CF-5CC2-6877-7AEB0F14D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546633"/>
            <a:ext cx="9316691" cy="4389737"/>
          </a:xfrm>
        </p:spPr>
        <p:txBody>
          <a:bodyPr>
            <a:normAutofit/>
          </a:bodyPr>
          <a:lstStyle/>
          <a:p>
            <a:r>
              <a:rPr lang="tr-TR" dirty="0"/>
              <a:t>BEN KİMİM?</a:t>
            </a:r>
          </a:p>
          <a:p>
            <a:r>
              <a:rPr lang="tr-TR" dirty="0"/>
              <a:t>SUNUM NEDİR?KONU-AMAÇ UYUMU </a:t>
            </a:r>
          </a:p>
          <a:p>
            <a:r>
              <a:rPr lang="tr-TR" dirty="0"/>
              <a:t>SAĞLIKTA SUNUM ALANLARI</a:t>
            </a:r>
          </a:p>
          <a:p>
            <a:r>
              <a:rPr lang="tr-TR" dirty="0"/>
              <a:t>İYİ BİR SUNUMUN TEMEL ÖZELLİKLERİ NELERDİR?</a:t>
            </a:r>
          </a:p>
          <a:p>
            <a:r>
              <a:rPr lang="tr-TR" dirty="0"/>
              <a:t>SUNUM HAZIRLAMA AŞAMALARI</a:t>
            </a:r>
          </a:p>
          <a:p>
            <a:r>
              <a:rPr lang="tr-TR" dirty="0"/>
              <a:t>SAĞLIKTA ETKİLİ SUNUM TEKNİKLERİ</a:t>
            </a:r>
          </a:p>
          <a:p>
            <a:r>
              <a:rPr lang="tr-TR" dirty="0"/>
              <a:t>SIK YAPILAN HATALAR NELERDİR?</a:t>
            </a:r>
          </a:p>
          <a:p>
            <a:r>
              <a:rPr lang="tr-TR" dirty="0"/>
              <a:t>ÖZET VE KAPANIŞ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48186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CC3788-9E28-5BD3-4AAB-BDED5096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ETKİLİ SUNUM TEKNİKLERİ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B6712F6-ECE6-CDB3-2ACD-4D2C802A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GÖZ TEMASI</a:t>
            </a:r>
          </a:p>
          <a:p>
            <a:endParaRPr lang="tr-TR" dirty="0"/>
          </a:p>
          <a:p>
            <a:r>
              <a:rPr lang="tr-TR" dirty="0"/>
              <a:t>BEDEN DİLİ KULLANIMI</a:t>
            </a:r>
          </a:p>
          <a:p>
            <a:endParaRPr lang="tr-TR" dirty="0"/>
          </a:p>
          <a:p>
            <a:r>
              <a:rPr lang="tr-TR" dirty="0"/>
              <a:t>SES TONUNU DEĞİŞTİR</a:t>
            </a:r>
          </a:p>
          <a:p>
            <a:endParaRPr lang="tr-TR" dirty="0"/>
          </a:p>
          <a:p>
            <a:r>
              <a:rPr lang="tr-TR" dirty="0"/>
              <a:t>DİNLEYİCİ İLE ETKİLEŞİM KUR</a:t>
            </a:r>
          </a:p>
        </p:txBody>
      </p:sp>
    </p:spTree>
    <p:extLst>
      <p:ext uri="{BB962C8B-B14F-4D97-AF65-F5344CB8AC3E}">
        <p14:creationId xmlns:p14="http://schemas.microsoft.com/office/powerpoint/2010/main" val="380580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C74423-6097-6416-E660-EE2EB526E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SAĞLIKTA ETKİLEŞİM DİLİ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824528C-8075-1AAF-C9D5-CF70A0936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TIBBİ TERİMLERİ SADELEŞTİR.</a:t>
            </a:r>
          </a:p>
          <a:p>
            <a:endParaRPr lang="tr-TR" dirty="0"/>
          </a:p>
          <a:p>
            <a:r>
              <a:rPr lang="tr-TR" dirty="0"/>
              <a:t>ANLAŞILIR İFADELER KULLAN.</a:t>
            </a:r>
          </a:p>
          <a:p>
            <a:endParaRPr lang="tr-TR" dirty="0"/>
          </a:p>
          <a:p>
            <a:r>
              <a:rPr lang="tr-TR" dirty="0"/>
              <a:t>EMPATİ KUR.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01111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2A338C-2FB6-C555-CD84-CE792A2EB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SIK YAPILAN HATALAR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7EA37FD-72E1-88A5-4F40-158277A8B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ÇOK FAZLA YAZI </a:t>
            </a:r>
          </a:p>
          <a:p>
            <a:endParaRPr lang="tr-TR" dirty="0"/>
          </a:p>
          <a:p>
            <a:r>
              <a:rPr lang="tr-TR" dirty="0"/>
              <a:t>MONOTON KONUŞMA</a:t>
            </a:r>
          </a:p>
          <a:p>
            <a:endParaRPr lang="tr-TR" dirty="0"/>
          </a:p>
          <a:p>
            <a:r>
              <a:rPr lang="tr-TR" dirty="0"/>
              <a:t>SÜREYİ AŞMAK!</a:t>
            </a:r>
          </a:p>
          <a:p>
            <a:endParaRPr lang="tr-TR" dirty="0"/>
          </a:p>
          <a:p>
            <a:r>
              <a:rPr lang="tr-TR" dirty="0"/>
              <a:t>DİNYECİ İLE BAĞ KURMAMAK</a:t>
            </a:r>
          </a:p>
        </p:txBody>
      </p:sp>
    </p:spTree>
    <p:extLst>
      <p:ext uri="{BB962C8B-B14F-4D97-AF65-F5344CB8AC3E}">
        <p14:creationId xmlns:p14="http://schemas.microsoft.com/office/powerpoint/2010/main" val="2326664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5BAA558-145A-1FEF-8E33-A891D0CF8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SUNUMDA BAŞARI İÇİN İPUÇLARI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F2B56BC-6DB6-175C-B198-55A17EB46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KISA VE NET OL!</a:t>
            </a:r>
          </a:p>
          <a:p>
            <a:endParaRPr lang="tr-TR" dirty="0"/>
          </a:p>
          <a:p>
            <a:r>
              <a:rPr lang="tr-TR" dirty="0"/>
              <a:t>ÖRNEKLERLE ANLAT!</a:t>
            </a:r>
          </a:p>
          <a:p>
            <a:endParaRPr lang="tr-TR" dirty="0"/>
          </a:p>
          <a:p>
            <a:r>
              <a:rPr lang="tr-TR" dirty="0"/>
              <a:t>DİNLEYİCİYİ DAHİL ET! (MONOLOG-DİYALOG)</a:t>
            </a:r>
          </a:p>
          <a:p>
            <a:endParaRPr lang="tr-TR" dirty="0"/>
          </a:p>
          <a:p>
            <a:r>
              <a:rPr lang="tr-TR" dirty="0"/>
              <a:t>KENDİNE GÜVEN!</a:t>
            </a:r>
          </a:p>
          <a:p>
            <a:endParaRPr lang="tr-TR" dirty="0"/>
          </a:p>
          <a:p>
            <a:r>
              <a:rPr lang="tr-TR" dirty="0"/>
              <a:t>ZAMAN YÖNETİMİ!</a:t>
            </a:r>
          </a:p>
        </p:txBody>
      </p:sp>
    </p:spTree>
    <p:extLst>
      <p:ext uri="{BB962C8B-B14F-4D97-AF65-F5344CB8AC3E}">
        <p14:creationId xmlns:p14="http://schemas.microsoft.com/office/powerpoint/2010/main" val="2225840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38F881C-3FCB-0B44-0761-BFB851289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ÖZET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F13C7C-C635-A267-F902-6B2F45C7B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SADE ANLAT</a:t>
            </a:r>
          </a:p>
          <a:p>
            <a:endParaRPr lang="tr-TR" dirty="0"/>
          </a:p>
          <a:p>
            <a:r>
              <a:rPr lang="tr-TR" dirty="0"/>
              <a:t>ANLAŞILIR SUNUM HAZIRLA</a:t>
            </a:r>
          </a:p>
          <a:p>
            <a:endParaRPr lang="tr-TR" dirty="0"/>
          </a:p>
          <a:p>
            <a:r>
              <a:rPr lang="tr-TR" dirty="0"/>
              <a:t>KONUYA HAKİM OL</a:t>
            </a:r>
          </a:p>
          <a:p>
            <a:endParaRPr lang="tr-TR" dirty="0"/>
          </a:p>
          <a:p>
            <a:r>
              <a:rPr lang="tr-TR" dirty="0"/>
              <a:t>ETKİLEŞİM KUR</a:t>
            </a:r>
          </a:p>
          <a:p>
            <a:endParaRPr lang="tr-TR" dirty="0"/>
          </a:p>
          <a:p>
            <a:r>
              <a:rPr lang="tr-TR" dirty="0"/>
              <a:t>PROVA YAP</a:t>
            </a:r>
          </a:p>
        </p:txBody>
      </p:sp>
    </p:spTree>
    <p:extLst>
      <p:ext uri="{BB962C8B-B14F-4D97-AF65-F5344CB8AC3E}">
        <p14:creationId xmlns:p14="http://schemas.microsoft.com/office/powerpoint/2010/main" val="1387435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2ABC8D-F14A-9962-C8F5-DCC630B55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693" y="2741188"/>
            <a:ext cx="8423920" cy="1546634"/>
          </a:xfrm>
        </p:spPr>
        <p:txBody>
          <a:bodyPr/>
          <a:lstStyle/>
          <a:p>
            <a:r>
              <a:rPr lang="tr-TR" dirty="0"/>
              <a:t>İYİ BİR SUNUM,BİLGİYİ AKTARMAK DEĞİL,ETKİ BIRAKMAKTIR.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A5A363D-4EAA-51D8-7845-0161D9157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8416" y="4630330"/>
            <a:ext cx="4576195" cy="1280891"/>
          </a:xfrm>
        </p:spPr>
        <p:txBody>
          <a:bodyPr/>
          <a:lstStyle/>
          <a:p>
            <a:r>
              <a:rPr lang="tr-TR" dirty="0"/>
              <a:t>TEŞEKKÜRLER……</a:t>
            </a:r>
          </a:p>
        </p:txBody>
      </p:sp>
    </p:spTree>
    <p:extLst>
      <p:ext uri="{BB962C8B-B14F-4D97-AF65-F5344CB8AC3E}">
        <p14:creationId xmlns:p14="http://schemas.microsoft.com/office/powerpoint/2010/main" val="2874949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DE71614-0F2F-2796-5B5E-4DF8AC5D5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306333"/>
            <a:ext cx="4790008" cy="1280890"/>
          </a:xfrm>
        </p:spPr>
        <p:txBody>
          <a:bodyPr>
            <a:normAutofit/>
          </a:bodyPr>
          <a:lstStyle/>
          <a:p>
            <a:r>
              <a:rPr lang="tr-TR" dirty="0"/>
              <a:t>BEN KİMİM?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9FAF35A-FF06-E423-997F-93B8C6884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3" y="2040467"/>
            <a:ext cx="4802188" cy="387075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1500"/>
              <a:t>1978 İstanbul doğumluyum,</a:t>
            </a:r>
          </a:p>
          <a:p>
            <a:pPr>
              <a:lnSpc>
                <a:spcPct val="90000"/>
              </a:lnSpc>
            </a:pPr>
            <a:endParaRPr lang="tr-TR" sz="1500"/>
          </a:p>
          <a:p>
            <a:pPr>
              <a:lnSpc>
                <a:spcPct val="90000"/>
              </a:lnSpc>
            </a:pPr>
            <a:r>
              <a:rPr lang="tr-TR" sz="1500"/>
              <a:t>Evliyim,15 yaşında bir oğlum ve 7 yaşında bir kedim var.</a:t>
            </a:r>
          </a:p>
          <a:p>
            <a:pPr>
              <a:lnSpc>
                <a:spcPct val="90000"/>
              </a:lnSpc>
            </a:pPr>
            <a:endParaRPr lang="tr-TR" sz="1500"/>
          </a:p>
          <a:p>
            <a:pPr>
              <a:lnSpc>
                <a:spcPct val="90000"/>
              </a:lnSpc>
            </a:pPr>
            <a:r>
              <a:rPr lang="tr-TR" sz="1500"/>
              <a:t>Çanakkale 18 Mart Üni.İnşaat Bölümü mezunuyum.</a:t>
            </a:r>
          </a:p>
          <a:p>
            <a:pPr>
              <a:lnSpc>
                <a:spcPct val="90000"/>
              </a:lnSpc>
            </a:pPr>
            <a:endParaRPr lang="tr-TR" sz="1500"/>
          </a:p>
          <a:p>
            <a:pPr>
              <a:lnSpc>
                <a:spcPct val="90000"/>
              </a:lnSpc>
            </a:pPr>
            <a:r>
              <a:rPr lang="tr-TR" sz="1500"/>
              <a:t>1996 yılında başladığım çalışma hayatıma hala devam ediyorum.</a:t>
            </a:r>
          </a:p>
          <a:p>
            <a:pPr>
              <a:lnSpc>
                <a:spcPct val="90000"/>
              </a:lnSpc>
            </a:pPr>
            <a:endParaRPr lang="tr-TR" sz="1500"/>
          </a:p>
          <a:p>
            <a:pPr>
              <a:lnSpc>
                <a:spcPct val="90000"/>
              </a:lnSpc>
            </a:pPr>
            <a:r>
              <a:rPr lang="tr-TR" sz="1500"/>
              <a:t>Seyahat etmeyi,kitap okumayı ve müzik dinlemeyi çok severim.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495D610-D5CC-348B-D981-2BB5FC781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r="32" b="-1"/>
          <a:stretch>
            <a:fillRect/>
          </a:stretch>
        </p:blipFill>
        <p:spPr>
          <a:xfrm>
            <a:off x="7736146" y="711199"/>
            <a:ext cx="3768466" cy="54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6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AB655D4-54DA-71AE-C996-BF35CF1E2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r="2525" b="-2"/>
          <a:stretch>
            <a:fillRect/>
          </a:stretch>
        </p:blipFill>
        <p:spPr>
          <a:xfrm rot="16200000">
            <a:off x="1643760" y="-1000293"/>
            <a:ext cx="3030842" cy="567489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7DD4853F-D98D-DB2C-0CC2-D317F65D3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" r="6" b="1974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1B59F092-2D3A-1C8A-A558-7467048BC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8"/>
          <a:stretch>
            <a:fillRect/>
          </a:stretch>
        </p:blipFill>
        <p:spPr>
          <a:xfrm rot="16200000">
            <a:off x="3185115" y="3489292"/>
            <a:ext cx="2785951" cy="2837076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7D79568-20DB-D210-5BA0-674037C58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5" r="18217" b="1"/>
          <a:stretch>
            <a:fillRect/>
          </a:stretch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65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D1BC0C2-464F-43C9-B24D-B233767FF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A5C31D-7524-4E51-BA50-AFFD6E663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3712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DEAC00FC-CFFF-4878-8042-90918117F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D9F67C3-D24D-A23D-771A-A6184F0D1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32" y="640080"/>
            <a:ext cx="3939579" cy="525277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63C50AED-8567-4A2A-09B8-B8AF1CEE0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219" y="640080"/>
            <a:ext cx="3939579" cy="525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28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59434A-BE58-3FBF-466A-B7D131836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SUNUMUN ÖNEMİ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AC5FE7-B992-8030-D1EB-C9A69A512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SAĞLIKTA DOĞRU İLETİŞİM HAYATİ ÖNEM TAŞIR.</a:t>
            </a:r>
          </a:p>
          <a:p>
            <a:endParaRPr lang="tr-TR" dirty="0"/>
          </a:p>
          <a:p>
            <a:r>
              <a:rPr lang="tr-TR" dirty="0"/>
              <a:t>NET BİLGİLER İÇERMELİDİR.</a:t>
            </a:r>
          </a:p>
          <a:p>
            <a:endParaRPr lang="tr-TR" dirty="0"/>
          </a:p>
          <a:p>
            <a:r>
              <a:rPr lang="tr-TR" dirty="0"/>
              <a:t>BİLGİNİN DOĞRU AKTARIMI TEDAVİ SÜRECİNİ ETKİLER.</a:t>
            </a:r>
          </a:p>
          <a:p>
            <a:endParaRPr lang="tr-TR" dirty="0"/>
          </a:p>
          <a:p>
            <a:r>
              <a:rPr lang="tr-TR" dirty="0"/>
              <a:t>ETKİLİ SUNUM=DAHA İYİ ÖĞRENME. (TEORİK BİLGİNİN PRATİK’TE UYGULANMASI)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41987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DC3D07-CACF-3C7D-AC09-5606440D5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SUNUM NEDİR?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4FC269F-3BD8-A8B5-61F6-FA26F2FE5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2196471"/>
            <a:ext cx="8915400" cy="3777622"/>
          </a:xfrm>
        </p:spPr>
        <p:txBody>
          <a:bodyPr/>
          <a:lstStyle/>
          <a:p>
            <a:r>
              <a:rPr lang="tr-TR" dirty="0"/>
              <a:t>BİLGİYİ PLANLI VE ETKİLİ ŞEKİLDE AKTARMA SÜRECİDİR.</a:t>
            </a:r>
          </a:p>
          <a:p>
            <a:endParaRPr lang="tr-TR" dirty="0"/>
          </a:p>
          <a:p>
            <a:r>
              <a:rPr lang="tr-TR" dirty="0"/>
              <a:t>SÖZLÜ VE GÖRSEL İLETİŞİM İÇERİR.</a:t>
            </a:r>
          </a:p>
          <a:p>
            <a:endParaRPr lang="tr-TR" dirty="0"/>
          </a:p>
          <a:p>
            <a:r>
              <a:rPr lang="tr-TR" dirty="0"/>
              <a:t>AMAÇ:BİLGİLENDİRMEK,İKNA ETMEK VE FARKINDALIK OLUŞTURMAK.</a:t>
            </a:r>
          </a:p>
        </p:txBody>
      </p:sp>
    </p:spTree>
    <p:extLst>
      <p:ext uri="{BB962C8B-B14F-4D97-AF65-F5344CB8AC3E}">
        <p14:creationId xmlns:p14="http://schemas.microsoft.com/office/powerpoint/2010/main" val="2555232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D137AC-05AC-32A5-ECEB-3C2B53A0E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SAĞLIKTA SUNUM ÖRNEKLERİ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F650644-1E4C-BD21-73B0-8017F3D49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040" y="1647228"/>
            <a:ext cx="8788572" cy="4263994"/>
          </a:xfrm>
        </p:spPr>
        <p:txBody>
          <a:bodyPr>
            <a:normAutofit/>
          </a:bodyPr>
          <a:lstStyle/>
          <a:p>
            <a:r>
              <a:rPr lang="tr-TR" dirty="0"/>
              <a:t>KONGRE,KONFERANS,SEMPOZYUM VE SEMİNERLER.</a:t>
            </a:r>
          </a:p>
          <a:p>
            <a:r>
              <a:rPr lang="tr-TR" dirty="0"/>
              <a:t>(MODERATÖR,OTURUM BAŞKANI,KONUŞMACI)</a:t>
            </a:r>
          </a:p>
          <a:p>
            <a:endParaRPr lang="tr-TR" dirty="0"/>
          </a:p>
          <a:p>
            <a:r>
              <a:rPr lang="tr-TR" dirty="0"/>
              <a:t>AKADEMİK SUNUMLAR</a:t>
            </a:r>
          </a:p>
          <a:p>
            <a:endParaRPr lang="tr-TR" dirty="0"/>
          </a:p>
          <a:p>
            <a:r>
              <a:rPr lang="tr-TR" dirty="0"/>
              <a:t>İLAÇ TANITIMLARI</a:t>
            </a:r>
          </a:p>
          <a:p>
            <a:endParaRPr lang="tr-TR" dirty="0"/>
          </a:p>
          <a:p>
            <a:r>
              <a:rPr lang="tr-TR" dirty="0"/>
              <a:t>HASTA EĞİTİMLERİ</a:t>
            </a:r>
          </a:p>
          <a:p>
            <a:endParaRPr lang="tr-TR" dirty="0"/>
          </a:p>
          <a:p>
            <a:r>
              <a:rPr lang="tr-TR" dirty="0"/>
              <a:t>HİZMET İÇİ EĞİTİM VE SUNUMLAR</a:t>
            </a:r>
          </a:p>
        </p:txBody>
      </p:sp>
    </p:spTree>
    <p:extLst>
      <p:ext uri="{BB962C8B-B14F-4D97-AF65-F5344CB8AC3E}">
        <p14:creationId xmlns:p14="http://schemas.microsoft.com/office/powerpoint/2010/main" val="1255298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F82E40C-06CF-C03A-3F6E-D7C56C430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9" y="616548"/>
            <a:ext cx="6387177" cy="4790383"/>
          </a:xfrm>
          <a:prstGeom prst="rect">
            <a:avLst/>
          </a:prstGeom>
        </p:spPr>
      </p:pic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2936BE3E-E10D-73C2-7850-536EABFDC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75" y="675507"/>
            <a:ext cx="5128825" cy="473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63285"/>
      </p:ext>
    </p:extLst>
  </p:cSld>
  <p:clrMapOvr>
    <a:masterClrMapping/>
  </p:clrMapOvr>
</p:sld>
</file>

<file path=ppt/theme/theme1.xml><?xml version="1.0" encoding="utf-8"?>
<a:theme xmlns:a="http://schemas.openxmlformats.org/drawingml/2006/main" name="Duman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Metadata/LabelInfo.xml><?xml version="1.0" encoding="utf-8"?>
<clbl:labelList xmlns:clbl="http://schemas.microsoft.com/office/2020/mipLabelMetadata">
  <clbl:label id="{5b268d57-2a6f-4e04-b0de-6938583d5ebc}" enabled="0" method="" siteId="{5b268d57-2a6f-4e04-b0de-6938583d5eb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Geniş ekran</PresentationFormat>
  <Slides>25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26" baseType="lpstr">
      <vt:lpstr>Duman</vt:lpstr>
      <vt:lpstr>SAĞLIKTA SUNUM TEKNİKLERİ VE ETKİLİ SEMİNER HAZIRLAMA </vt:lpstr>
      <vt:lpstr>AJANDA</vt:lpstr>
      <vt:lpstr>BEN KİMİM?</vt:lpstr>
      <vt:lpstr>PowerPoint Sunusu</vt:lpstr>
      <vt:lpstr>PowerPoint Sunusu</vt:lpstr>
      <vt:lpstr>SUNUMUN ÖNEMİ</vt:lpstr>
      <vt:lpstr>SUNUM NEDİR? </vt:lpstr>
      <vt:lpstr>SAĞLIKTA SUNUM ÖRNEKLERİ</vt:lpstr>
      <vt:lpstr>PowerPoint Sunusu</vt:lpstr>
      <vt:lpstr>PowerPoint Sunusu</vt:lpstr>
      <vt:lpstr>PowerPoint Sunusu</vt:lpstr>
      <vt:lpstr>DUYUSAL ALGI VE DİKKAT SÜRESİ</vt:lpstr>
      <vt:lpstr>DUYUSAL ALGI VE DİKKAT SÜRESİ</vt:lpstr>
      <vt:lpstr>İYİ BİR SUNUM NASIL OLMALI? </vt:lpstr>
      <vt:lpstr>SUNUM HAZIRLAMA AŞAMALARI</vt:lpstr>
      <vt:lpstr>HEDEF BELİRLEME</vt:lpstr>
      <vt:lpstr>İÇERİK OLUŞTURMA</vt:lpstr>
      <vt:lpstr>GÖRSEL TASARIM</vt:lpstr>
      <vt:lpstr>PROVA</vt:lpstr>
      <vt:lpstr>ETKİLİ SUNUM TEKNİKLERİ</vt:lpstr>
      <vt:lpstr>SAĞLIKTA ETKİLEŞİM DİLİ</vt:lpstr>
      <vt:lpstr>SIK YAPILAN HATALAR</vt:lpstr>
      <vt:lpstr>SUNUMDA BAŞARI İÇİN İPUÇLARI</vt:lpstr>
      <vt:lpstr>ÖZET</vt:lpstr>
      <vt:lpstr>İYİ BİR SUNUM,BİLGİYİ AKTARMAK DEĞİL,ETKİ BIRAKMAKTIR.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SEMİNER HAZIRLAMA VE SUNUM TEKNİKLERİ</dc:title>
  <dc:creator>Atac, Gulcin</dc:creator>
  <cp:lastModifiedBy>Atac, Gulcin</cp:lastModifiedBy>
  <cp:revision>4</cp:revision>
  <dcterms:created xsi:type="dcterms:W3CDTF">2026-04-15T18:37:58Z</dcterms:created>
  <dcterms:modified xsi:type="dcterms:W3CDTF">2026-04-20T06:02:21Z</dcterms:modified>
</cp:coreProperties>
</file>