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49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33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175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49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17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99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17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40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53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8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38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306B2-582D-4EDB-A902-850BBB063920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33416-1624-4360-8568-54E06F0D76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61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p\Desktop\IHSAN 2014\EVRAK DOSYASI_2014\Fakülte LOGOSU\logo turkce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4622" y="454558"/>
            <a:ext cx="2323019" cy="1787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0968"/>
            <a:ext cx="2328862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57224"/>
            <a:ext cx="2309812" cy="2051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475" y="764704"/>
            <a:ext cx="2322512" cy="2117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7579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Ekran Gösterisi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Lenovo</cp:lastModifiedBy>
  <cp:revision>3</cp:revision>
  <dcterms:created xsi:type="dcterms:W3CDTF">2015-10-01T10:49:13Z</dcterms:created>
  <dcterms:modified xsi:type="dcterms:W3CDTF">2017-11-06T08:20:17Z</dcterms:modified>
</cp:coreProperties>
</file>