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4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833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1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449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17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99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117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40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53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38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06B2-582D-4EDB-A902-850BBB063920}" type="datetimeFigureOut">
              <a:rPr lang="tr-TR" smtClean="0"/>
              <a:t>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3416-1624-4360-8568-54E06F0D76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61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p\Desktop\IHSAN 2014\EVRAK DOSYASI_2014\Fakülte LOGOSU\logo turkce 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622" y="454558"/>
            <a:ext cx="2323019" cy="178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32886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57224"/>
            <a:ext cx="2309812" cy="205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75" y="764704"/>
            <a:ext cx="2322512" cy="211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Lenovo</cp:lastModifiedBy>
  <cp:revision>3</cp:revision>
  <dcterms:created xsi:type="dcterms:W3CDTF">2015-10-01T10:49:13Z</dcterms:created>
  <dcterms:modified xsi:type="dcterms:W3CDTF">2017-11-06T08:20:17Z</dcterms:modified>
</cp:coreProperties>
</file>