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92" autoAdjust="0"/>
  </p:normalViewPr>
  <p:slideViewPr>
    <p:cSldViewPr>
      <p:cViewPr>
        <p:scale>
          <a:sx n="33" d="100"/>
          <a:sy n="33" d="100"/>
        </p:scale>
        <p:origin x="586" y="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4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33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1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4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17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9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17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40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5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3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06B2-582D-4EDB-A902-850BBB063920}" type="datetimeFigureOut">
              <a:rPr lang="tr-TR" smtClean="0"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61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04" y="657224"/>
            <a:ext cx="2505345" cy="241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46968"/>
            <a:ext cx="232251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E6174A7-2F52-418D-846F-225B437D4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28862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04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user</cp:lastModifiedBy>
  <cp:revision>7</cp:revision>
  <dcterms:created xsi:type="dcterms:W3CDTF">2015-10-01T10:49:13Z</dcterms:created>
  <dcterms:modified xsi:type="dcterms:W3CDTF">2023-11-17T07:33:14Z</dcterms:modified>
</cp:coreProperties>
</file>