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</p:sldMasterIdLst>
  <p:notesMasterIdLst>
    <p:notesMasterId r:id="rId44"/>
  </p:notesMasterIdLst>
  <p:handoutMasterIdLst>
    <p:handoutMasterId r:id="rId45"/>
  </p:handoutMasterIdLst>
  <p:sldIdLst>
    <p:sldId id="265" r:id="rId5"/>
    <p:sldId id="308" r:id="rId6"/>
    <p:sldId id="318" r:id="rId7"/>
    <p:sldId id="351" r:id="rId8"/>
    <p:sldId id="348" r:id="rId9"/>
    <p:sldId id="321" r:id="rId10"/>
    <p:sldId id="339" r:id="rId11"/>
    <p:sldId id="320" r:id="rId12"/>
    <p:sldId id="323" r:id="rId13"/>
    <p:sldId id="322" r:id="rId14"/>
    <p:sldId id="329" r:id="rId15"/>
    <p:sldId id="337" r:id="rId16"/>
    <p:sldId id="338" r:id="rId17"/>
    <p:sldId id="332" r:id="rId18"/>
    <p:sldId id="333" r:id="rId19"/>
    <p:sldId id="334" r:id="rId20"/>
    <p:sldId id="336" r:id="rId21"/>
    <p:sldId id="335" r:id="rId22"/>
    <p:sldId id="330" r:id="rId23"/>
    <p:sldId id="331" r:id="rId24"/>
    <p:sldId id="342" r:id="rId25"/>
    <p:sldId id="340" r:id="rId26"/>
    <p:sldId id="343" r:id="rId27"/>
    <p:sldId id="344" r:id="rId28"/>
    <p:sldId id="341" r:id="rId29"/>
    <p:sldId id="309" r:id="rId30"/>
    <p:sldId id="345" r:id="rId31"/>
    <p:sldId id="346" r:id="rId32"/>
    <p:sldId id="310" r:id="rId33"/>
    <p:sldId id="347" r:id="rId34"/>
    <p:sldId id="352" r:id="rId35"/>
    <p:sldId id="353" r:id="rId36"/>
    <p:sldId id="360" r:id="rId37"/>
    <p:sldId id="354" r:id="rId38"/>
    <p:sldId id="359" r:id="rId39"/>
    <p:sldId id="358" r:id="rId40"/>
    <p:sldId id="355" r:id="rId41"/>
    <p:sldId id="356" r:id="rId42"/>
    <p:sldId id="357" r:id="rId43"/>
  </p:sldIdLst>
  <p:sldSz cx="12188825" cy="6858000"/>
  <p:notesSz cx="6858000" cy="9144000"/>
  <p:custDataLst>
    <p:tags r:id="rId4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2" d="100"/>
          <a:sy n="72" d="100"/>
        </p:scale>
        <p:origin x="72" y="6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77EF0-F7DF-4B42-B930-C9713AA3204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9E048C6-D528-45C8-8ECA-8858D5C5B846}">
      <dgm:prSet phldrT="[Metin]"/>
      <dgm:spPr/>
      <dgm:t>
        <a:bodyPr/>
        <a:lstStyle/>
        <a:p>
          <a:r>
            <a:rPr lang="tr-TR" dirty="0"/>
            <a:t>Rektör</a:t>
          </a:r>
        </a:p>
      </dgm:t>
    </dgm:pt>
    <dgm:pt modelId="{7E0BB45B-EFE8-476A-9116-BD4A26DB6391}" type="parTrans" cxnId="{AA03EEB1-8F13-458E-BA1B-F3AF4A14497C}">
      <dgm:prSet/>
      <dgm:spPr/>
      <dgm:t>
        <a:bodyPr/>
        <a:lstStyle/>
        <a:p>
          <a:endParaRPr lang="tr-TR"/>
        </a:p>
      </dgm:t>
    </dgm:pt>
    <dgm:pt modelId="{11ABEF4F-B465-423A-81B5-158C54AEBB15}" type="sibTrans" cxnId="{AA03EEB1-8F13-458E-BA1B-F3AF4A14497C}">
      <dgm:prSet/>
      <dgm:spPr/>
      <dgm:t>
        <a:bodyPr/>
        <a:lstStyle/>
        <a:p>
          <a:endParaRPr lang="tr-TR"/>
        </a:p>
      </dgm:t>
    </dgm:pt>
    <dgm:pt modelId="{0BAEE60B-EBAC-43B3-803E-D63B4D55C36C}" type="asst">
      <dgm:prSet phldrT="[Metin]"/>
      <dgm:spPr/>
      <dgm:t>
        <a:bodyPr/>
        <a:lstStyle/>
        <a:p>
          <a:r>
            <a:rPr lang="tr-TR" dirty="0"/>
            <a:t>Senato</a:t>
          </a:r>
        </a:p>
      </dgm:t>
    </dgm:pt>
    <dgm:pt modelId="{52761632-0A30-4E16-92E4-C0DC76210150}" type="parTrans" cxnId="{06D745B6-EF60-4E49-ABBF-B7374DC8B75D}">
      <dgm:prSet/>
      <dgm:spPr/>
      <dgm:t>
        <a:bodyPr/>
        <a:lstStyle/>
        <a:p>
          <a:endParaRPr lang="tr-TR"/>
        </a:p>
      </dgm:t>
    </dgm:pt>
    <dgm:pt modelId="{A1C42F98-7966-4B38-B33E-3F367FDB0676}" type="sibTrans" cxnId="{06D745B6-EF60-4E49-ABBF-B7374DC8B75D}">
      <dgm:prSet/>
      <dgm:spPr/>
      <dgm:t>
        <a:bodyPr/>
        <a:lstStyle/>
        <a:p>
          <a:endParaRPr lang="tr-TR"/>
        </a:p>
      </dgm:t>
    </dgm:pt>
    <dgm:pt modelId="{DB9F0B3D-23A6-4148-9D6F-DD7BAE90E145}">
      <dgm:prSet phldrT="[Metin]"/>
      <dgm:spPr/>
      <dgm:t>
        <a:bodyPr/>
        <a:lstStyle/>
        <a:p>
          <a:r>
            <a:rPr lang="tr-TR" dirty="0"/>
            <a:t>Fakülte</a:t>
          </a:r>
        </a:p>
      </dgm:t>
    </dgm:pt>
    <dgm:pt modelId="{80BF705A-6905-4F23-97C7-D0F7BD86DCE6}" type="parTrans" cxnId="{5DBB59F5-139B-4EFF-B5EC-84086F2D2AA5}">
      <dgm:prSet/>
      <dgm:spPr/>
      <dgm:t>
        <a:bodyPr/>
        <a:lstStyle/>
        <a:p>
          <a:endParaRPr lang="tr-TR"/>
        </a:p>
      </dgm:t>
    </dgm:pt>
    <dgm:pt modelId="{7B4F5A85-0439-4F25-817A-E117E5A087CF}" type="sibTrans" cxnId="{5DBB59F5-139B-4EFF-B5EC-84086F2D2AA5}">
      <dgm:prSet/>
      <dgm:spPr/>
      <dgm:t>
        <a:bodyPr/>
        <a:lstStyle/>
        <a:p>
          <a:endParaRPr lang="tr-TR"/>
        </a:p>
      </dgm:t>
    </dgm:pt>
    <dgm:pt modelId="{7EDD24D6-78AE-4596-A2DE-3AFABEF53651}">
      <dgm:prSet phldrT="[Metin]"/>
      <dgm:spPr/>
      <dgm:t>
        <a:bodyPr/>
        <a:lstStyle/>
        <a:p>
          <a:r>
            <a:rPr lang="tr-TR" dirty="0"/>
            <a:t>Enstitü</a:t>
          </a:r>
        </a:p>
      </dgm:t>
    </dgm:pt>
    <dgm:pt modelId="{CC19B729-A2FA-4794-A7E2-8B03B7A91DCD}" type="parTrans" cxnId="{D45CACDF-B3F8-461A-B21F-F3D11827E376}">
      <dgm:prSet/>
      <dgm:spPr/>
      <dgm:t>
        <a:bodyPr/>
        <a:lstStyle/>
        <a:p>
          <a:endParaRPr lang="tr-TR"/>
        </a:p>
      </dgm:t>
    </dgm:pt>
    <dgm:pt modelId="{A5E448BB-3160-41EB-A46C-3119D61DB331}" type="sibTrans" cxnId="{D45CACDF-B3F8-461A-B21F-F3D11827E376}">
      <dgm:prSet/>
      <dgm:spPr/>
      <dgm:t>
        <a:bodyPr/>
        <a:lstStyle/>
        <a:p>
          <a:endParaRPr lang="tr-TR"/>
        </a:p>
      </dgm:t>
    </dgm:pt>
    <dgm:pt modelId="{1CEB1716-85BA-454B-B569-7FB93E6ECA82}">
      <dgm:prSet phldrT="[Metin]"/>
      <dgm:spPr/>
      <dgm:t>
        <a:bodyPr/>
        <a:lstStyle/>
        <a:p>
          <a:r>
            <a:rPr lang="tr-TR" dirty="0"/>
            <a:t>Yüksekokul</a:t>
          </a:r>
        </a:p>
      </dgm:t>
    </dgm:pt>
    <dgm:pt modelId="{E9C605A7-CCC8-4C2D-B5DD-C7095B32F2B3}" type="parTrans" cxnId="{D3661BAB-8967-472C-9439-22B78FD8DAAB}">
      <dgm:prSet/>
      <dgm:spPr/>
      <dgm:t>
        <a:bodyPr/>
        <a:lstStyle/>
        <a:p>
          <a:endParaRPr lang="tr-TR"/>
        </a:p>
      </dgm:t>
    </dgm:pt>
    <dgm:pt modelId="{852255BF-EE47-47DA-A778-DC26E6CCB87B}" type="sibTrans" cxnId="{D3661BAB-8967-472C-9439-22B78FD8DAAB}">
      <dgm:prSet/>
      <dgm:spPr/>
      <dgm:t>
        <a:bodyPr/>
        <a:lstStyle/>
        <a:p>
          <a:endParaRPr lang="tr-TR"/>
        </a:p>
      </dgm:t>
    </dgm:pt>
    <dgm:pt modelId="{71A79B63-E8A7-495F-8902-740F77670AC4}" type="asst">
      <dgm:prSet phldrT="[Metin]"/>
      <dgm:spPr/>
      <dgm:t>
        <a:bodyPr/>
        <a:lstStyle/>
        <a:p>
          <a:r>
            <a:rPr lang="tr-TR" dirty="0"/>
            <a:t>Yönetim Kurulu</a:t>
          </a:r>
        </a:p>
      </dgm:t>
    </dgm:pt>
    <dgm:pt modelId="{EFADDAFC-3EBD-40BC-BC85-4174ECC5D759}" type="parTrans" cxnId="{52DFC5C1-5B01-4ECD-B662-F32063A3F390}">
      <dgm:prSet/>
      <dgm:spPr/>
      <dgm:t>
        <a:bodyPr/>
        <a:lstStyle/>
        <a:p>
          <a:endParaRPr lang="tr-TR"/>
        </a:p>
      </dgm:t>
    </dgm:pt>
    <dgm:pt modelId="{21D04F16-6699-4C1B-BCCB-6DDBBB1FA13D}" type="sibTrans" cxnId="{52DFC5C1-5B01-4ECD-B662-F32063A3F390}">
      <dgm:prSet/>
      <dgm:spPr/>
      <dgm:t>
        <a:bodyPr/>
        <a:lstStyle/>
        <a:p>
          <a:endParaRPr lang="tr-TR"/>
        </a:p>
      </dgm:t>
    </dgm:pt>
    <dgm:pt modelId="{93D4E8FC-61D7-4681-823A-1F36B174E200}" type="asst">
      <dgm:prSet phldrT="[Metin]"/>
      <dgm:spPr/>
      <dgm:t>
        <a:bodyPr/>
        <a:lstStyle/>
        <a:p>
          <a:r>
            <a:rPr lang="tr-TR" dirty="0"/>
            <a:t>Rektör Yardımcıları</a:t>
          </a:r>
        </a:p>
      </dgm:t>
    </dgm:pt>
    <dgm:pt modelId="{C0D07261-C519-4DE3-9BFF-2FED74CB6194}" type="parTrans" cxnId="{9F6663A8-D4C6-4A86-875F-8568CAA8C050}">
      <dgm:prSet/>
      <dgm:spPr/>
      <dgm:t>
        <a:bodyPr/>
        <a:lstStyle/>
        <a:p>
          <a:endParaRPr lang="tr-TR"/>
        </a:p>
      </dgm:t>
    </dgm:pt>
    <dgm:pt modelId="{5C9B9E13-D847-466A-86E2-0A155A4740B3}" type="sibTrans" cxnId="{9F6663A8-D4C6-4A86-875F-8568CAA8C050}">
      <dgm:prSet/>
      <dgm:spPr/>
      <dgm:t>
        <a:bodyPr/>
        <a:lstStyle/>
        <a:p>
          <a:endParaRPr lang="tr-TR"/>
        </a:p>
      </dgm:t>
    </dgm:pt>
    <dgm:pt modelId="{13B92A1A-26BE-4AD8-A221-BF81429A1E79}" type="asst">
      <dgm:prSet phldrT="[Metin]"/>
      <dgm:spPr/>
      <dgm:t>
        <a:bodyPr/>
        <a:lstStyle/>
        <a:p>
          <a:r>
            <a:rPr lang="tr-TR" dirty="0"/>
            <a:t>Koordinatörler</a:t>
          </a:r>
        </a:p>
      </dgm:t>
    </dgm:pt>
    <dgm:pt modelId="{42650031-A8C2-4F2E-A36B-22162405655A}" type="parTrans" cxnId="{68851E2C-1CE7-4398-A4CA-13FDF06CE48D}">
      <dgm:prSet/>
      <dgm:spPr/>
      <dgm:t>
        <a:bodyPr/>
        <a:lstStyle/>
        <a:p>
          <a:endParaRPr lang="tr-TR"/>
        </a:p>
      </dgm:t>
    </dgm:pt>
    <dgm:pt modelId="{CBDF95AF-960F-4FE1-9671-CF174D40B15E}" type="sibTrans" cxnId="{68851E2C-1CE7-4398-A4CA-13FDF06CE48D}">
      <dgm:prSet/>
      <dgm:spPr/>
      <dgm:t>
        <a:bodyPr/>
        <a:lstStyle/>
        <a:p>
          <a:endParaRPr lang="tr-TR"/>
        </a:p>
      </dgm:t>
    </dgm:pt>
    <dgm:pt modelId="{330FD4EF-CAFD-4990-8656-FFC31733A3BF}">
      <dgm:prSet phldrT="[Metin]"/>
      <dgm:spPr/>
      <dgm:t>
        <a:bodyPr/>
        <a:lstStyle/>
        <a:p>
          <a:r>
            <a:rPr lang="tr-TR" dirty="0"/>
            <a:t>Araştırma Merkezi</a:t>
          </a:r>
        </a:p>
      </dgm:t>
    </dgm:pt>
    <dgm:pt modelId="{2EA47D7B-99D1-4A73-8946-5793B419C39C}" type="parTrans" cxnId="{797FC930-2575-4EBC-B8EE-9AB15EBDC3D9}">
      <dgm:prSet/>
      <dgm:spPr/>
      <dgm:t>
        <a:bodyPr/>
        <a:lstStyle/>
        <a:p>
          <a:endParaRPr lang="tr-TR"/>
        </a:p>
      </dgm:t>
    </dgm:pt>
    <dgm:pt modelId="{8BC08330-D42C-417B-8A84-11D451A83DA9}" type="sibTrans" cxnId="{797FC930-2575-4EBC-B8EE-9AB15EBDC3D9}">
      <dgm:prSet/>
      <dgm:spPr/>
      <dgm:t>
        <a:bodyPr/>
        <a:lstStyle/>
        <a:p>
          <a:endParaRPr lang="tr-TR"/>
        </a:p>
      </dgm:t>
    </dgm:pt>
    <dgm:pt modelId="{D226E81D-49A2-4489-BC23-07448AAFD5A4}">
      <dgm:prSet phldrT="[Metin]"/>
      <dgm:spPr/>
      <dgm:t>
        <a:bodyPr/>
        <a:lstStyle/>
        <a:p>
          <a:r>
            <a:rPr lang="tr-TR" dirty="0"/>
            <a:t>…..</a:t>
          </a:r>
        </a:p>
      </dgm:t>
    </dgm:pt>
    <dgm:pt modelId="{DE7AF6D7-6893-4C54-8B9F-EE005586474B}" type="parTrans" cxnId="{401507F4-81F9-4879-B90F-8CB7DA0A50CA}">
      <dgm:prSet/>
      <dgm:spPr/>
      <dgm:t>
        <a:bodyPr/>
        <a:lstStyle/>
        <a:p>
          <a:endParaRPr lang="tr-TR"/>
        </a:p>
      </dgm:t>
    </dgm:pt>
    <dgm:pt modelId="{AC6C8D89-6DEA-4267-914B-F2E706F079CA}" type="sibTrans" cxnId="{401507F4-81F9-4879-B90F-8CB7DA0A50CA}">
      <dgm:prSet/>
      <dgm:spPr/>
      <dgm:t>
        <a:bodyPr/>
        <a:lstStyle/>
        <a:p>
          <a:endParaRPr lang="tr-TR"/>
        </a:p>
      </dgm:t>
    </dgm:pt>
    <dgm:pt modelId="{5A04F9E6-3EB1-4CBA-91D0-507055789FC2}">
      <dgm:prSet phldrT="[Metin]"/>
      <dgm:spPr/>
      <dgm:t>
        <a:bodyPr/>
        <a:lstStyle/>
        <a:p>
          <a:r>
            <a:rPr lang="tr-TR" dirty="0"/>
            <a:t>Müdür</a:t>
          </a:r>
        </a:p>
      </dgm:t>
    </dgm:pt>
    <dgm:pt modelId="{373228E7-5F0D-4CC5-831D-EB27FE977FCA}" type="parTrans" cxnId="{5AC557DD-09D7-4394-A156-1FA9E72BF5EC}">
      <dgm:prSet/>
      <dgm:spPr/>
      <dgm:t>
        <a:bodyPr/>
        <a:lstStyle/>
        <a:p>
          <a:endParaRPr lang="tr-TR"/>
        </a:p>
      </dgm:t>
    </dgm:pt>
    <dgm:pt modelId="{445B1071-1082-475B-B46A-45ED87A25149}" type="sibTrans" cxnId="{5AC557DD-09D7-4394-A156-1FA9E72BF5EC}">
      <dgm:prSet/>
      <dgm:spPr/>
      <dgm:t>
        <a:bodyPr/>
        <a:lstStyle/>
        <a:p>
          <a:endParaRPr lang="tr-TR"/>
        </a:p>
      </dgm:t>
    </dgm:pt>
    <dgm:pt modelId="{2B37D3B2-7582-43C2-A089-DA8C14A3C1A0}">
      <dgm:prSet phldrT="[Metin]"/>
      <dgm:spPr/>
      <dgm:t>
        <a:bodyPr/>
        <a:lstStyle/>
        <a:p>
          <a:r>
            <a:rPr lang="tr-TR" dirty="0"/>
            <a:t>Akademik Birimler</a:t>
          </a:r>
        </a:p>
      </dgm:t>
    </dgm:pt>
    <dgm:pt modelId="{B642F1D0-8C57-4732-A3DA-435821E321D0}" type="parTrans" cxnId="{53917D21-2B4D-42B7-8802-148DDBA27B9B}">
      <dgm:prSet/>
      <dgm:spPr/>
      <dgm:t>
        <a:bodyPr/>
        <a:lstStyle/>
        <a:p>
          <a:endParaRPr lang="tr-TR"/>
        </a:p>
      </dgm:t>
    </dgm:pt>
    <dgm:pt modelId="{328FA500-8868-470E-9C70-383B25F3427A}" type="sibTrans" cxnId="{53917D21-2B4D-42B7-8802-148DDBA27B9B}">
      <dgm:prSet/>
      <dgm:spPr/>
      <dgm:t>
        <a:bodyPr/>
        <a:lstStyle/>
        <a:p>
          <a:endParaRPr lang="tr-TR"/>
        </a:p>
      </dgm:t>
    </dgm:pt>
    <dgm:pt modelId="{754C63F6-7B2B-44B3-A3F6-8D5469474402}">
      <dgm:prSet phldrT="[Metin]"/>
      <dgm:spPr/>
      <dgm:t>
        <a:bodyPr/>
        <a:lstStyle/>
        <a:p>
          <a:r>
            <a:rPr lang="tr-TR" dirty="0"/>
            <a:t>İdari Birimler</a:t>
          </a:r>
        </a:p>
      </dgm:t>
    </dgm:pt>
    <dgm:pt modelId="{005FFA6C-E605-4B1C-B3AF-4231204FE073}" type="parTrans" cxnId="{334C748F-C593-4F91-BFBD-7490C243761A}">
      <dgm:prSet/>
      <dgm:spPr/>
      <dgm:t>
        <a:bodyPr/>
        <a:lstStyle/>
        <a:p>
          <a:endParaRPr lang="tr-TR"/>
        </a:p>
      </dgm:t>
    </dgm:pt>
    <dgm:pt modelId="{4654C330-A1A8-4759-9741-AEE64DCB40B5}" type="sibTrans" cxnId="{334C748F-C593-4F91-BFBD-7490C243761A}">
      <dgm:prSet/>
      <dgm:spPr/>
      <dgm:t>
        <a:bodyPr/>
        <a:lstStyle/>
        <a:p>
          <a:endParaRPr lang="tr-TR"/>
        </a:p>
      </dgm:t>
    </dgm:pt>
    <dgm:pt modelId="{484243F7-02BB-4C4E-B891-E3F1731F71EA}" type="pres">
      <dgm:prSet presAssocID="{F2E77EF0-F7DF-4B42-B930-C9713AA320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73A7BD0-EE73-46CF-ABBA-978E6AA7B21B}" type="pres">
      <dgm:prSet presAssocID="{39E048C6-D528-45C8-8ECA-8858D5C5B846}" presName="hierRoot1" presStyleCnt="0">
        <dgm:presLayoutVars>
          <dgm:hierBranch val="init"/>
        </dgm:presLayoutVars>
      </dgm:prSet>
      <dgm:spPr/>
    </dgm:pt>
    <dgm:pt modelId="{19C9584D-6680-44DE-83EC-57A6E87ECE51}" type="pres">
      <dgm:prSet presAssocID="{39E048C6-D528-45C8-8ECA-8858D5C5B846}" presName="rootComposite1" presStyleCnt="0"/>
      <dgm:spPr/>
    </dgm:pt>
    <dgm:pt modelId="{C2EF1F4F-69DB-4943-A6E0-1A586A3B6AA6}" type="pres">
      <dgm:prSet presAssocID="{39E048C6-D528-45C8-8ECA-8858D5C5B846}" presName="rootText1" presStyleLbl="node0" presStyleIdx="0" presStyleCnt="1">
        <dgm:presLayoutVars>
          <dgm:chPref val="3"/>
        </dgm:presLayoutVars>
      </dgm:prSet>
      <dgm:spPr/>
    </dgm:pt>
    <dgm:pt modelId="{D5B191F6-9419-440A-8014-5A98906724C6}" type="pres">
      <dgm:prSet presAssocID="{39E048C6-D528-45C8-8ECA-8858D5C5B846}" presName="rootConnector1" presStyleLbl="node1" presStyleIdx="0" presStyleCnt="0"/>
      <dgm:spPr/>
    </dgm:pt>
    <dgm:pt modelId="{8AC0DD34-C8F8-4762-86D2-C3595EE3A51A}" type="pres">
      <dgm:prSet presAssocID="{39E048C6-D528-45C8-8ECA-8858D5C5B846}" presName="hierChild2" presStyleCnt="0"/>
      <dgm:spPr/>
    </dgm:pt>
    <dgm:pt modelId="{6FDA61C0-8FD0-45E4-AD7D-10AEE87F9D32}" type="pres">
      <dgm:prSet presAssocID="{80BF705A-6905-4F23-97C7-D0F7BD86DCE6}" presName="Name37" presStyleLbl="parChTrans1D2" presStyleIdx="0" presStyleCnt="9"/>
      <dgm:spPr/>
    </dgm:pt>
    <dgm:pt modelId="{8F15AF42-AD0C-4CE1-AB33-668FB220B2BC}" type="pres">
      <dgm:prSet presAssocID="{DB9F0B3D-23A6-4148-9D6F-DD7BAE90E145}" presName="hierRoot2" presStyleCnt="0">
        <dgm:presLayoutVars>
          <dgm:hierBranch val="init"/>
        </dgm:presLayoutVars>
      </dgm:prSet>
      <dgm:spPr/>
    </dgm:pt>
    <dgm:pt modelId="{3060AFE0-BCAD-441A-B822-63A1666FCA38}" type="pres">
      <dgm:prSet presAssocID="{DB9F0B3D-23A6-4148-9D6F-DD7BAE90E145}" presName="rootComposite" presStyleCnt="0"/>
      <dgm:spPr/>
    </dgm:pt>
    <dgm:pt modelId="{FF3592B9-CB61-4CBB-B8DC-1AE8D15DBE04}" type="pres">
      <dgm:prSet presAssocID="{DB9F0B3D-23A6-4148-9D6F-DD7BAE90E145}" presName="rootText" presStyleLbl="node2" presStyleIdx="0" presStyleCnt="5">
        <dgm:presLayoutVars>
          <dgm:chPref val="3"/>
        </dgm:presLayoutVars>
      </dgm:prSet>
      <dgm:spPr/>
    </dgm:pt>
    <dgm:pt modelId="{B40959BB-6BD9-4CE4-8A70-82B3DE862C12}" type="pres">
      <dgm:prSet presAssocID="{DB9F0B3D-23A6-4148-9D6F-DD7BAE90E145}" presName="rootConnector" presStyleLbl="node2" presStyleIdx="0" presStyleCnt="5"/>
      <dgm:spPr/>
    </dgm:pt>
    <dgm:pt modelId="{1F253A9A-79FE-409B-9091-F2669ABCB6A4}" type="pres">
      <dgm:prSet presAssocID="{DB9F0B3D-23A6-4148-9D6F-DD7BAE90E145}" presName="hierChild4" presStyleCnt="0"/>
      <dgm:spPr/>
    </dgm:pt>
    <dgm:pt modelId="{8CBC952B-D927-4858-B9CD-4C97AFDD4F4B}" type="pres">
      <dgm:prSet presAssocID="{DB9F0B3D-23A6-4148-9D6F-DD7BAE90E145}" presName="hierChild5" presStyleCnt="0"/>
      <dgm:spPr/>
    </dgm:pt>
    <dgm:pt modelId="{5D8AD694-BF5B-432C-ABF0-52B83A693F95}" type="pres">
      <dgm:prSet presAssocID="{CC19B729-A2FA-4794-A7E2-8B03B7A91DCD}" presName="Name37" presStyleLbl="parChTrans1D2" presStyleIdx="1" presStyleCnt="9"/>
      <dgm:spPr/>
    </dgm:pt>
    <dgm:pt modelId="{0753EC7A-1165-4F37-871B-636CAE8B1B82}" type="pres">
      <dgm:prSet presAssocID="{7EDD24D6-78AE-4596-A2DE-3AFABEF53651}" presName="hierRoot2" presStyleCnt="0">
        <dgm:presLayoutVars>
          <dgm:hierBranch val="init"/>
        </dgm:presLayoutVars>
      </dgm:prSet>
      <dgm:spPr/>
    </dgm:pt>
    <dgm:pt modelId="{46536980-B082-4098-83AC-3D0E7B804DD1}" type="pres">
      <dgm:prSet presAssocID="{7EDD24D6-78AE-4596-A2DE-3AFABEF53651}" presName="rootComposite" presStyleCnt="0"/>
      <dgm:spPr/>
    </dgm:pt>
    <dgm:pt modelId="{3099AC85-A59F-48BA-81C9-DEAFFD486E2D}" type="pres">
      <dgm:prSet presAssocID="{7EDD24D6-78AE-4596-A2DE-3AFABEF53651}" presName="rootText" presStyleLbl="node2" presStyleIdx="1" presStyleCnt="5">
        <dgm:presLayoutVars>
          <dgm:chPref val="3"/>
        </dgm:presLayoutVars>
      </dgm:prSet>
      <dgm:spPr/>
    </dgm:pt>
    <dgm:pt modelId="{FD39AF7D-653B-490F-A283-3DD5710AB9B1}" type="pres">
      <dgm:prSet presAssocID="{7EDD24D6-78AE-4596-A2DE-3AFABEF53651}" presName="rootConnector" presStyleLbl="node2" presStyleIdx="1" presStyleCnt="5"/>
      <dgm:spPr/>
    </dgm:pt>
    <dgm:pt modelId="{EBAF8A74-73C4-459E-BD7A-416241BB2277}" type="pres">
      <dgm:prSet presAssocID="{7EDD24D6-78AE-4596-A2DE-3AFABEF53651}" presName="hierChild4" presStyleCnt="0"/>
      <dgm:spPr/>
    </dgm:pt>
    <dgm:pt modelId="{23FC0C1C-7850-423B-A705-4B583E2EF181}" type="pres">
      <dgm:prSet presAssocID="{7EDD24D6-78AE-4596-A2DE-3AFABEF53651}" presName="hierChild5" presStyleCnt="0"/>
      <dgm:spPr/>
    </dgm:pt>
    <dgm:pt modelId="{83876FA5-D3AF-4C3B-AC05-8282D674A8C1}" type="pres">
      <dgm:prSet presAssocID="{E9C605A7-CCC8-4C2D-B5DD-C7095B32F2B3}" presName="Name37" presStyleLbl="parChTrans1D2" presStyleIdx="2" presStyleCnt="9"/>
      <dgm:spPr/>
    </dgm:pt>
    <dgm:pt modelId="{A0BF7CF8-37F1-43E9-9EAF-53C98EEE8839}" type="pres">
      <dgm:prSet presAssocID="{1CEB1716-85BA-454B-B569-7FB93E6ECA82}" presName="hierRoot2" presStyleCnt="0">
        <dgm:presLayoutVars>
          <dgm:hierBranch val="init"/>
        </dgm:presLayoutVars>
      </dgm:prSet>
      <dgm:spPr/>
    </dgm:pt>
    <dgm:pt modelId="{4C519AE9-589C-4778-B013-164F468970F3}" type="pres">
      <dgm:prSet presAssocID="{1CEB1716-85BA-454B-B569-7FB93E6ECA82}" presName="rootComposite" presStyleCnt="0"/>
      <dgm:spPr/>
    </dgm:pt>
    <dgm:pt modelId="{CD1E5F3E-AE17-48C7-9E09-A77E725B67E3}" type="pres">
      <dgm:prSet presAssocID="{1CEB1716-85BA-454B-B569-7FB93E6ECA82}" presName="rootText" presStyleLbl="node2" presStyleIdx="2" presStyleCnt="5">
        <dgm:presLayoutVars>
          <dgm:chPref val="3"/>
        </dgm:presLayoutVars>
      </dgm:prSet>
      <dgm:spPr/>
    </dgm:pt>
    <dgm:pt modelId="{A7531449-CF95-4990-855E-F96A0C56DE20}" type="pres">
      <dgm:prSet presAssocID="{1CEB1716-85BA-454B-B569-7FB93E6ECA82}" presName="rootConnector" presStyleLbl="node2" presStyleIdx="2" presStyleCnt="5"/>
      <dgm:spPr/>
    </dgm:pt>
    <dgm:pt modelId="{6B41F8B8-BE3A-4B68-AB13-0D4F9138AE51}" type="pres">
      <dgm:prSet presAssocID="{1CEB1716-85BA-454B-B569-7FB93E6ECA82}" presName="hierChild4" presStyleCnt="0"/>
      <dgm:spPr/>
    </dgm:pt>
    <dgm:pt modelId="{FAE50BA2-D7B5-43E6-AC9F-74779678D8C2}" type="pres">
      <dgm:prSet presAssocID="{373228E7-5F0D-4CC5-831D-EB27FE977FCA}" presName="Name37" presStyleLbl="parChTrans1D3" presStyleIdx="0" presStyleCnt="1"/>
      <dgm:spPr/>
    </dgm:pt>
    <dgm:pt modelId="{3BD65651-D3EC-4230-ADB4-81AA6529D669}" type="pres">
      <dgm:prSet presAssocID="{5A04F9E6-3EB1-4CBA-91D0-507055789FC2}" presName="hierRoot2" presStyleCnt="0">
        <dgm:presLayoutVars>
          <dgm:hierBranch val="init"/>
        </dgm:presLayoutVars>
      </dgm:prSet>
      <dgm:spPr/>
    </dgm:pt>
    <dgm:pt modelId="{578C96FD-EF84-435D-A686-622DA6EFCD57}" type="pres">
      <dgm:prSet presAssocID="{5A04F9E6-3EB1-4CBA-91D0-507055789FC2}" presName="rootComposite" presStyleCnt="0"/>
      <dgm:spPr/>
    </dgm:pt>
    <dgm:pt modelId="{98542CD2-EA7D-455B-A482-0031ABA0F592}" type="pres">
      <dgm:prSet presAssocID="{5A04F9E6-3EB1-4CBA-91D0-507055789FC2}" presName="rootText" presStyleLbl="node3" presStyleIdx="0" presStyleCnt="1">
        <dgm:presLayoutVars>
          <dgm:chPref val="3"/>
        </dgm:presLayoutVars>
      </dgm:prSet>
      <dgm:spPr/>
    </dgm:pt>
    <dgm:pt modelId="{0595D200-0912-430F-BD77-A3749AA95119}" type="pres">
      <dgm:prSet presAssocID="{5A04F9E6-3EB1-4CBA-91D0-507055789FC2}" presName="rootConnector" presStyleLbl="node3" presStyleIdx="0" presStyleCnt="1"/>
      <dgm:spPr/>
    </dgm:pt>
    <dgm:pt modelId="{C68C61AF-BBCD-40B9-9DBB-29896540B28A}" type="pres">
      <dgm:prSet presAssocID="{5A04F9E6-3EB1-4CBA-91D0-507055789FC2}" presName="hierChild4" presStyleCnt="0"/>
      <dgm:spPr/>
    </dgm:pt>
    <dgm:pt modelId="{5BCEF3B0-16B2-402C-8E39-A4B661DCD56C}" type="pres">
      <dgm:prSet presAssocID="{B642F1D0-8C57-4732-A3DA-435821E321D0}" presName="Name37" presStyleLbl="parChTrans1D4" presStyleIdx="0" presStyleCnt="2"/>
      <dgm:spPr/>
    </dgm:pt>
    <dgm:pt modelId="{893A1D05-8BBF-49B2-A45A-5B442B6B551D}" type="pres">
      <dgm:prSet presAssocID="{2B37D3B2-7582-43C2-A089-DA8C14A3C1A0}" presName="hierRoot2" presStyleCnt="0">
        <dgm:presLayoutVars>
          <dgm:hierBranch val="init"/>
        </dgm:presLayoutVars>
      </dgm:prSet>
      <dgm:spPr/>
    </dgm:pt>
    <dgm:pt modelId="{623C88C3-3C13-42F0-AB77-4D14AC7A67EB}" type="pres">
      <dgm:prSet presAssocID="{2B37D3B2-7582-43C2-A089-DA8C14A3C1A0}" presName="rootComposite" presStyleCnt="0"/>
      <dgm:spPr/>
    </dgm:pt>
    <dgm:pt modelId="{DF7447E8-F117-4C4C-B95E-26CDA312108B}" type="pres">
      <dgm:prSet presAssocID="{2B37D3B2-7582-43C2-A089-DA8C14A3C1A0}" presName="rootText" presStyleLbl="node4" presStyleIdx="0" presStyleCnt="2">
        <dgm:presLayoutVars>
          <dgm:chPref val="3"/>
        </dgm:presLayoutVars>
      </dgm:prSet>
      <dgm:spPr/>
    </dgm:pt>
    <dgm:pt modelId="{4E775B91-1B2A-423B-B17B-BF3642954E4A}" type="pres">
      <dgm:prSet presAssocID="{2B37D3B2-7582-43C2-A089-DA8C14A3C1A0}" presName="rootConnector" presStyleLbl="node4" presStyleIdx="0" presStyleCnt="2"/>
      <dgm:spPr/>
    </dgm:pt>
    <dgm:pt modelId="{DCED9AF6-6141-465B-98C5-A6045B3EE1E8}" type="pres">
      <dgm:prSet presAssocID="{2B37D3B2-7582-43C2-A089-DA8C14A3C1A0}" presName="hierChild4" presStyleCnt="0"/>
      <dgm:spPr/>
    </dgm:pt>
    <dgm:pt modelId="{87536FEF-1E85-4BA7-90CA-0F73BA76F368}" type="pres">
      <dgm:prSet presAssocID="{2B37D3B2-7582-43C2-A089-DA8C14A3C1A0}" presName="hierChild5" presStyleCnt="0"/>
      <dgm:spPr/>
    </dgm:pt>
    <dgm:pt modelId="{D572A3F8-E79E-4E3E-AE73-5BCF393608DA}" type="pres">
      <dgm:prSet presAssocID="{005FFA6C-E605-4B1C-B3AF-4231204FE073}" presName="Name37" presStyleLbl="parChTrans1D4" presStyleIdx="1" presStyleCnt="2"/>
      <dgm:spPr/>
    </dgm:pt>
    <dgm:pt modelId="{99737BF5-B426-44A9-B720-C78402D81CA8}" type="pres">
      <dgm:prSet presAssocID="{754C63F6-7B2B-44B3-A3F6-8D5469474402}" presName="hierRoot2" presStyleCnt="0">
        <dgm:presLayoutVars>
          <dgm:hierBranch val="init"/>
        </dgm:presLayoutVars>
      </dgm:prSet>
      <dgm:spPr/>
    </dgm:pt>
    <dgm:pt modelId="{A866F726-9D93-48AB-955C-609B03F2BB49}" type="pres">
      <dgm:prSet presAssocID="{754C63F6-7B2B-44B3-A3F6-8D5469474402}" presName="rootComposite" presStyleCnt="0"/>
      <dgm:spPr/>
    </dgm:pt>
    <dgm:pt modelId="{A489735F-C722-4CB5-97F7-6011A43E83A6}" type="pres">
      <dgm:prSet presAssocID="{754C63F6-7B2B-44B3-A3F6-8D5469474402}" presName="rootText" presStyleLbl="node4" presStyleIdx="1" presStyleCnt="2">
        <dgm:presLayoutVars>
          <dgm:chPref val="3"/>
        </dgm:presLayoutVars>
      </dgm:prSet>
      <dgm:spPr/>
    </dgm:pt>
    <dgm:pt modelId="{BA098FD6-C254-4C9D-9F20-F768DF787AF7}" type="pres">
      <dgm:prSet presAssocID="{754C63F6-7B2B-44B3-A3F6-8D5469474402}" presName="rootConnector" presStyleLbl="node4" presStyleIdx="1" presStyleCnt="2"/>
      <dgm:spPr/>
    </dgm:pt>
    <dgm:pt modelId="{3FD67934-C6D4-4757-9390-87EA1B285A36}" type="pres">
      <dgm:prSet presAssocID="{754C63F6-7B2B-44B3-A3F6-8D5469474402}" presName="hierChild4" presStyleCnt="0"/>
      <dgm:spPr/>
    </dgm:pt>
    <dgm:pt modelId="{F56EC710-45AB-4EBB-A4BA-141191D9219D}" type="pres">
      <dgm:prSet presAssocID="{754C63F6-7B2B-44B3-A3F6-8D5469474402}" presName="hierChild5" presStyleCnt="0"/>
      <dgm:spPr/>
    </dgm:pt>
    <dgm:pt modelId="{541B0EE5-DFE6-4CEB-83CE-DF41CD7F41D6}" type="pres">
      <dgm:prSet presAssocID="{5A04F9E6-3EB1-4CBA-91D0-507055789FC2}" presName="hierChild5" presStyleCnt="0"/>
      <dgm:spPr/>
    </dgm:pt>
    <dgm:pt modelId="{17596B8D-F4C2-4A93-9A0D-628D65A3CA1D}" type="pres">
      <dgm:prSet presAssocID="{1CEB1716-85BA-454B-B569-7FB93E6ECA82}" presName="hierChild5" presStyleCnt="0"/>
      <dgm:spPr/>
    </dgm:pt>
    <dgm:pt modelId="{B7F56DF8-AC6A-4A1F-AB1A-E035D81F1759}" type="pres">
      <dgm:prSet presAssocID="{2EA47D7B-99D1-4A73-8946-5793B419C39C}" presName="Name37" presStyleLbl="parChTrans1D2" presStyleIdx="3" presStyleCnt="9"/>
      <dgm:spPr/>
    </dgm:pt>
    <dgm:pt modelId="{1CB60133-2A32-46DA-B633-2BA4FB013316}" type="pres">
      <dgm:prSet presAssocID="{330FD4EF-CAFD-4990-8656-FFC31733A3BF}" presName="hierRoot2" presStyleCnt="0">
        <dgm:presLayoutVars>
          <dgm:hierBranch val="init"/>
        </dgm:presLayoutVars>
      </dgm:prSet>
      <dgm:spPr/>
    </dgm:pt>
    <dgm:pt modelId="{F7F6458A-2DA7-4C08-8318-CF0354139323}" type="pres">
      <dgm:prSet presAssocID="{330FD4EF-CAFD-4990-8656-FFC31733A3BF}" presName="rootComposite" presStyleCnt="0"/>
      <dgm:spPr/>
    </dgm:pt>
    <dgm:pt modelId="{9D7512BC-F936-416B-9177-36EB961BEE88}" type="pres">
      <dgm:prSet presAssocID="{330FD4EF-CAFD-4990-8656-FFC31733A3BF}" presName="rootText" presStyleLbl="node2" presStyleIdx="3" presStyleCnt="5">
        <dgm:presLayoutVars>
          <dgm:chPref val="3"/>
        </dgm:presLayoutVars>
      </dgm:prSet>
      <dgm:spPr/>
    </dgm:pt>
    <dgm:pt modelId="{E55C5D26-36C6-49A5-BD16-44F81C363273}" type="pres">
      <dgm:prSet presAssocID="{330FD4EF-CAFD-4990-8656-FFC31733A3BF}" presName="rootConnector" presStyleLbl="node2" presStyleIdx="3" presStyleCnt="5"/>
      <dgm:spPr/>
    </dgm:pt>
    <dgm:pt modelId="{F585CBE3-6424-4BE0-A21D-46D52EDF4EA7}" type="pres">
      <dgm:prSet presAssocID="{330FD4EF-CAFD-4990-8656-FFC31733A3BF}" presName="hierChild4" presStyleCnt="0"/>
      <dgm:spPr/>
    </dgm:pt>
    <dgm:pt modelId="{0A49CDD4-943C-4F55-A62B-7B7504878AB4}" type="pres">
      <dgm:prSet presAssocID="{330FD4EF-CAFD-4990-8656-FFC31733A3BF}" presName="hierChild5" presStyleCnt="0"/>
      <dgm:spPr/>
    </dgm:pt>
    <dgm:pt modelId="{E0FFE790-C84C-475D-9E61-3121601860AD}" type="pres">
      <dgm:prSet presAssocID="{DE7AF6D7-6893-4C54-8B9F-EE005586474B}" presName="Name37" presStyleLbl="parChTrans1D2" presStyleIdx="4" presStyleCnt="9"/>
      <dgm:spPr/>
    </dgm:pt>
    <dgm:pt modelId="{329302DF-0884-467F-BA7A-4683409F63CA}" type="pres">
      <dgm:prSet presAssocID="{D226E81D-49A2-4489-BC23-07448AAFD5A4}" presName="hierRoot2" presStyleCnt="0">
        <dgm:presLayoutVars>
          <dgm:hierBranch val="init"/>
        </dgm:presLayoutVars>
      </dgm:prSet>
      <dgm:spPr/>
    </dgm:pt>
    <dgm:pt modelId="{6E95A480-6738-4410-AA36-81D17EC701EA}" type="pres">
      <dgm:prSet presAssocID="{D226E81D-49A2-4489-BC23-07448AAFD5A4}" presName="rootComposite" presStyleCnt="0"/>
      <dgm:spPr/>
    </dgm:pt>
    <dgm:pt modelId="{B646993C-3F35-4BEB-B5B7-5D15687B8D3B}" type="pres">
      <dgm:prSet presAssocID="{D226E81D-49A2-4489-BC23-07448AAFD5A4}" presName="rootText" presStyleLbl="node2" presStyleIdx="4" presStyleCnt="5">
        <dgm:presLayoutVars>
          <dgm:chPref val="3"/>
        </dgm:presLayoutVars>
      </dgm:prSet>
      <dgm:spPr/>
    </dgm:pt>
    <dgm:pt modelId="{F18ACB81-4BD2-4FD6-95B0-6D0CEA00C83D}" type="pres">
      <dgm:prSet presAssocID="{D226E81D-49A2-4489-BC23-07448AAFD5A4}" presName="rootConnector" presStyleLbl="node2" presStyleIdx="4" presStyleCnt="5"/>
      <dgm:spPr/>
    </dgm:pt>
    <dgm:pt modelId="{815A4228-E427-4F50-A55D-8A128DB11DD7}" type="pres">
      <dgm:prSet presAssocID="{D226E81D-49A2-4489-BC23-07448AAFD5A4}" presName="hierChild4" presStyleCnt="0"/>
      <dgm:spPr/>
    </dgm:pt>
    <dgm:pt modelId="{29382BAA-BDBF-413B-95E6-C98203F46F3A}" type="pres">
      <dgm:prSet presAssocID="{D226E81D-49A2-4489-BC23-07448AAFD5A4}" presName="hierChild5" presStyleCnt="0"/>
      <dgm:spPr/>
    </dgm:pt>
    <dgm:pt modelId="{01DCBD09-4356-44A1-B78A-1851019DED7D}" type="pres">
      <dgm:prSet presAssocID="{39E048C6-D528-45C8-8ECA-8858D5C5B846}" presName="hierChild3" presStyleCnt="0"/>
      <dgm:spPr/>
    </dgm:pt>
    <dgm:pt modelId="{8445D001-CA67-4E54-A8CD-0C6CA782BFAF}" type="pres">
      <dgm:prSet presAssocID="{52761632-0A30-4E16-92E4-C0DC76210150}" presName="Name111" presStyleLbl="parChTrans1D2" presStyleIdx="5" presStyleCnt="9"/>
      <dgm:spPr/>
    </dgm:pt>
    <dgm:pt modelId="{70731197-A31E-414F-8D39-6B0F81124DFF}" type="pres">
      <dgm:prSet presAssocID="{0BAEE60B-EBAC-43B3-803E-D63B4D55C36C}" presName="hierRoot3" presStyleCnt="0">
        <dgm:presLayoutVars>
          <dgm:hierBranch val="init"/>
        </dgm:presLayoutVars>
      </dgm:prSet>
      <dgm:spPr/>
    </dgm:pt>
    <dgm:pt modelId="{37A369A5-9A4E-43BC-BFF8-996DCBA8E2EA}" type="pres">
      <dgm:prSet presAssocID="{0BAEE60B-EBAC-43B3-803E-D63B4D55C36C}" presName="rootComposite3" presStyleCnt="0"/>
      <dgm:spPr/>
    </dgm:pt>
    <dgm:pt modelId="{7820D686-B931-4CAE-91F1-8411839D304F}" type="pres">
      <dgm:prSet presAssocID="{0BAEE60B-EBAC-43B3-803E-D63B4D55C36C}" presName="rootText3" presStyleLbl="asst1" presStyleIdx="0" presStyleCnt="4">
        <dgm:presLayoutVars>
          <dgm:chPref val="3"/>
        </dgm:presLayoutVars>
      </dgm:prSet>
      <dgm:spPr/>
    </dgm:pt>
    <dgm:pt modelId="{FC1ED01F-8C89-47A9-962D-A5B618E673CF}" type="pres">
      <dgm:prSet presAssocID="{0BAEE60B-EBAC-43B3-803E-D63B4D55C36C}" presName="rootConnector3" presStyleLbl="asst1" presStyleIdx="0" presStyleCnt="4"/>
      <dgm:spPr/>
    </dgm:pt>
    <dgm:pt modelId="{FB80D0BE-F7B8-4F24-B80F-27865BBCD153}" type="pres">
      <dgm:prSet presAssocID="{0BAEE60B-EBAC-43B3-803E-D63B4D55C36C}" presName="hierChild6" presStyleCnt="0"/>
      <dgm:spPr/>
    </dgm:pt>
    <dgm:pt modelId="{647EFFE3-4D1B-416E-83AC-1D5FA5CEAFA6}" type="pres">
      <dgm:prSet presAssocID="{0BAEE60B-EBAC-43B3-803E-D63B4D55C36C}" presName="hierChild7" presStyleCnt="0"/>
      <dgm:spPr/>
    </dgm:pt>
    <dgm:pt modelId="{3002BE6A-A914-410E-A427-879EFD3CF2DB}" type="pres">
      <dgm:prSet presAssocID="{EFADDAFC-3EBD-40BC-BC85-4174ECC5D759}" presName="Name111" presStyleLbl="parChTrans1D2" presStyleIdx="6" presStyleCnt="9"/>
      <dgm:spPr/>
    </dgm:pt>
    <dgm:pt modelId="{039EA732-9C93-49ED-A97F-481B24AC4966}" type="pres">
      <dgm:prSet presAssocID="{71A79B63-E8A7-495F-8902-740F77670AC4}" presName="hierRoot3" presStyleCnt="0">
        <dgm:presLayoutVars>
          <dgm:hierBranch val="init"/>
        </dgm:presLayoutVars>
      </dgm:prSet>
      <dgm:spPr/>
    </dgm:pt>
    <dgm:pt modelId="{E9321C44-B3EB-4860-9DB6-A79C4B148991}" type="pres">
      <dgm:prSet presAssocID="{71A79B63-E8A7-495F-8902-740F77670AC4}" presName="rootComposite3" presStyleCnt="0"/>
      <dgm:spPr/>
    </dgm:pt>
    <dgm:pt modelId="{7C30925B-6543-4291-BA98-2E44AB653FD7}" type="pres">
      <dgm:prSet presAssocID="{71A79B63-E8A7-495F-8902-740F77670AC4}" presName="rootText3" presStyleLbl="asst1" presStyleIdx="1" presStyleCnt="4">
        <dgm:presLayoutVars>
          <dgm:chPref val="3"/>
        </dgm:presLayoutVars>
      </dgm:prSet>
      <dgm:spPr/>
    </dgm:pt>
    <dgm:pt modelId="{47A2D7C6-F007-4ECB-AC93-1E247216DDED}" type="pres">
      <dgm:prSet presAssocID="{71A79B63-E8A7-495F-8902-740F77670AC4}" presName="rootConnector3" presStyleLbl="asst1" presStyleIdx="1" presStyleCnt="4"/>
      <dgm:spPr/>
    </dgm:pt>
    <dgm:pt modelId="{A23FDF0A-5454-44A9-90F3-E5CF442A9DFC}" type="pres">
      <dgm:prSet presAssocID="{71A79B63-E8A7-495F-8902-740F77670AC4}" presName="hierChild6" presStyleCnt="0"/>
      <dgm:spPr/>
    </dgm:pt>
    <dgm:pt modelId="{59440124-61C0-467B-A2F3-56363456C2DE}" type="pres">
      <dgm:prSet presAssocID="{71A79B63-E8A7-495F-8902-740F77670AC4}" presName="hierChild7" presStyleCnt="0"/>
      <dgm:spPr/>
    </dgm:pt>
    <dgm:pt modelId="{11F70F17-6323-413D-AD04-949A3BE71EC5}" type="pres">
      <dgm:prSet presAssocID="{C0D07261-C519-4DE3-9BFF-2FED74CB6194}" presName="Name111" presStyleLbl="parChTrans1D2" presStyleIdx="7" presStyleCnt="9"/>
      <dgm:spPr/>
    </dgm:pt>
    <dgm:pt modelId="{098BEFCC-6A9C-41F9-87B5-75B30CD7147B}" type="pres">
      <dgm:prSet presAssocID="{93D4E8FC-61D7-4681-823A-1F36B174E200}" presName="hierRoot3" presStyleCnt="0">
        <dgm:presLayoutVars>
          <dgm:hierBranch val="init"/>
        </dgm:presLayoutVars>
      </dgm:prSet>
      <dgm:spPr/>
    </dgm:pt>
    <dgm:pt modelId="{21633CB5-3642-43AF-9517-4CBC9DD9F2C8}" type="pres">
      <dgm:prSet presAssocID="{93D4E8FC-61D7-4681-823A-1F36B174E200}" presName="rootComposite3" presStyleCnt="0"/>
      <dgm:spPr/>
    </dgm:pt>
    <dgm:pt modelId="{6A8AF8D4-EE54-4661-BCB1-8210C8B08093}" type="pres">
      <dgm:prSet presAssocID="{93D4E8FC-61D7-4681-823A-1F36B174E200}" presName="rootText3" presStyleLbl="asst1" presStyleIdx="2" presStyleCnt="4">
        <dgm:presLayoutVars>
          <dgm:chPref val="3"/>
        </dgm:presLayoutVars>
      </dgm:prSet>
      <dgm:spPr/>
    </dgm:pt>
    <dgm:pt modelId="{2054C138-2215-41A6-B157-C7536CBFAE6D}" type="pres">
      <dgm:prSet presAssocID="{93D4E8FC-61D7-4681-823A-1F36B174E200}" presName="rootConnector3" presStyleLbl="asst1" presStyleIdx="2" presStyleCnt="4"/>
      <dgm:spPr/>
    </dgm:pt>
    <dgm:pt modelId="{BD3731AB-0568-4F0F-BC93-93560522462A}" type="pres">
      <dgm:prSet presAssocID="{93D4E8FC-61D7-4681-823A-1F36B174E200}" presName="hierChild6" presStyleCnt="0"/>
      <dgm:spPr/>
    </dgm:pt>
    <dgm:pt modelId="{FE76E228-1482-4BAE-BDFE-2551459DBAE1}" type="pres">
      <dgm:prSet presAssocID="{93D4E8FC-61D7-4681-823A-1F36B174E200}" presName="hierChild7" presStyleCnt="0"/>
      <dgm:spPr/>
    </dgm:pt>
    <dgm:pt modelId="{7E3A1ED1-6EFB-4EA7-8CA2-1AAD33C6E32A}" type="pres">
      <dgm:prSet presAssocID="{42650031-A8C2-4F2E-A36B-22162405655A}" presName="Name111" presStyleLbl="parChTrans1D2" presStyleIdx="8" presStyleCnt="9"/>
      <dgm:spPr/>
    </dgm:pt>
    <dgm:pt modelId="{B9943356-5CFB-41EB-B147-69FE568E3698}" type="pres">
      <dgm:prSet presAssocID="{13B92A1A-26BE-4AD8-A221-BF81429A1E79}" presName="hierRoot3" presStyleCnt="0">
        <dgm:presLayoutVars>
          <dgm:hierBranch val="init"/>
        </dgm:presLayoutVars>
      </dgm:prSet>
      <dgm:spPr/>
    </dgm:pt>
    <dgm:pt modelId="{C70428E8-F0F9-44D3-8BC0-35908F14CF41}" type="pres">
      <dgm:prSet presAssocID="{13B92A1A-26BE-4AD8-A221-BF81429A1E79}" presName="rootComposite3" presStyleCnt="0"/>
      <dgm:spPr/>
    </dgm:pt>
    <dgm:pt modelId="{0B88180D-A1F4-4C22-83FF-9CBAD9482581}" type="pres">
      <dgm:prSet presAssocID="{13B92A1A-26BE-4AD8-A221-BF81429A1E79}" presName="rootText3" presStyleLbl="asst1" presStyleIdx="3" presStyleCnt="4">
        <dgm:presLayoutVars>
          <dgm:chPref val="3"/>
        </dgm:presLayoutVars>
      </dgm:prSet>
      <dgm:spPr/>
    </dgm:pt>
    <dgm:pt modelId="{F0E530F8-ED71-4E5A-BC35-A3472C9CDEC9}" type="pres">
      <dgm:prSet presAssocID="{13B92A1A-26BE-4AD8-A221-BF81429A1E79}" presName="rootConnector3" presStyleLbl="asst1" presStyleIdx="3" presStyleCnt="4"/>
      <dgm:spPr/>
    </dgm:pt>
    <dgm:pt modelId="{B77C2AB6-C0DA-4E0B-AA26-71E4C41508FB}" type="pres">
      <dgm:prSet presAssocID="{13B92A1A-26BE-4AD8-A221-BF81429A1E79}" presName="hierChild6" presStyleCnt="0"/>
      <dgm:spPr/>
    </dgm:pt>
    <dgm:pt modelId="{9140CC8C-68A1-49F0-B957-0F8987C401AE}" type="pres">
      <dgm:prSet presAssocID="{13B92A1A-26BE-4AD8-A221-BF81429A1E79}" presName="hierChild7" presStyleCnt="0"/>
      <dgm:spPr/>
    </dgm:pt>
  </dgm:ptLst>
  <dgm:cxnLst>
    <dgm:cxn modelId="{56F52210-BA13-4163-9D77-F7C2CD27F40A}" type="presOf" srcId="{39E048C6-D528-45C8-8ECA-8858D5C5B846}" destId="{C2EF1F4F-69DB-4943-A6E0-1A586A3B6AA6}" srcOrd="0" destOrd="0" presId="urn:microsoft.com/office/officeart/2005/8/layout/orgChart1"/>
    <dgm:cxn modelId="{E8AF2C1B-B932-4069-B05F-078DC7351C56}" type="presOf" srcId="{39E048C6-D528-45C8-8ECA-8858D5C5B846}" destId="{D5B191F6-9419-440A-8014-5A98906724C6}" srcOrd="1" destOrd="0" presId="urn:microsoft.com/office/officeart/2005/8/layout/orgChart1"/>
    <dgm:cxn modelId="{7867E420-ADB7-4D6D-B18E-DBC12A7E3F1A}" type="presOf" srcId="{DE7AF6D7-6893-4C54-8B9F-EE005586474B}" destId="{E0FFE790-C84C-475D-9E61-3121601860AD}" srcOrd="0" destOrd="0" presId="urn:microsoft.com/office/officeart/2005/8/layout/orgChart1"/>
    <dgm:cxn modelId="{53917D21-2B4D-42B7-8802-148DDBA27B9B}" srcId="{5A04F9E6-3EB1-4CBA-91D0-507055789FC2}" destId="{2B37D3B2-7582-43C2-A089-DA8C14A3C1A0}" srcOrd="0" destOrd="0" parTransId="{B642F1D0-8C57-4732-A3DA-435821E321D0}" sibTransId="{328FA500-8868-470E-9C70-383B25F3427A}"/>
    <dgm:cxn modelId="{C5953722-6B50-457D-A680-29460A453666}" type="presOf" srcId="{13B92A1A-26BE-4AD8-A221-BF81429A1E79}" destId="{F0E530F8-ED71-4E5A-BC35-A3472C9CDEC9}" srcOrd="1" destOrd="0" presId="urn:microsoft.com/office/officeart/2005/8/layout/orgChart1"/>
    <dgm:cxn modelId="{68851E2C-1CE7-4398-A4CA-13FDF06CE48D}" srcId="{39E048C6-D528-45C8-8ECA-8858D5C5B846}" destId="{13B92A1A-26BE-4AD8-A221-BF81429A1E79}" srcOrd="3" destOrd="0" parTransId="{42650031-A8C2-4F2E-A36B-22162405655A}" sibTransId="{CBDF95AF-960F-4FE1-9671-CF174D40B15E}"/>
    <dgm:cxn modelId="{797FC930-2575-4EBC-B8EE-9AB15EBDC3D9}" srcId="{39E048C6-D528-45C8-8ECA-8858D5C5B846}" destId="{330FD4EF-CAFD-4990-8656-FFC31733A3BF}" srcOrd="7" destOrd="0" parTransId="{2EA47D7B-99D1-4A73-8946-5793B419C39C}" sibTransId="{8BC08330-D42C-417B-8A84-11D451A83DA9}"/>
    <dgm:cxn modelId="{5ECBE830-04EE-4AE3-BA30-89D2E5F34228}" type="presOf" srcId="{0BAEE60B-EBAC-43B3-803E-D63B4D55C36C}" destId="{FC1ED01F-8C89-47A9-962D-A5B618E673CF}" srcOrd="1" destOrd="0" presId="urn:microsoft.com/office/officeart/2005/8/layout/orgChart1"/>
    <dgm:cxn modelId="{58DF7134-041D-4A98-AE61-1C605F380695}" type="presOf" srcId="{93D4E8FC-61D7-4681-823A-1F36B174E200}" destId="{2054C138-2215-41A6-B157-C7536CBFAE6D}" srcOrd="1" destOrd="0" presId="urn:microsoft.com/office/officeart/2005/8/layout/orgChart1"/>
    <dgm:cxn modelId="{AFEE9435-FDFE-4935-ABA7-27170F39F957}" type="presOf" srcId="{1CEB1716-85BA-454B-B569-7FB93E6ECA82}" destId="{A7531449-CF95-4990-855E-F96A0C56DE20}" srcOrd="1" destOrd="0" presId="urn:microsoft.com/office/officeart/2005/8/layout/orgChart1"/>
    <dgm:cxn modelId="{A94AE436-337A-4F64-A5CA-17F81A6ABB40}" type="presOf" srcId="{CC19B729-A2FA-4794-A7E2-8B03B7A91DCD}" destId="{5D8AD694-BF5B-432C-ABF0-52B83A693F95}" srcOrd="0" destOrd="0" presId="urn:microsoft.com/office/officeart/2005/8/layout/orgChart1"/>
    <dgm:cxn modelId="{F8EEC35F-096B-4BFB-9898-1046E4420393}" type="presOf" srcId="{71A79B63-E8A7-495F-8902-740F77670AC4}" destId="{47A2D7C6-F007-4ECB-AC93-1E247216DDED}" srcOrd="1" destOrd="0" presId="urn:microsoft.com/office/officeart/2005/8/layout/orgChart1"/>
    <dgm:cxn modelId="{CB414361-0A51-45DD-A1EE-63A21F6A20A7}" type="presOf" srcId="{1CEB1716-85BA-454B-B569-7FB93E6ECA82}" destId="{CD1E5F3E-AE17-48C7-9E09-A77E725B67E3}" srcOrd="0" destOrd="0" presId="urn:microsoft.com/office/officeart/2005/8/layout/orgChart1"/>
    <dgm:cxn modelId="{91E5EE68-79F5-438C-85B1-E4DB9E384408}" type="presOf" srcId="{2B37D3B2-7582-43C2-A089-DA8C14A3C1A0}" destId="{DF7447E8-F117-4C4C-B95E-26CDA312108B}" srcOrd="0" destOrd="0" presId="urn:microsoft.com/office/officeart/2005/8/layout/orgChart1"/>
    <dgm:cxn modelId="{80125049-5707-4695-8373-B8E55A693289}" type="presOf" srcId="{80BF705A-6905-4F23-97C7-D0F7BD86DCE6}" destId="{6FDA61C0-8FD0-45E4-AD7D-10AEE87F9D32}" srcOrd="0" destOrd="0" presId="urn:microsoft.com/office/officeart/2005/8/layout/orgChart1"/>
    <dgm:cxn modelId="{EA665D6D-4527-49C6-AA9D-D94614DF64AA}" type="presOf" srcId="{F2E77EF0-F7DF-4B42-B930-C9713AA3204A}" destId="{484243F7-02BB-4C4E-B891-E3F1731F71EA}" srcOrd="0" destOrd="0" presId="urn:microsoft.com/office/officeart/2005/8/layout/orgChart1"/>
    <dgm:cxn modelId="{29525E4E-CC8F-4263-87B6-278F71E7603D}" type="presOf" srcId="{E9C605A7-CCC8-4C2D-B5DD-C7095B32F2B3}" destId="{83876FA5-D3AF-4C3B-AC05-8282D674A8C1}" srcOrd="0" destOrd="0" presId="urn:microsoft.com/office/officeart/2005/8/layout/orgChart1"/>
    <dgm:cxn modelId="{4618C44E-5967-4A76-95BC-2B5FECED16BE}" type="presOf" srcId="{B642F1D0-8C57-4732-A3DA-435821E321D0}" destId="{5BCEF3B0-16B2-402C-8E39-A4B661DCD56C}" srcOrd="0" destOrd="0" presId="urn:microsoft.com/office/officeart/2005/8/layout/orgChart1"/>
    <dgm:cxn modelId="{C3751F70-E73E-4115-9B22-9F360BAB09F8}" type="presOf" srcId="{373228E7-5F0D-4CC5-831D-EB27FE977FCA}" destId="{FAE50BA2-D7B5-43E6-AC9F-74779678D8C2}" srcOrd="0" destOrd="0" presId="urn:microsoft.com/office/officeart/2005/8/layout/orgChart1"/>
    <dgm:cxn modelId="{41019550-8A2D-492C-8330-4213AF3CA1AE}" type="presOf" srcId="{0BAEE60B-EBAC-43B3-803E-D63B4D55C36C}" destId="{7820D686-B931-4CAE-91F1-8411839D304F}" srcOrd="0" destOrd="0" presId="urn:microsoft.com/office/officeart/2005/8/layout/orgChart1"/>
    <dgm:cxn modelId="{AEC39473-F3AC-402F-A416-58D818C1F32B}" type="presOf" srcId="{DB9F0B3D-23A6-4148-9D6F-DD7BAE90E145}" destId="{B40959BB-6BD9-4CE4-8A70-82B3DE862C12}" srcOrd="1" destOrd="0" presId="urn:microsoft.com/office/officeart/2005/8/layout/orgChart1"/>
    <dgm:cxn modelId="{AB337056-57C0-43D2-BCA5-23CB2B6FDABC}" type="presOf" srcId="{5A04F9E6-3EB1-4CBA-91D0-507055789FC2}" destId="{0595D200-0912-430F-BD77-A3749AA95119}" srcOrd="1" destOrd="0" presId="urn:microsoft.com/office/officeart/2005/8/layout/orgChart1"/>
    <dgm:cxn modelId="{69ED4F77-C517-4142-B005-5399A2E51EE2}" type="presOf" srcId="{52761632-0A30-4E16-92E4-C0DC76210150}" destId="{8445D001-CA67-4E54-A8CD-0C6CA782BFAF}" srcOrd="0" destOrd="0" presId="urn:microsoft.com/office/officeart/2005/8/layout/orgChart1"/>
    <dgm:cxn modelId="{2F0BB977-3E0E-4E50-BE3D-F8F6E65DC502}" type="presOf" srcId="{5A04F9E6-3EB1-4CBA-91D0-507055789FC2}" destId="{98542CD2-EA7D-455B-A482-0031ABA0F592}" srcOrd="0" destOrd="0" presId="urn:microsoft.com/office/officeart/2005/8/layout/orgChart1"/>
    <dgm:cxn modelId="{EEB2D258-BF7A-4961-B4E4-CDA81A22BC1D}" type="presOf" srcId="{D226E81D-49A2-4489-BC23-07448AAFD5A4}" destId="{B646993C-3F35-4BEB-B5B7-5D15687B8D3B}" srcOrd="0" destOrd="0" presId="urn:microsoft.com/office/officeart/2005/8/layout/orgChart1"/>
    <dgm:cxn modelId="{9BE0BF8E-A575-44DE-A75C-3CA9FDDFF647}" type="presOf" srcId="{754C63F6-7B2B-44B3-A3F6-8D5469474402}" destId="{A489735F-C722-4CB5-97F7-6011A43E83A6}" srcOrd="0" destOrd="0" presId="urn:microsoft.com/office/officeart/2005/8/layout/orgChart1"/>
    <dgm:cxn modelId="{334C748F-C593-4F91-BFBD-7490C243761A}" srcId="{5A04F9E6-3EB1-4CBA-91D0-507055789FC2}" destId="{754C63F6-7B2B-44B3-A3F6-8D5469474402}" srcOrd="1" destOrd="0" parTransId="{005FFA6C-E605-4B1C-B3AF-4231204FE073}" sibTransId="{4654C330-A1A8-4759-9741-AEE64DCB40B5}"/>
    <dgm:cxn modelId="{40572F94-F6FD-47E2-86D9-E8A8A60E1A77}" type="presOf" srcId="{2EA47D7B-99D1-4A73-8946-5793B419C39C}" destId="{B7F56DF8-AC6A-4A1F-AB1A-E035D81F1759}" srcOrd="0" destOrd="0" presId="urn:microsoft.com/office/officeart/2005/8/layout/orgChart1"/>
    <dgm:cxn modelId="{9F6663A8-D4C6-4A86-875F-8568CAA8C050}" srcId="{39E048C6-D528-45C8-8ECA-8858D5C5B846}" destId="{93D4E8FC-61D7-4681-823A-1F36B174E200}" srcOrd="2" destOrd="0" parTransId="{C0D07261-C519-4DE3-9BFF-2FED74CB6194}" sibTransId="{5C9B9E13-D847-466A-86E2-0A155A4740B3}"/>
    <dgm:cxn modelId="{D3661BAB-8967-472C-9439-22B78FD8DAAB}" srcId="{39E048C6-D528-45C8-8ECA-8858D5C5B846}" destId="{1CEB1716-85BA-454B-B569-7FB93E6ECA82}" srcOrd="6" destOrd="0" parTransId="{E9C605A7-CCC8-4C2D-B5DD-C7095B32F2B3}" sibTransId="{852255BF-EE47-47DA-A778-DC26E6CCB87B}"/>
    <dgm:cxn modelId="{D01068AC-FC98-42A1-B8E6-673BF8A66D9C}" type="presOf" srcId="{7EDD24D6-78AE-4596-A2DE-3AFABEF53651}" destId="{3099AC85-A59F-48BA-81C9-DEAFFD486E2D}" srcOrd="0" destOrd="0" presId="urn:microsoft.com/office/officeart/2005/8/layout/orgChart1"/>
    <dgm:cxn modelId="{F3E22EB0-0E97-4EB7-96B4-E82C5FB8F829}" type="presOf" srcId="{D226E81D-49A2-4489-BC23-07448AAFD5A4}" destId="{F18ACB81-4BD2-4FD6-95B0-6D0CEA00C83D}" srcOrd="1" destOrd="0" presId="urn:microsoft.com/office/officeart/2005/8/layout/orgChart1"/>
    <dgm:cxn modelId="{82F2A7B1-EA54-43AA-A728-FDAD3312191D}" type="presOf" srcId="{EFADDAFC-3EBD-40BC-BC85-4174ECC5D759}" destId="{3002BE6A-A914-410E-A427-879EFD3CF2DB}" srcOrd="0" destOrd="0" presId="urn:microsoft.com/office/officeart/2005/8/layout/orgChart1"/>
    <dgm:cxn modelId="{AA03EEB1-8F13-458E-BA1B-F3AF4A14497C}" srcId="{F2E77EF0-F7DF-4B42-B930-C9713AA3204A}" destId="{39E048C6-D528-45C8-8ECA-8858D5C5B846}" srcOrd="0" destOrd="0" parTransId="{7E0BB45B-EFE8-476A-9116-BD4A26DB6391}" sibTransId="{11ABEF4F-B465-423A-81B5-158C54AEBB15}"/>
    <dgm:cxn modelId="{06D745B6-EF60-4E49-ABBF-B7374DC8B75D}" srcId="{39E048C6-D528-45C8-8ECA-8858D5C5B846}" destId="{0BAEE60B-EBAC-43B3-803E-D63B4D55C36C}" srcOrd="0" destOrd="0" parTransId="{52761632-0A30-4E16-92E4-C0DC76210150}" sibTransId="{A1C42F98-7966-4B38-B33E-3F367FDB0676}"/>
    <dgm:cxn modelId="{52DFC5C1-5B01-4ECD-B662-F32063A3F390}" srcId="{39E048C6-D528-45C8-8ECA-8858D5C5B846}" destId="{71A79B63-E8A7-495F-8902-740F77670AC4}" srcOrd="1" destOrd="0" parTransId="{EFADDAFC-3EBD-40BC-BC85-4174ECC5D759}" sibTransId="{21D04F16-6699-4C1B-BCCB-6DDBBB1FA13D}"/>
    <dgm:cxn modelId="{0B5A04C2-F4AF-4AAA-B273-54731F95FD4C}" type="presOf" srcId="{DB9F0B3D-23A6-4148-9D6F-DD7BAE90E145}" destId="{FF3592B9-CB61-4CBB-B8DC-1AE8D15DBE04}" srcOrd="0" destOrd="0" presId="urn:microsoft.com/office/officeart/2005/8/layout/orgChart1"/>
    <dgm:cxn modelId="{60F870C6-4A67-4FE9-A326-13DE4AA6F6B2}" type="presOf" srcId="{71A79B63-E8A7-495F-8902-740F77670AC4}" destId="{7C30925B-6543-4291-BA98-2E44AB653FD7}" srcOrd="0" destOrd="0" presId="urn:microsoft.com/office/officeart/2005/8/layout/orgChart1"/>
    <dgm:cxn modelId="{22CEC9CA-6C42-43F1-A3AB-975503AE470B}" type="presOf" srcId="{7EDD24D6-78AE-4596-A2DE-3AFABEF53651}" destId="{FD39AF7D-653B-490F-A283-3DD5710AB9B1}" srcOrd="1" destOrd="0" presId="urn:microsoft.com/office/officeart/2005/8/layout/orgChart1"/>
    <dgm:cxn modelId="{1FC6FCCB-53B5-42D5-A31D-427BAC1AA93B}" type="presOf" srcId="{93D4E8FC-61D7-4681-823A-1F36B174E200}" destId="{6A8AF8D4-EE54-4661-BCB1-8210C8B08093}" srcOrd="0" destOrd="0" presId="urn:microsoft.com/office/officeart/2005/8/layout/orgChart1"/>
    <dgm:cxn modelId="{9DB375CF-A5DA-4482-B9EC-6EB61FCA6158}" type="presOf" srcId="{C0D07261-C519-4DE3-9BFF-2FED74CB6194}" destId="{11F70F17-6323-413D-AD04-949A3BE71EC5}" srcOrd="0" destOrd="0" presId="urn:microsoft.com/office/officeart/2005/8/layout/orgChart1"/>
    <dgm:cxn modelId="{52043EDC-C648-4205-B8CF-C3CB99D57F76}" type="presOf" srcId="{42650031-A8C2-4F2E-A36B-22162405655A}" destId="{7E3A1ED1-6EFB-4EA7-8CA2-1AAD33C6E32A}" srcOrd="0" destOrd="0" presId="urn:microsoft.com/office/officeart/2005/8/layout/orgChart1"/>
    <dgm:cxn modelId="{5AC557DD-09D7-4394-A156-1FA9E72BF5EC}" srcId="{1CEB1716-85BA-454B-B569-7FB93E6ECA82}" destId="{5A04F9E6-3EB1-4CBA-91D0-507055789FC2}" srcOrd="0" destOrd="0" parTransId="{373228E7-5F0D-4CC5-831D-EB27FE977FCA}" sibTransId="{445B1071-1082-475B-B46A-45ED87A25149}"/>
    <dgm:cxn modelId="{80EFA4DD-47A9-404C-A156-0CF9552162E1}" type="presOf" srcId="{754C63F6-7B2B-44B3-A3F6-8D5469474402}" destId="{BA098FD6-C254-4C9D-9F20-F768DF787AF7}" srcOrd="1" destOrd="0" presId="urn:microsoft.com/office/officeart/2005/8/layout/orgChart1"/>
    <dgm:cxn modelId="{D45CACDF-B3F8-461A-B21F-F3D11827E376}" srcId="{39E048C6-D528-45C8-8ECA-8858D5C5B846}" destId="{7EDD24D6-78AE-4596-A2DE-3AFABEF53651}" srcOrd="5" destOrd="0" parTransId="{CC19B729-A2FA-4794-A7E2-8B03B7A91DCD}" sibTransId="{A5E448BB-3160-41EB-A46C-3119D61DB331}"/>
    <dgm:cxn modelId="{585310E3-0198-416B-8FB6-3894A9E1E982}" type="presOf" srcId="{005FFA6C-E605-4B1C-B3AF-4231204FE073}" destId="{D572A3F8-E79E-4E3E-AE73-5BCF393608DA}" srcOrd="0" destOrd="0" presId="urn:microsoft.com/office/officeart/2005/8/layout/orgChart1"/>
    <dgm:cxn modelId="{5B2133E3-E9D3-4D4A-A551-AC5AA7F14027}" type="presOf" srcId="{2B37D3B2-7582-43C2-A089-DA8C14A3C1A0}" destId="{4E775B91-1B2A-423B-B17B-BF3642954E4A}" srcOrd="1" destOrd="0" presId="urn:microsoft.com/office/officeart/2005/8/layout/orgChart1"/>
    <dgm:cxn modelId="{8C8E1AEB-769B-4F5D-9B48-5F5BC89DCC41}" type="presOf" srcId="{330FD4EF-CAFD-4990-8656-FFC31733A3BF}" destId="{E55C5D26-36C6-49A5-BD16-44F81C363273}" srcOrd="1" destOrd="0" presId="urn:microsoft.com/office/officeart/2005/8/layout/orgChart1"/>
    <dgm:cxn modelId="{1CE2B0F0-879C-4A01-8008-EC1BCA7F8A22}" type="presOf" srcId="{13B92A1A-26BE-4AD8-A221-BF81429A1E79}" destId="{0B88180D-A1F4-4C22-83FF-9CBAD9482581}" srcOrd="0" destOrd="0" presId="urn:microsoft.com/office/officeart/2005/8/layout/orgChart1"/>
    <dgm:cxn modelId="{58C97CF2-4400-4565-8A66-54A9F9FDB04F}" type="presOf" srcId="{330FD4EF-CAFD-4990-8656-FFC31733A3BF}" destId="{9D7512BC-F936-416B-9177-36EB961BEE88}" srcOrd="0" destOrd="0" presId="urn:microsoft.com/office/officeart/2005/8/layout/orgChart1"/>
    <dgm:cxn modelId="{401507F4-81F9-4879-B90F-8CB7DA0A50CA}" srcId="{39E048C6-D528-45C8-8ECA-8858D5C5B846}" destId="{D226E81D-49A2-4489-BC23-07448AAFD5A4}" srcOrd="8" destOrd="0" parTransId="{DE7AF6D7-6893-4C54-8B9F-EE005586474B}" sibTransId="{AC6C8D89-6DEA-4267-914B-F2E706F079CA}"/>
    <dgm:cxn modelId="{5DBB59F5-139B-4EFF-B5EC-84086F2D2AA5}" srcId="{39E048C6-D528-45C8-8ECA-8858D5C5B846}" destId="{DB9F0B3D-23A6-4148-9D6F-DD7BAE90E145}" srcOrd="4" destOrd="0" parTransId="{80BF705A-6905-4F23-97C7-D0F7BD86DCE6}" sibTransId="{7B4F5A85-0439-4F25-817A-E117E5A087CF}"/>
    <dgm:cxn modelId="{0E993533-18B9-41E7-A307-761FAC1ECA42}" type="presParOf" srcId="{484243F7-02BB-4C4E-B891-E3F1731F71EA}" destId="{D73A7BD0-EE73-46CF-ABBA-978E6AA7B21B}" srcOrd="0" destOrd="0" presId="urn:microsoft.com/office/officeart/2005/8/layout/orgChart1"/>
    <dgm:cxn modelId="{A657201A-E16F-4BB9-95F6-A37F69C53BA7}" type="presParOf" srcId="{D73A7BD0-EE73-46CF-ABBA-978E6AA7B21B}" destId="{19C9584D-6680-44DE-83EC-57A6E87ECE51}" srcOrd="0" destOrd="0" presId="urn:microsoft.com/office/officeart/2005/8/layout/orgChart1"/>
    <dgm:cxn modelId="{060A0A6D-7A74-4C5A-98FE-B18C38C888ED}" type="presParOf" srcId="{19C9584D-6680-44DE-83EC-57A6E87ECE51}" destId="{C2EF1F4F-69DB-4943-A6E0-1A586A3B6AA6}" srcOrd="0" destOrd="0" presId="urn:microsoft.com/office/officeart/2005/8/layout/orgChart1"/>
    <dgm:cxn modelId="{5CF9CF96-D323-45A7-BDD4-3F2359018AE6}" type="presParOf" srcId="{19C9584D-6680-44DE-83EC-57A6E87ECE51}" destId="{D5B191F6-9419-440A-8014-5A98906724C6}" srcOrd="1" destOrd="0" presId="urn:microsoft.com/office/officeart/2005/8/layout/orgChart1"/>
    <dgm:cxn modelId="{EF117600-4CED-496A-87D0-CCF13DCDF0AC}" type="presParOf" srcId="{D73A7BD0-EE73-46CF-ABBA-978E6AA7B21B}" destId="{8AC0DD34-C8F8-4762-86D2-C3595EE3A51A}" srcOrd="1" destOrd="0" presId="urn:microsoft.com/office/officeart/2005/8/layout/orgChart1"/>
    <dgm:cxn modelId="{E287ADDD-E93B-4081-910D-80B35A3C8D5B}" type="presParOf" srcId="{8AC0DD34-C8F8-4762-86D2-C3595EE3A51A}" destId="{6FDA61C0-8FD0-45E4-AD7D-10AEE87F9D32}" srcOrd="0" destOrd="0" presId="urn:microsoft.com/office/officeart/2005/8/layout/orgChart1"/>
    <dgm:cxn modelId="{59B1CB55-D12E-422F-BC84-23717C9250EA}" type="presParOf" srcId="{8AC0DD34-C8F8-4762-86D2-C3595EE3A51A}" destId="{8F15AF42-AD0C-4CE1-AB33-668FB220B2BC}" srcOrd="1" destOrd="0" presId="urn:microsoft.com/office/officeart/2005/8/layout/orgChart1"/>
    <dgm:cxn modelId="{99F3DF85-2AE9-412B-9C7D-7A9D041E7D97}" type="presParOf" srcId="{8F15AF42-AD0C-4CE1-AB33-668FB220B2BC}" destId="{3060AFE0-BCAD-441A-B822-63A1666FCA38}" srcOrd="0" destOrd="0" presId="urn:microsoft.com/office/officeart/2005/8/layout/orgChart1"/>
    <dgm:cxn modelId="{F9947FEA-0572-4478-8D0B-83B97D469215}" type="presParOf" srcId="{3060AFE0-BCAD-441A-B822-63A1666FCA38}" destId="{FF3592B9-CB61-4CBB-B8DC-1AE8D15DBE04}" srcOrd="0" destOrd="0" presId="urn:microsoft.com/office/officeart/2005/8/layout/orgChart1"/>
    <dgm:cxn modelId="{2007532E-2862-4187-9D05-0963ABFF3186}" type="presParOf" srcId="{3060AFE0-BCAD-441A-B822-63A1666FCA38}" destId="{B40959BB-6BD9-4CE4-8A70-82B3DE862C12}" srcOrd="1" destOrd="0" presId="urn:microsoft.com/office/officeart/2005/8/layout/orgChart1"/>
    <dgm:cxn modelId="{293441A8-2849-4E0A-A821-1ECE5E930CD6}" type="presParOf" srcId="{8F15AF42-AD0C-4CE1-AB33-668FB220B2BC}" destId="{1F253A9A-79FE-409B-9091-F2669ABCB6A4}" srcOrd="1" destOrd="0" presId="urn:microsoft.com/office/officeart/2005/8/layout/orgChart1"/>
    <dgm:cxn modelId="{532E6D2D-8ABE-4227-AD18-439D71691CEC}" type="presParOf" srcId="{8F15AF42-AD0C-4CE1-AB33-668FB220B2BC}" destId="{8CBC952B-D927-4858-B9CD-4C97AFDD4F4B}" srcOrd="2" destOrd="0" presId="urn:microsoft.com/office/officeart/2005/8/layout/orgChart1"/>
    <dgm:cxn modelId="{0D69BD89-43CA-49C7-AAA0-C894D5BEB0A1}" type="presParOf" srcId="{8AC0DD34-C8F8-4762-86D2-C3595EE3A51A}" destId="{5D8AD694-BF5B-432C-ABF0-52B83A693F95}" srcOrd="2" destOrd="0" presId="urn:microsoft.com/office/officeart/2005/8/layout/orgChart1"/>
    <dgm:cxn modelId="{75459765-A281-4350-A0D9-C04E1373A52F}" type="presParOf" srcId="{8AC0DD34-C8F8-4762-86D2-C3595EE3A51A}" destId="{0753EC7A-1165-4F37-871B-636CAE8B1B82}" srcOrd="3" destOrd="0" presId="urn:microsoft.com/office/officeart/2005/8/layout/orgChart1"/>
    <dgm:cxn modelId="{69ABF2A5-29C2-461E-A289-2D44A16DB540}" type="presParOf" srcId="{0753EC7A-1165-4F37-871B-636CAE8B1B82}" destId="{46536980-B082-4098-83AC-3D0E7B804DD1}" srcOrd="0" destOrd="0" presId="urn:microsoft.com/office/officeart/2005/8/layout/orgChart1"/>
    <dgm:cxn modelId="{93FD5450-9D3E-454E-B5DD-15ECE6EF3629}" type="presParOf" srcId="{46536980-B082-4098-83AC-3D0E7B804DD1}" destId="{3099AC85-A59F-48BA-81C9-DEAFFD486E2D}" srcOrd="0" destOrd="0" presId="urn:microsoft.com/office/officeart/2005/8/layout/orgChart1"/>
    <dgm:cxn modelId="{04BC3F54-D6F5-4A4E-BCC5-75D7B6F1785D}" type="presParOf" srcId="{46536980-B082-4098-83AC-3D0E7B804DD1}" destId="{FD39AF7D-653B-490F-A283-3DD5710AB9B1}" srcOrd="1" destOrd="0" presId="urn:microsoft.com/office/officeart/2005/8/layout/orgChart1"/>
    <dgm:cxn modelId="{74CA0A94-BCBA-4CDE-8124-1E6168FCB437}" type="presParOf" srcId="{0753EC7A-1165-4F37-871B-636CAE8B1B82}" destId="{EBAF8A74-73C4-459E-BD7A-416241BB2277}" srcOrd="1" destOrd="0" presId="urn:microsoft.com/office/officeart/2005/8/layout/orgChart1"/>
    <dgm:cxn modelId="{4E2A2FB0-EB62-4524-8742-7CD64297737E}" type="presParOf" srcId="{0753EC7A-1165-4F37-871B-636CAE8B1B82}" destId="{23FC0C1C-7850-423B-A705-4B583E2EF181}" srcOrd="2" destOrd="0" presId="urn:microsoft.com/office/officeart/2005/8/layout/orgChart1"/>
    <dgm:cxn modelId="{8566DECC-23F0-44E0-8804-B625771E29A2}" type="presParOf" srcId="{8AC0DD34-C8F8-4762-86D2-C3595EE3A51A}" destId="{83876FA5-D3AF-4C3B-AC05-8282D674A8C1}" srcOrd="4" destOrd="0" presId="urn:microsoft.com/office/officeart/2005/8/layout/orgChart1"/>
    <dgm:cxn modelId="{F265638F-4554-4D05-98EB-3E72743B3B0E}" type="presParOf" srcId="{8AC0DD34-C8F8-4762-86D2-C3595EE3A51A}" destId="{A0BF7CF8-37F1-43E9-9EAF-53C98EEE8839}" srcOrd="5" destOrd="0" presId="urn:microsoft.com/office/officeart/2005/8/layout/orgChart1"/>
    <dgm:cxn modelId="{28C09F03-07A9-4FE0-A3E1-312E3C19721A}" type="presParOf" srcId="{A0BF7CF8-37F1-43E9-9EAF-53C98EEE8839}" destId="{4C519AE9-589C-4778-B013-164F468970F3}" srcOrd="0" destOrd="0" presId="urn:microsoft.com/office/officeart/2005/8/layout/orgChart1"/>
    <dgm:cxn modelId="{D5101B30-86B2-4154-A06E-BBCF0424FFD3}" type="presParOf" srcId="{4C519AE9-589C-4778-B013-164F468970F3}" destId="{CD1E5F3E-AE17-48C7-9E09-A77E725B67E3}" srcOrd="0" destOrd="0" presId="urn:microsoft.com/office/officeart/2005/8/layout/orgChart1"/>
    <dgm:cxn modelId="{879E5AEC-62B5-46AC-826D-1ABB82F5C03E}" type="presParOf" srcId="{4C519AE9-589C-4778-B013-164F468970F3}" destId="{A7531449-CF95-4990-855E-F96A0C56DE20}" srcOrd="1" destOrd="0" presId="urn:microsoft.com/office/officeart/2005/8/layout/orgChart1"/>
    <dgm:cxn modelId="{02DAF180-7038-4CE2-9EA2-742398C64BE0}" type="presParOf" srcId="{A0BF7CF8-37F1-43E9-9EAF-53C98EEE8839}" destId="{6B41F8B8-BE3A-4B68-AB13-0D4F9138AE51}" srcOrd="1" destOrd="0" presId="urn:microsoft.com/office/officeart/2005/8/layout/orgChart1"/>
    <dgm:cxn modelId="{E6D025ED-23C7-4587-BA76-4BE05725CDE5}" type="presParOf" srcId="{6B41F8B8-BE3A-4B68-AB13-0D4F9138AE51}" destId="{FAE50BA2-D7B5-43E6-AC9F-74779678D8C2}" srcOrd="0" destOrd="0" presId="urn:microsoft.com/office/officeart/2005/8/layout/orgChart1"/>
    <dgm:cxn modelId="{E6D33369-A5C5-4A4F-9FEB-1DC397C65FA1}" type="presParOf" srcId="{6B41F8B8-BE3A-4B68-AB13-0D4F9138AE51}" destId="{3BD65651-D3EC-4230-ADB4-81AA6529D669}" srcOrd="1" destOrd="0" presId="urn:microsoft.com/office/officeart/2005/8/layout/orgChart1"/>
    <dgm:cxn modelId="{546E4FAE-0402-4760-ABE1-A73DD8762311}" type="presParOf" srcId="{3BD65651-D3EC-4230-ADB4-81AA6529D669}" destId="{578C96FD-EF84-435D-A686-622DA6EFCD57}" srcOrd="0" destOrd="0" presId="urn:microsoft.com/office/officeart/2005/8/layout/orgChart1"/>
    <dgm:cxn modelId="{BDD9C03A-5691-4E32-AB96-2912609F6BF6}" type="presParOf" srcId="{578C96FD-EF84-435D-A686-622DA6EFCD57}" destId="{98542CD2-EA7D-455B-A482-0031ABA0F592}" srcOrd="0" destOrd="0" presId="urn:microsoft.com/office/officeart/2005/8/layout/orgChart1"/>
    <dgm:cxn modelId="{54DE6B0B-94FD-4C5B-B6D6-F3313AC4F0E6}" type="presParOf" srcId="{578C96FD-EF84-435D-A686-622DA6EFCD57}" destId="{0595D200-0912-430F-BD77-A3749AA95119}" srcOrd="1" destOrd="0" presId="urn:microsoft.com/office/officeart/2005/8/layout/orgChart1"/>
    <dgm:cxn modelId="{8FB60CEB-B36C-4C10-92E6-0C9D29E7AA88}" type="presParOf" srcId="{3BD65651-D3EC-4230-ADB4-81AA6529D669}" destId="{C68C61AF-BBCD-40B9-9DBB-29896540B28A}" srcOrd="1" destOrd="0" presId="urn:microsoft.com/office/officeart/2005/8/layout/orgChart1"/>
    <dgm:cxn modelId="{B843B0F0-596E-4E18-826E-6E4D49E378D0}" type="presParOf" srcId="{C68C61AF-BBCD-40B9-9DBB-29896540B28A}" destId="{5BCEF3B0-16B2-402C-8E39-A4B661DCD56C}" srcOrd="0" destOrd="0" presId="urn:microsoft.com/office/officeart/2005/8/layout/orgChart1"/>
    <dgm:cxn modelId="{010FBCE2-70EE-4A1F-9013-2E15A2952ED7}" type="presParOf" srcId="{C68C61AF-BBCD-40B9-9DBB-29896540B28A}" destId="{893A1D05-8BBF-49B2-A45A-5B442B6B551D}" srcOrd="1" destOrd="0" presId="urn:microsoft.com/office/officeart/2005/8/layout/orgChart1"/>
    <dgm:cxn modelId="{D55C32F2-CC92-44C0-8357-21BDE62C61CB}" type="presParOf" srcId="{893A1D05-8BBF-49B2-A45A-5B442B6B551D}" destId="{623C88C3-3C13-42F0-AB77-4D14AC7A67EB}" srcOrd="0" destOrd="0" presId="urn:microsoft.com/office/officeart/2005/8/layout/orgChart1"/>
    <dgm:cxn modelId="{010AE590-FBAD-4595-8D16-A00FBA89C215}" type="presParOf" srcId="{623C88C3-3C13-42F0-AB77-4D14AC7A67EB}" destId="{DF7447E8-F117-4C4C-B95E-26CDA312108B}" srcOrd="0" destOrd="0" presId="urn:microsoft.com/office/officeart/2005/8/layout/orgChart1"/>
    <dgm:cxn modelId="{0552B946-5F1B-476F-9222-C280AC248733}" type="presParOf" srcId="{623C88C3-3C13-42F0-AB77-4D14AC7A67EB}" destId="{4E775B91-1B2A-423B-B17B-BF3642954E4A}" srcOrd="1" destOrd="0" presId="urn:microsoft.com/office/officeart/2005/8/layout/orgChart1"/>
    <dgm:cxn modelId="{66FE1A29-E82A-4358-893E-1B488607104E}" type="presParOf" srcId="{893A1D05-8BBF-49B2-A45A-5B442B6B551D}" destId="{DCED9AF6-6141-465B-98C5-A6045B3EE1E8}" srcOrd="1" destOrd="0" presId="urn:microsoft.com/office/officeart/2005/8/layout/orgChart1"/>
    <dgm:cxn modelId="{31050CFB-364F-4EEC-A04B-7F378DE3BC55}" type="presParOf" srcId="{893A1D05-8BBF-49B2-A45A-5B442B6B551D}" destId="{87536FEF-1E85-4BA7-90CA-0F73BA76F368}" srcOrd="2" destOrd="0" presId="urn:microsoft.com/office/officeart/2005/8/layout/orgChart1"/>
    <dgm:cxn modelId="{C6554E1C-8389-4CD2-862D-B71B15D7040B}" type="presParOf" srcId="{C68C61AF-BBCD-40B9-9DBB-29896540B28A}" destId="{D572A3F8-E79E-4E3E-AE73-5BCF393608DA}" srcOrd="2" destOrd="0" presId="urn:microsoft.com/office/officeart/2005/8/layout/orgChart1"/>
    <dgm:cxn modelId="{A73CFF12-D147-4D49-AB73-CBDA2940DA3C}" type="presParOf" srcId="{C68C61AF-BBCD-40B9-9DBB-29896540B28A}" destId="{99737BF5-B426-44A9-B720-C78402D81CA8}" srcOrd="3" destOrd="0" presId="urn:microsoft.com/office/officeart/2005/8/layout/orgChart1"/>
    <dgm:cxn modelId="{AB5AAC49-942F-4E5D-9B93-07881CB352A2}" type="presParOf" srcId="{99737BF5-B426-44A9-B720-C78402D81CA8}" destId="{A866F726-9D93-48AB-955C-609B03F2BB49}" srcOrd="0" destOrd="0" presId="urn:microsoft.com/office/officeart/2005/8/layout/orgChart1"/>
    <dgm:cxn modelId="{9DAF96D8-56AA-464F-BEF7-E5ECD3E87EC0}" type="presParOf" srcId="{A866F726-9D93-48AB-955C-609B03F2BB49}" destId="{A489735F-C722-4CB5-97F7-6011A43E83A6}" srcOrd="0" destOrd="0" presId="urn:microsoft.com/office/officeart/2005/8/layout/orgChart1"/>
    <dgm:cxn modelId="{A5C91C6C-3925-4697-825C-21EF1AD57695}" type="presParOf" srcId="{A866F726-9D93-48AB-955C-609B03F2BB49}" destId="{BA098FD6-C254-4C9D-9F20-F768DF787AF7}" srcOrd="1" destOrd="0" presId="urn:microsoft.com/office/officeart/2005/8/layout/orgChart1"/>
    <dgm:cxn modelId="{649BF527-B078-40CA-A912-A5F0347CC80A}" type="presParOf" srcId="{99737BF5-B426-44A9-B720-C78402D81CA8}" destId="{3FD67934-C6D4-4757-9390-87EA1B285A36}" srcOrd="1" destOrd="0" presId="urn:microsoft.com/office/officeart/2005/8/layout/orgChart1"/>
    <dgm:cxn modelId="{0F06E4D9-C424-4D72-8181-05C57FDD06C7}" type="presParOf" srcId="{99737BF5-B426-44A9-B720-C78402D81CA8}" destId="{F56EC710-45AB-4EBB-A4BA-141191D9219D}" srcOrd="2" destOrd="0" presId="urn:microsoft.com/office/officeart/2005/8/layout/orgChart1"/>
    <dgm:cxn modelId="{C0C3A95C-09C4-46B4-AAAB-BA0D55DF8CF7}" type="presParOf" srcId="{3BD65651-D3EC-4230-ADB4-81AA6529D669}" destId="{541B0EE5-DFE6-4CEB-83CE-DF41CD7F41D6}" srcOrd="2" destOrd="0" presId="urn:microsoft.com/office/officeart/2005/8/layout/orgChart1"/>
    <dgm:cxn modelId="{7CD6D3AA-ABC4-4B3B-939F-74CAB9AB0056}" type="presParOf" srcId="{A0BF7CF8-37F1-43E9-9EAF-53C98EEE8839}" destId="{17596B8D-F4C2-4A93-9A0D-628D65A3CA1D}" srcOrd="2" destOrd="0" presId="urn:microsoft.com/office/officeart/2005/8/layout/orgChart1"/>
    <dgm:cxn modelId="{A3DF6E88-87D5-4DE7-89EB-65C64F6E4199}" type="presParOf" srcId="{8AC0DD34-C8F8-4762-86D2-C3595EE3A51A}" destId="{B7F56DF8-AC6A-4A1F-AB1A-E035D81F1759}" srcOrd="6" destOrd="0" presId="urn:microsoft.com/office/officeart/2005/8/layout/orgChart1"/>
    <dgm:cxn modelId="{6230C2EC-B525-472B-813C-30294E8146D0}" type="presParOf" srcId="{8AC0DD34-C8F8-4762-86D2-C3595EE3A51A}" destId="{1CB60133-2A32-46DA-B633-2BA4FB013316}" srcOrd="7" destOrd="0" presId="urn:microsoft.com/office/officeart/2005/8/layout/orgChart1"/>
    <dgm:cxn modelId="{22E8EF61-C27C-4EC3-8D84-10D38F342B05}" type="presParOf" srcId="{1CB60133-2A32-46DA-B633-2BA4FB013316}" destId="{F7F6458A-2DA7-4C08-8318-CF0354139323}" srcOrd="0" destOrd="0" presId="urn:microsoft.com/office/officeart/2005/8/layout/orgChart1"/>
    <dgm:cxn modelId="{8B76493D-D806-46C5-82A4-D24E62E59339}" type="presParOf" srcId="{F7F6458A-2DA7-4C08-8318-CF0354139323}" destId="{9D7512BC-F936-416B-9177-36EB961BEE88}" srcOrd="0" destOrd="0" presId="urn:microsoft.com/office/officeart/2005/8/layout/orgChart1"/>
    <dgm:cxn modelId="{2E0CD1E9-2719-480D-ABAC-D992E045E201}" type="presParOf" srcId="{F7F6458A-2DA7-4C08-8318-CF0354139323}" destId="{E55C5D26-36C6-49A5-BD16-44F81C363273}" srcOrd="1" destOrd="0" presId="urn:microsoft.com/office/officeart/2005/8/layout/orgChart1"/>
    <dgm:cxn modelId="{9D3F19EF-F97A-4195-9074-CB70C199FA80}" type="presParOf" srcId="{1CB60133-2A32-46DA-B633-2BA4FB013316}" destId="{F585CBE3-6424-4BE0-A21D-46D52EDF4EA7}" srcOrd="1" destOrd="0" presId="urn:microsoft.com/office/officeart/2005/8/layout/orgChart1"/>
    <dgm:cxn modelId="{7EBF09D0-781E-4938-A6B8-0BEC0FAF489E}" type="presParOf" srcId="{1CB60133-2A32-46DA-B633-2BA4FB013316}" destId="{0A49CDD4-943C-4F55-A62B-7B7504878AB4}" srcOrd="2" destOrd="0" presId="urn:microsoft.com/office/officeart/2005/8/layout/orgChart1"/>
    <dgm:cxn modelId="{D5A3FF28-194C-416B-B785-C9614FDD98AE}" type="presParOf" srcId="{8AC0DD34-C8F8-4762-86D2-C3595EE3A51A}" destId="{E0FFE790-C84C-475D-9E61-3121601860AD}" srcOrd="8" destOrd="0" presId="urn:microsoft.com/office/officeart/2005/8/layout/orgChart1"/>
    <dgm:cxn modelId="{EF2D4666-D2BC-4312-AB5B-E1C85D2DD719}" type="presParOf" srcId="{8AC0DD34-C8F8-4762-86D2-C3595EE3A51A}" destId="{329302DF-0884-467F-BA7A-4683409F63CA}" srcOrd="9" destOrd="0" presId="urn:microsoft.com/office/officeart/2005/8/layout/orgChart1"/>
    <dgm:cxn modelId="{77EC4862-3B8D-49E2-88C4-1313C696400B}" type="presParOf" srcId="{329302DF-0884-467F-BA7A-4683409F63CA}" destId="{6E95A480-6738-4410-AA36-81D17EC701EA}" srcOrd="0" destOrd="0" presId="urn:microsoft.com/office/officeart/2005/8/layout/orgChart1"/>
    <dgm:cxn modelId="{034BE4F6-3EF1-4049-9413-9CC8589D9CBA}" type="presParOf" srcId="{6E95A480-6738-4410-AA36-81D17EC701EA}" destId="{B646993C-3F35-4BEB-B5B7-5D15687B8D3B}" srcOrd="0" destOrd="0" presId="urn:microsoft.com/office/officeart/2005/8/layout/orgChart1"/>
    <dgm:cxn modelId="{2E9D08EF-8138-421A-826C-BA929D4B5290}" type="presParOf" srcId="{6E95A480-6738-4410-AA36-81D17EC701EA}" destId="{F18ACB81-4BD2-4FD6-95B0-6D0CEA00C83D}" srcOrd="1" destOrd="0" presId="urn:microsoft.com/office/officeart/2005/8/layout/orgChart1"/>
    <dgm:cxn modelId="{346D367A-F7A4-4C1D-8888-EF8A59A734BB}" type="presParOf" srcId="{329302DF-0884-467F-BA7A-4683409F63CA}" destId="{815A4228-E427-4F50-A55D-8A128DB11DD7}" srcOrd="1" destOrd="0" presId="urn:microsoft.com/office/officeart/2005/8/layout/orgChart1"/>
    <dgm:cxn modelId="{85FBE317-4400-4E7B-9F75-B2ABC1B605A4}" type="presParOf" srcId="{329302DF-0884-467F-BA7A-4683409F63CA}" destId="{29382BAA-BDBF-413B-95E6-C98203F46F3A}" srcOrd="2" destOrd="0" presId="urn:microsoft.com/office/officeart/2005/8/layout/orgChart1"/>
    <dgm:cxn modelId="{126913EB-4192-4BD6-BAF2-18E1127A0171}" type="presParOf" srcId="{D73A7BD0-EE73-46CF-ABBA-978E6AA7B21B}" destId="{01DCBD09-4356-44A1-B78A-1851019DED7D}" srcOrd="2" destOrd="0" presId="urn:microsoft.com/office/officeart/2005/8/layout/orgChart1"/>
    <dgm:cxn modelId="{D0EE6386-60A9-4158-A8E2-31B2EF454ABC}" type="presParOf" srcId="{01DCBD09-4356-44A1-B78A-1851019DED7D}" destId="{8445D001-CA67-4E54-A8CD-0C6CA782BFAF}" srcOrd="0" destOrd="0" presId="urn:microsoft.com/office/officeart/2005/8/layout/orgChart1"/>
    <dgm:cxn modelId="{C8834DF8-5378-413A-8F96-2C15D1D56D3A}" type="presParOf" srcId="{01DCBD09-4356-44A1-B78A-1851019DED7D}" destId="{70731197-A31E-414F-8D39-6B0F81124DFF}" srcOrd="1" destOrd="0" presId="urn:microsoft.com/office/officeart/2005/8/layout/orgChart1"/>
    <dgm:cxn modelId="{9EBED535-D6D9-4AC6-BD65-EC8A2DF0CB3F}" type="presParOf" srcId="{70731197-A31E-414F-8D39-6B0F81124DFF}" destId="{37A369A5-9A4E-43BC-BFF8-996DCBA8E2EA}" srcOrd="0" destOrd="0" presId="urn:microsoft.com/office/officeart/2005/8/layout/orgChart1"/>
    <dgm:cxn modelId="{140EDE97-CA4D-4EFA-B1EB-B1D2AD1F5485}" type="presParOf" srcId="{37A369A5-9A4E-43BC-BFF8-996DCBA8E2EA}" destId="{7820D686-B931-4CAE-91F1-8411839D304F}" srcOrd="0" destOrd="0" presId="urn:microsoft.com/office/officeart/2005/8/layout/orgChart1"/>
    <dgm:cxn modelId="{09CF49ED-894A-46A2-B3B6-4DC698790CB9}" type="presParOf" srcId="{37A369A5-9A4E-43BC-BFF8-996DCBA8E2EA}" destId="{FC1ED01F-8C89-47A9-962D-A5B618E673CF}" srcOrd="1" destOrd="0" presId="urn:microsoft.com/office/officeart/2005/8/layout/orgChart1"/>
    <dgm:cxn modelId="{BAD9BDDC-A107-48D5-936D-88C3A5EC5B2B}" type="presParOf" srcId="{70731197-A31E-414F-8D39-6B0F81124DFF}" destId="{FB80D0BE-F7B8-4F24-B80F-27865BBCD153}" srcOrd="1" destOrd="0" presId="urn:microsoft.com/office/officeart/2005/8/layout/orgChart1"/>
    <dgm:cxn modelId="{80884BDA-F7F5-42D7-A6E5-8A9A385AF912}" type="presParOf" srcId="{70731197-A31E-414F-8D39-6B0F81124DFF}" destId="{647EFFE3-4D1B-416E-83AC-1D5FA5CEAFA6}" srcOrd="2" destOrd="0" presId="urn:microsoft.com/office/officeart/2005/8/layout/orgChart1"/>
    <dgm:cxn modelId="{19699A7F-DB35-4C31-B185-5FDB20378C26}" type="presParOf" srcId="{01DCBD09-4356-44A1-B78A-1851019DED7D}" destId="{3002BE6A-A914-410E-A427-879EFD3CF2DB}" srcOrd="2" destOrd="0" presId="urn:microsoft.com/office/officeart/2005/8/layout/orgChart1"/>
    <dgm:cxn modelId="{873E5CA0-E0BE-4C9E-B84D-051C92D818B4}" type="presParOf" srcId="{01DCBD09-4356-44A1-B78A-1851019DED7D}" destId="{039EA732-9C93-49ED-A97F-481B24AC4966}" srcOrd="3" destOrd="0" presId="urn:microsoft.com/office/officeart/2005/8/layout/orgChart1"/>
    <dgm:cxn modelId="{19C6170A-65F5-49AE-B230-96BEDF5EB947}" type="presParOf" srcId="{039EA732-9C93-49ED-A97F-481B24AC4966}" destId="{E9321C44-B3EB-4860-9DB6-A79C4B148991}" srcOrd="0" destOrd="0" presId="urn:microsoft.com/office/officeart/2005/8/layout/orgChart1"/>
    <dgm:cxn modelId="{6BEAE9BB-09F3-4F17-A723-638537BC6035}" type="presParOf" srcId="{E9321C44-B3EB-4860-9DB6-A79C4B148991}" destId="{7C30925B-6543-4291-BA98-2E44AB653FD7}" srcOrd="0" destOrd="0" presId="urn:microsoft.com/office/officeart/2005/8/layout/orgChart1"/>
    <dgm:cxn modelId="{65A1BBE7-6570-41F5-8742-19EED0BF7A83}" type="presParOf" srcId="{E9321C44-B3EB-4860-9DB6-A79C4B148991}" destId="{47A2D7C6-F007-4ECB-AC93-1E247216DDED}" srcOrd="1" destOrd="0" presId="urn:microsoft.com/office/officeart/2005/8/layout/orgChart1"/>
    <dgm:cxn modelId="{73D3F719-2E0B-4B57-B8EE-531027E6D7F4}" type="presParOf" srcId="{039EA732-9C93-49ED-A97F-481B24AC4966}" destId="{A23FDF0A-5454-44A9-90F3-E5CF442A9DFC}" srcOrd="1" destOrd="0" presId="urn:microsoft.com/office/officeart/2005/8/layout/orgChart1"/>
    <dgm:cxn modelId="{2B3A691D-BC6C-4B91-807D-B82BC3A813CE}" type="presParOf" srcId="{039EA732-9C93-49ED-A97F-481B24AC4966}" destId="{59440124-61C0-467B-A2F3-56363456C2DE}" srcOrd="2" destOrd="0" presId="urn:microsoft.com/office/officeart/2005/8/layout/orgChart1"/>
    <dgm:cxn modelId="{DCE6171D-01C3-408C-8831-CD2F535098AA}" type="presParOf" srcId="{01DCBD09-4356-44A1-B78A-1851019DED7D}" destId="{11F70F17-6323-413D-AD04-949A3BE71EC5}" srcOrd="4" destOrd="0" presId="urn:microsoft.com/office/officeart/2005/8/layout/orgChart1"/>
    <dgm:cxn modelId="{D5D0ED7D-A976-41C5-8CEA-7937EDBD5A8F}" type="presParOf" srcId="{01DCBD09-4356-44A1-B78A-1851019DED7D}" destId="{098BEFCC-6A9C-41F9-87B5-75B30CD7147B}" srcOrd="5" destOrd="0" presId="urn:microsoft.com/office/officeart/2005/8/layout/orgChart1"/>
    <dgm:cxn modelId="{69753D17-6126-4834-B62D-B28B53D0755A}" type="presParOf" srcId="{098BEFCC-6A9C-41F9-87B5-75B30CD7147B}" destId="{21633CB5-3642-43AF-9517-4CBC9DD9F2C8}" srcOrd="0" destOrd="0" presId="urn:microsoft.com/office/officeart/2005/8/layout/orgChart1"/>
    <dgm:cxn modelId="{CCDE0ED8-F8E1-401A-8D9B-289F7640BD3D}" type="presParOf" srcId="{21633CB5-3642-43AF-9517-4CBC9DD9F2C8}" destId="{6A8AF8D4-EE54-4661-BCB1-8210C8B08093}" srcOrd="0" destOrd="0" presId="urn:microsoft.com/office/officeart/2005/8/layout/orgChart1"/>
    <dgm:cxn modelId="{71AF06FB-43BA-46A0-9A6B-9355C1F24FC1}" type="presParOf" srcId="{21633CB5-3642-43AF-9517-4CBC9DD9F2C8}" destId="{2054C138-2215-41A6-B157-C7536CBFAE6D}" srcOrd="1" destOrd="0" presId="urn:microsoft.com/office/officeart/2005/8/layout/orgChart1"/>
    <dgm:cxn modelId="{BFE1F52C-DB65-4C0F-82B8-515CAE0DE807}" type="presParOf" srcId="{098BEFCC-6A9C-41F9-87B5-75B30CD7147B}" destId="{BD3731AB-0568-4F0F-BC93-93560522462A}" srcOrd="1" destOrd="0" presId="urn:microsoft.com/office/officeart/2005/8/layout/orgChart1"/>
    <dgm:cxn modelId="{A9E32654-AB3A-43EF-8537-2F2B43D73821}" type="presParOf" srcId="{098BEFCC-6A9C-41F9-87B5-75B30CD7147B}" destId="{FE76E228-1482-4BAE-BDFE-2551459DBAE1}" srcOrd="2" destOrd="0" presId="urn:microsoft.com/office/officeart/2005/8/layout/orgChart1"/>
    <dgm:cxn modelId="{3036B590-9BED-48BA-9C43-9F886346A64E}" type="presParOf" srcId="{01DCBD09-4356-44A1-B78A-1851019DED7D}" destId="{7E3A1ED1-6EFB-4EA7-8CA2-1AAD33C6E32A}" srcOrd="6" destOrd="0" presId="urn:microsoft.com/office/officeart/2005/8/layout/orgChart1"/>
    <dgm:cxn modelId="{2ACBF015-E77F-46D4-90DE-8E23FD6B3FF8}" type="presParOf" srcId="{01DCBD09-4356-44A1-B78A-1851019DED7D}" destId="{B9943356-5CFB-41EB-B147-69FE568E3698}" srcOrd="7" destOrd="0" presId="urn:microsoft.com/office/officeart/2005/8/layout/orgChart1"/>
    <dgm:cxn modelId="{D9CB8117-189E-45BB-BB9C-99BBD4C980B2}" type="presParOf" srcId="{B9943356-5CFB-41EB-B147-69FE568E3698}" destId="{C70428E8-F0F9-44D3-8BC0-35908F14CF41}" srcOrd="0" destOrd="0" presId="urn:microsoft.com/office/officeart/2005/8/layout/orgChart1"/>
    <dgm:cxn modelId="{D1696EB0-B0A9-4588-96C6-9D6662C372E8}" type="presParOf" srcId="{C70428E8-F0F9-44D3-8BC0-35908F14CF41}" destId="{0B88180D-A1F4-4C22-83FF-9CBAD9482581}" srcOrd="0" destOrd="0" presId="urn:microsoft.com/office/officeart/2005/8/layout/orgChart1"/>
    <dgm:cxn modelId="{66FEA9A8-DFBD-4156-BA54-79120EF7C41A}" type="presParOf" srcId="{C70428E8-F0F9-44D3-8BC0-35908F14CF41}" destId="{F0E530F8-ED71-4E5A-BC35-A3472C9CDEC9}" srcOrd="1" destOrd="0" presId="urn:microsoft.com/office/officeart/2005/8/layout/orgChart1"/>
    <dgm:cxn modelId="{BCCA6F29-15B2-4F3A-A7AB-C7177A644D86}" type="presParOf" srcId="{B9943356-5CFB-41EB-B147-69FE568E3698}" destId="{B77C2AB6-C0DA-4E0B-AA26-71E4C41508FB}" srcOrd="1" destOrd="0" presId="urn:microsoft.com/office/officeart/2005/8/layout/orgChart1"/>
    <dgm:cxn modelId="{FA1C4DA4-37CF-4988-BCEC-3DAA48B80546}" type="presParOf" srcId="{B9943356-5CFB-41EB-B147-69FE568E3698}" destId="{9140CC8C-68A1-49F0-B957-0F8987C401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E77EF0-F7DF-4B42-B930-C9713AA3204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9E048C6-D528-45C8-8ECA-8858D5C5B846}">
      <dgm:prSet phldrT="[Metin]"/>
      <dgm:spPr/>
      <dgm:t>
        <a:bodyPr/>
        <a:lstStyle/>
        <a:p>
          <a:r>
            <a:rPr lang="tr-TR" dirty="0"/>
            <a:t>Müdür</a:t>
          </a:r>
          <a:br>
            <a:rPr lang="tr-TR" dirty="0"/>
          </a:br>
          <a:r>
            <a:rPr lang="tr-TR" dirty="0" err="1"/>
            <a:t>Dr.Öğr.Üyesi</a:t>
          </a:r>
          <a:r>
            <a:rPr lang="tr-TR" dirty="0"/>
            <a:t> Halit KUŞKU</a:t>
          </a:r>
        </a:p>
      </dgm:t>
    </dgm:pt>
    <dgm:pt modelId="{7E0BB45B-EFE8-476A-9116-BD4A26DB6391}" type="parTrans" cxnId="{AA03EEB1-8F13-458E-BA1B-F3AF4A14497C}">
      <dgm:prSet/>
      <dgm:spPr/>
      <dgm:t>
        <a:bodyPr/>
        <a:lstStyle/>
        <a:p>
          <a:endParaRPr lang="tr-TR"/>
        </a:p>
      </dgm:t>
    </dgm:pt>
    <dgm:pt modelId="{11ABEF4F-B465-423A-81B5-158C54AEBB15}" type="sibTrans" cxnId="{AA03EEB1-8F13-458E-BA1B-F3AF4A14497C}">
      <dgm:prSet/>
      <dgm:spPr/>
      <dgm:t>
        <a:bodyPr/>
        <a:lstStyle/>
        <a:p>
          <a:endParaRPr lang="tr-TR"/>
        </a:p>
      </dgm:t>
    </dgm:pt>
    <dgm:pt modelId="{0BAEE60B-EBAC-43B3-803E-D63B4D55C36C}" type="asst">
      <dgm:prSet phldrT="[Metin]"/>
      <dgm:spPr/>
      <dgm:t>
        <a:bodyPr/>
        <a:lstStyle/>
        <a:p>
          <a:r>
            <a:rPr lang="tr-TR" dirty="0"/>
            <a:t>Müdür Yardımcısı</a:t>
          </a:r>
          <a:br>
            <a:rPr lang="tr-TR" dirty="0"/>
          </a:br>
          <a:br>
            <a:rPr lang="tr-TR" dirty="0"/>
          </a:br>
          <a:r>
            <a:rPr lang="tr-TR" dirty="0" err="1"/>
            <a:t>Öğr.Gör.Burak</a:t>
          </a:r>
          <a:r>
            <a:rPr lang="tr-TR" dirty="0"/>
            <a:t> GÖZÜTOK</a:t>
          </a:r>
        </a:p>
      </dgm:t>
    </dgm:pt>
    <dgm:pt modelId="{52761632-0A30-4E16-92E4-C0DC76210150}" type="parTrans" cxnId="{06D745B6-EF60-4E49-ABBF-B7374DC8B75D}">
      <dgm:prSet/>
      <dgm:spPr/>
      <dgm:t>
        <a:bodyPr/>
        <a:lstStyle/>
        <a:p>
          <a:endParaRPr lang="tr-TR"/>
        </a:p>
      </dgm:t>
    </dgm:pt>
    <dgm:pt modelId="{A1C42F98-7966-4B38-B33E-3F367FDB0676}" type="sibTrans" cxnId="{06D745B6-EF60-4E49-ABBF-B7374DC8B75D}">
      <dgm:prSet/>
      <dgm:spPr/>
      <dgm:t>
        <a:bodyPr/>
        <a:lstStyle/>
        <a:p>
          <a:endParaRPr lang="tr-TR"/>
        </a:p>
      </dgm:t>
    </dgm:pt>
    <dgm:pt modelId="{DB9F0B3D-23A6-4148-9D6F-DD7BAE90E145}">
      <dgm:prSet phldrT="[Metin]"/>
      <dgm:spPr/>
      <dgm:t>
        <a:bodyPr/>
        <a:lstStyle/>
        <a:p>
          <a:r>
            <a:rPr lang="tr-TR" dirty="0"/>
            <a:t>Motorlu Taşıtlar ve Ulaştırma Teknolojileri Bölümü</a:t>
          </a:r>
          <a:br>
            <a:rPr lang="tr-TR" dirty="0"/>
          </a:br>
          <a:br>
            <a:rPr lang="tr-TR" dirty="0"/>
          </a:br>
          <a:r>
            <a:rPr lang="tr-TR" dirty="0"/>
            <a:t>Bölüm Başkanı </a:t>
          </a:r>
          <a:br>
            <a:rPr lang="tr-TR" dirty="0"/>
          </a:br>
          <a:r>
            <a:rPr lang="tr-TR" dirty="0" err="1"/>
            <a:t>Dr.Öğr.Üyesi</a:t>
          </a:r>
          <a:r>
            <a:rPr lang="tr-TR" dirty="0"/>
            <a:t> Yavuz Hakan ÖZDEMİR</a:t>
          </a:r>
        </a:p>
      </dgm:t>
    </dgm:pt>
    <dgm:pt modelId="{80BF705A-6905-4F23-97C7-D0F7BD86DCE6}" type="parTrans" cxnId="{5DBB59F5-139B-4EFF-B5EC-84086F2D2AA5}">
      <dgm:prSet/>
      <dgm:spPr/>
      <dgm:t>
        <a:bodyPr/>
        <a:lstStyle/>
        <a:p>
          <a:endParaRPr lang="tr-TR"/>
        </a:p>
      </dgm:t>
    </dgm:pt>
    <dgm:pt modelId="{7B4F5A85-0439-4F25-817A-E117E5A087CF}" type="sibTrans" cxnId="{5DBB59F5-139B-4EFF-B5EC-84086F2D2AA5}">
      <dgm:prSet/>
      <dgm:spPr/>
      <dgm:t>
        <a:bodyPr/>
        <a:lstStyle/>
        <a:p>
          <a:endParaRPr lang="tr-TR"/>
        </a:p>
      </dgm:t>
    </dgm:pt>
    <dgm:pt modelId="{7EDD24D6-78AE-4596-A2DE-3AFABEF53651}">
      <dgm:prSet phldrT="[Metin]"/>
      <dgm:spPr/>
      <dgm:t>
        <a:bodyPr/>
        <a:lstStyle/>
        <a:p>
          <a:r>
            <a:rPr lang="tr-TR" dirty="0"/>
            <a:t>Ulaştırma Hizmetleri Bölümü</a:t>
          </a:r>
          <a:br>
            <a:rPr lang="tr-TR" dirty="0"/>
          </a:br>
          <a:br>
            <a:rPr lang="tr-TR" dirty="0"/>
          </a:br>
          <a:r>
            <a:rPr lang="tr-TR" dirty="0"/>
            <a:t>Bölüm Başkanı</a:t>
          </a:r>
          <a:br>
            <a:rPr lang="tr-TR" dirty="0"/>
          </a:br>
          <a:r>
            <a:rPr lang="tr-TR" dirty="0" err="1"/>
            <a:t>Dr.Öğr.Üyesi</a:t>
          </a:r>
          <a:r>
            <a:rPr lang="tr-TR" dirty="0"/>
            <a:t> Yalçın TÖRE</a:t>
          </a:r>
        </a:p>
      </dgm:t>
    </dgm:pt>
    <dgm:pt modelId="{CC19B729-A2FA-4794-A7E2-8B03B7A91DCD}" type="parTrans" cxnId="{D45CACDF-B3F8-461A-B21F-F3D11827E376}">
      <dgm:prSet/>
      <dgm:spPr/>
      <dgm:t>
        <a:bodyPr/>
        <a:lstStyle/>
        <a:p>
          <a:endParaRPr lang="tr-TR"/>
        </a:p>
      </dgm:t>
    </dgm:pt>
    <dgm:pt modelId="{A5E448BB-3160-41EB-A46C-3119D61DB331}" type="sibTrans" cxnId="{D45CACDF-B3F8-461A-B21F-F3D11827E376}">
      <dgm:prSet/>
      <dgm:spPr/>
      <dgm:t>
        <a:bodyPr/>
        <a:lstStyle/>
        <a:p>
          <a:endParaRPr lang="tr-TR"/>
        </a:p>
      </dgm:t>
    </dgm:pt>
    <dgm:pt modelId="{1CEB1716-85BA-454B-B569-7FB93E6ECA82}">
      <dgm:prSet phldrT="[Metin]"/>
      <dgm:spPr/>
      <dgm:t>
        <a:bodyPr/>
        <a:lstStyle/>
        <a:p>
          <a:r>
            <a:rPr lang="tr-TR" dirty="0"/>
            <a:t>Elektronik ve Otomasyon Bölümü</a:t>
          </a:r>
          <a:br>
            <a:rPr lang="tr-TR" dirty="0"/>
          </a:br>
          <a:br>
            <a:rPr lang="tr-TR" dirty="0"/>
          </a:br>
          <a:r>
            <a:rPr lang="tr-TR" dirty="0"/>
            <a:t>Program Başkanı</a:t>
          </a:r>
          <a:br>
            <a:rPr lang="tr-TR" dirty="0"/>
          </a:br>
          <a:r>
            <a:rPr lang="tr-TR" dirty="0" err="1"/>
            <a:t>Öğr.Gör.Süleyman</a:t>
          </a:r>
          <a:r>
            <a:rPr lang="tr-TR" dirty="0"/>
            <a:t> ÖZER</a:t>
          </a:r>
        </a:p>
      </dgm:t>
    </dgm:pt>
    <dgm:pt modelId="{E9C605A7-CCC8-4C2D-B5DD-C7095B32F2B3}" type="parTrans" cxnId="{D3661BAB-8967-472C-9439-22B78FD8DAAB}">
      <dgm:prSet/>
      <dgm:spPr/>
      <dgm:t>
        <a:bodyPr/>
        <a:lstStyle/>
        <a:p>
          <a:endParaRPr lang="tr-TR"/>
        </a:p>
      </dgm:t>
    </dgm:pt>
    <dgm:pt modelId="{852255BF-EE47-47DA-A778-DC26E6CCB87B}" type="sibTrans" cxnId="{D3661BAB-8967-472C-9439-22B78FD8DAAB}">
      <dgm:prSet/>
      <dgm:spPr/>
      <dgm:t>
        <a:bodyPr/>
        <a:lstStyle/>
        <a:p>
          <a:endParaRPr lang="tr-TR"/>
        </a:p>
      </dgm:t>
    </dgm:pt>
    <dgm:pt modelId="{71A79B63-E8A7-495F-8902-740F77670AC4}" type="asst">
      <dgm:prSet phldrT="[Metin]"/>
      <dgm:spPr/>
      <dgm:t>
        <a:bodyPr/>
        <a:lstStyle/>
        <a:p>
          <a:r>
            <a:rPr lang="tr-TR" dirty="0"/>
            <a:t>Müdür Yardımcısı</a:t>
          </a:r>
          <a:br>
            <a:rPr lang="tr-TR" dirty="0"/>
          </a:br>
          <a:br>
            <a:rPr lang="tr-TR" dirty="0"/>
          </a:br>
          <a:r>
            <a:rPr lang="tr-TR" dirty="0" err="1"/>
            <a:t>Öğr.Gör.Süleyman</a:t>
          </a:r>
          <a:r>
            <a:rPr lang="tr-TR" dirty="0"/>
            <a:t> ÖZER</a:t>
          </a:r>
        </a:p>
      </dgm:t>
    </dgm:pt>
    <dgm:pt modelId="{EFADDAFC-3EBD-40BC-BC85-4174ECC5D759}" type="parTrans" cxnId="{52DFC5C1-5B01-4ECD-B662-F32063A3F390}">
      <dgm:prSet/>
      <dgm:spPr/>
      <dgm:t>
        <a:bodyPr/>
        <a:lstStyle/>
        <a:p>
          <a:endParaRPr lang="tr-TR"/>
        </a:p>
      </dgm:t>
    </dgm:pt>
    <dgm:pt modelId="{21D04F16-6699-4C1B-BCCB-6DDBBB1FA13D}" type="sibTrans" cxnId="{52DFC5C1-5B01-4ECD-B662-F32063A3F390}">
      <dgm:prSet/>
      <dgm:spPr/>
      <dgm:t>
        <a:bodyPr/>
        <a:lstStyle/>
        <a:p>
          <a:endParaRPr lang="tr-TR"/>
        </a:p>
      </dgm:t>
    </dgm:pt>
    <dgm:pt modelId="{8D5CA233-55B0-422D-BD59-9DEC5AC99925}">
      <dgm:prSet phldrT="[Metin]"/>
      <dgm:spPr/>
      <dgm:t>
        <a:bodyPr/>
        <a:lstStyle/>
        <a:p>
          <a:r>
            <a:rPr lang="tr-TR" dirty="0"/>
            <a:t>Gemi İnşaatı Programı</a:t>
          </a:r>
          <a:br>
            <a:rPr lang="tr-TR" dirty="0"/>
          </a:br>
          <a:br>
            <a:rPr lang="tr-TR" dirty="0"/>
          </a:br>
          <a:r>
            <a:rPr lang="tr-TR" dirty="0"/>
            <a:t>Program Başkanı</a:t>
          </a:r>
          <a:br>
            <a:rPr lang="tr-TR" dirty="0"/>
          </a:br>
          <a:r>
            <a:rPr lang="tr-TR" dirty="0" err="1"/>
            <a:t>Öğr.Gör.Burak</a:t>
          </a:r>
          <a:r>
            <a:rPr lang="tr-TR" dirty="0"/>
            <a:t> GÖZÜTOK</a:t>
          </a:r>
        </a:p>
      </dgm:t>
    </dgm:pt>
    <dgm:pt modelId="{A8032683-8D06-47B6-ACAE-7394236A52F7}" type="parTrans" cxnId="{5451F7F0-B793-4500-B53E-A56DD752BBB8}">
      <dgm:prSet/>
      <dgm:spPr/>
      <dgm:t>
        <a:bodyPr/>
        <a:lstStyle/>
        <a:p>
          <a:endParaRPr lang="tr-TR"/>
        </a:p>
      </dgm:t>
    </dgm:pt>
    <dgm:pt modelId="{A5DF98BA-F1BA-42C1-B4EB-BEB8DC14F5B0}" type="sibTrans" cxnId="{5451F7F0-B793-4500-B53E-A56DD752BBB8}">
      <dgm:prSet/>
      <dgm:spPr/>
      <dgm:t>
        <a:bodyPr/>
        <a:lstStyle/>
        <a:p>
          <a:endParaRPr lang="tr-TR"/>
        </a:p>
      </dgm:t>
    </dgm:pt>
    <dgm:pt modelId="{3AF3A3D2-FB34-4938-9B0A-05C8727272A5}">
      <dgm:prSet phldrT="[Metin]"/>
      <dgm:spPr/>
      <dgm:t>
        <a:bodyPr/>
        <a:lstStyle/>
        <a:p>
          <a:r>
            <a:rPr lang="tr-TR" dirty="0"/>
            <a:t>Sualtı Teknolojisi Programı</a:t>
          </a:r>
          <a:br>
            <a:rPr lang="tr-TR" dirty="0"/>
          </a:br>
          <a:br>
            <a:rPr lang="tr-TR" dirty="0"/>
          </a:br>
          <a:r>
            <a:rPr lang="tr-TR" dirty="0"/>
            <a:t>Program Başkanı</a:t>
          </a:r>
          <a:br>
            <a:rPr lang="tr-TR" dirty="0"/>
          </a:br>
          <a:r>
            <a:rPr lang="tr-TR" dirty="0" err="1"/>
            <a:t>Öğr.Gör.Çetin</a:t>
          </a:r>
          <a:r>
            <a:rPr lang="tr-TR" dirty="0"/>
            <a:t> KEDİOĞLU</a:t>
          </a:r>
        </a:p>
      </dgm:t>
    </dgm:pt>
    <dgm:pt modelId="{53C06DCB-501C-49B8-BFDB-AE372FDF3E2F}" type="parTrans" cxnId="{5A419FAA-339D-456F-88EF-0DD6C22C0A30}">
      <dgm:prSet/>
      <dgm:spPr/>
      <dgm:t>
        <a:bodyPr/>
        <a:lstStyle/>
        <a:p>
          <a:endParaRPr lang="tr-TR"/>
        </a:p>
      </dgm:t>
    </dgm:pt>
    <dgm:pt modelId="{96386715-0C3D-4579-A89F-98A7EAE12141}" type="sibTrans" cxnId="{5A419FAA-339D-456F-88EF-0DD6C22C0A30}">
      <dgm:prSet/>
      <dgm:spPr/>
      <dgm:t>
        <a:bodyPr/>
        <a:lstStyle/>
        <a:p>
          <a:endParaRPr lang="tr-TR"/>
        </a:p>
      </dgm:t>
    </dgm:pt>
    <dgm:pt modelId="{28F0E7B4-22FB-4A91-8D36-A4014EE9CDD6}">
      <dgm:prSet phldrT="[Metin]"/>
      <dgm:spPr/>
      <dgm:t>
        <a:bodyPr/>
        <a:lstStyle/>
        <a:p>
          <a:r>
            <a:rPr lang="tr-TR" dirty="0"/>
            <a:t>Deniz ve Liman İşletmeciliği Programı</a:t>
          </a:r>
          <a:br>
            <a:rPr lang="tr-TR" dirty="0"/>
          </a:br>
          <a:br>
            <a:rPr lang="tr-TR" dirty="0"/>
          </a:br>
          <a:r>
            <a:rPr lang="tr-TR" dirty="0"/>
            <a:t>Program Başkanı</a:t>
          </a:r>
          <a:br>
            <a:rPr lang="tr-TR" dirty="0"/>
          </a:br>
          <a:r>
            <a:rPr lang="tr-TR" dirty="0" err="1"/>
            <a:t>Dr.Öğr.Üyesi</a:t>
          </a:r>
          <a:r>
            <a:rPr lang="tr-TR" dirty="0"/>
            <a:t> Yalçın TÖRE</a:t>
          </a:r>
        </a:p>
      </dgm:t>
    </dgm:pt>
    <dgm:pt modelId="{7EFB44BD-ED21-4D62-B5FB-E3A73D681351}" type="parTrans" cxnId="{AB9E0C9F-5E07-48B4-B846-1B547ED9BE2E}">
      <dgm:prSet/>
      <dgm:spPr/>
      <dgm:t>
        <a:bodyPr/>
        <a:lstStyle/>
        <a:p>
          <a:endParaRPr lang="tr-TR"/>
        </a:p>
      </dgm:t>
    </dgm:pt>
    <dgm:pt modelId="{5A5185A1-9135-4E26-93A1-5F8B88F595A2}" type="sibTrans" cxnId="{AB9E0C9F-5E07-48B4-B846-1B547ED9BE2E}">
      <dgm:prSet/>
      <dgm:spPr/>
      <dgm:t>
        <a:bodyPr/>
        <a:lstStyle/>
        <a:p>
          <a:endParaRPr lang="tr-TR"/>
        </a:p>
      </dgm:t>
    </dgm:pt>
    <dgm:pt modelId="{73C351EC-2AB5-4789-AD04-C487DFB414C9}">
      <dgm:prSet phldrT="[Metin]"/>
      <dgm:spPr/>
      <dgm:t>
        <a:bodyPr/>
        <a:lstStyle/>
        <a:p>
          <a:r>
            <a:rPr lang="tr-TR" dirty="0" err="1"/>
            <a:t>Mekatronik</a:t>
          </a:r>
          <a:r>
            <a:rPr lang="tr-TR" dirty="0"/>
            <a:t> Programı</a:t>
          </a:r>
          <a:br>
            <a:rPr lang="tr-TR" dirty="0"/>
          </a:br>
          <a:br>
            <a:rPr lang="tr-TR" dirty="0"/>
          </a:br>
          <a:r>
            <a:rPr lang="tr-TR" dirty="0"/>
            <a:t>Program Başkanı</a:t>
          </a:r>
          <a:br>
            <a:rPr lang="tr-TR" dirty="0"/>
          </a:br>
          <a:r>
            <a:rPr lang="tr-TR" dirty="0" err="1"/>
            <a:t>Öğr.Gör.Süleyman</a:t>
          </a:r>
          <a:r>
            <a:rPr lang="tr-TR" dirty="0"/>
            <a:t> ÖZER</a:t>
          </a:r>
        </a:p>
      </dgm:t>
    </dgm:pt>
    <dgm:pt modelId="{4B8B23A4-99AE-43D4-95BA-0FEC61F520BB}" type="parTrans" cxnId="{FC2B28AE-D6E4-4EF2-9617-6F90B22EC214}">
      <dgm:prSet/>
      <dgm:spPr/>
      <dgm:t>
        <a:bodyPr/>
        <a:lstStyle/>
        <a:p>
          <a:endParaRPr lang="tr-TR"/>
        </a:p>
      </dgm:t>
    </dgm:pt>
    <dgm:pt modelId="{DE5D07BA-F524-4E41-8820-5D5EC0AA5551}" type="sibTrans" cxnId="{FC2B28AE-D6E4-4EF2-9617-6F90B22EC214}">
      <dgm:prSet/>
      <dgm:spPr/>
      <dgm:t>
        <a:bodyPr/>
        <a:lstStyle/>
        <a:p>
          <a:endParaRPr lang="tr-TR"/>
        </a:p>
      </dgm:t>
    </dgm:pt>
    <dgm:pt modelId="{484243F7-02BB-4C4E-B891-E3F1731F71EA}" type="pres">
      <dgm:prSet presAssocID="{F2E77EF0-F7DF-4B42-B930-C9713AA320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73A7BD0-EE73-46CF-ABBA-978E6AA7B21B}" type="pres">
      <dgm:prSet presAssocID="{39E048C6-D528-45C8-8ECA-8858D5C5B846}" presName="hierRoot1" presStyleCnt="0">
        <dgm:presLayoutVars>
          <dgm:hierBranch val="init"/>
        </dgm:presLayoutVars>
      </dgm:prSet>
      <dgm:spPr/>
    </dgm:pt>
    <dgm:pt modelId="{19C9584D-6680-44DE-83EC-57A6E87ECE51}" type="pres">
      <dgm:prSet presAssocID="{39E048C6-D528-45C8-8ECA-8858D5C5B846}" presName="rootComposite1" presStyleCnt="0"/>
      <dgm:spPr/>
    </dgm:pt>
    <dgm:pt modelId="{C2EF1F4F-69DB-4943-A6E0-1A586A3B6AA6}" type="pres">
      <dgm:prSet presAssocID="{39E048C6-D528-45C8-8ECA-8858D5C5B846}" presName="rootText1" presStyleLbl="node0" presStyleIdx="0" presStyleCnt="1">
        <dgm:presLayoutVars>
          <dgm:chPref val="3"/>
        </dgm:presLayoutVars>
      </dgm:prSet>
      <dgm:spPr/>
    </dgm:pt>
    <dgm:pt modelId="{D5B191F6-9419-440A-8014-5A98906724C6}" type="pres">
      <dgm:prSet presAssocID="{39E048C6-D528-45C8-8ECA-8858D5C5B846}" presName="rootConnector1" presStyleLbl="node1" presStyleIdx="0" presStyleCnt="0"/>
      <dgm:spPr/>
    </dgm:pt>
    <dgm:pt modelId="{8AC0DD34-C8F8-4762-86D2-C3595EE3A51A}" type="pres">
      <dgm:prSet presAssocID="{39E048C6-D528-45C8-8ECA-8858D5C5B846}" presName="hierChild2" presStyleCnt="0"/>
      <dgm:spPr/>
    </dgm:pt>
    <dgm:pt modelId="{6FDA61C0-8FD0-45E4-AD7D-10AEE87F9D32}" type="pres">
      <dgm:prSet presAssocID="{80BF705A-6905-4F23-97C7-D0F7BD86DCE6}" presName="Name37" presStyleLbl="parChTrans1D2" presStyleIdx="0" presStyleCnt="5"/>
      <dgm:spPr/>
    </dgm:pt>
    <dgm:pt modelId="{8F15AF42-AD0C-4CE1-AB33-668FB220B2BC}" type="pres">
      <dgm:prSet presAssocID="{DB9F0B3D-23A6-4148-9D6F-DD7BAE90E145}" presName="hierRoot2" presStyleCnt="0">
        <dgm:presLayoutVars>
          <dgm:hierBranch val="init"/>
        </dgm:presLayoutVars>
      </dgm:prSet>
      <dgm:spPr/>
    </dgm:pt>
    <dgm:pt modelId="{3060AFE0-BCAD-441A-B822-63A1666FCA38}" type="pres">
      <dgm:prSet presAssocID="{DB9F0B3D-23A6-4148-9D6F-DD7BAE90E145}" presName="rootComposite" presStyleCnt="0"/>
      <dgm:spPr/>
    </dgm:pt>
    <dgm:pt modelId="{FF3592B9-CB61-4CBB-B8DC-1AE8D15DBE04}" type="pres">
      <dgm:prSet presAssocID="{DB9F0B3D-23A6-4148-9D6F-DD7BAE90E145}" presName="rootText" presStyleLbl="node2" presStyleIdx="0" presStyleCnt="3">
        <dgm:presLayoutVars>
          <dgm:chPref val="3"/>
        </dgm:presLayoutVars>
      </dgm:prSet>
      <dgm:spPr/>
    </dgm:pt>
    <dgm:pt modelId="{B40959BB-6BD9-4CE4-8A70-82B3DE862C12}" type="pres">
      <dgm:prSet presAssocID="{DB9F0B3D-23A6-4148-9D6F-DD7BAE90E145}" presName="rootConnector" presStyleLbl="node2" presStyleIdx="0" presStyleCnt="3"/>
      <dgm:spPr/>
    </dgm:pt>
    <dgm:pt modelId="{1F253A9A-79FE-409B-9091-F2669ABCB6A4}" type="pres">
      <dgm:prSet presAssocID="{DB9F0B3D-23A6-4148-9D6F-DD7BAE90E145}" presName="hierChild4" presStyleCnt="0"/>
      <dgm:spPr/>
    </dgm:pt>
    <dgm:pt modelId="{86734085-B4B6-499D-9A0E-E5FF7E6AC5AF}" type="pres">
      <dgm:prSet presAssocID="{A8032683-8D06-47B6-ACAE-7394236A52F7}" presName="Name37" presStyleLbl="parChTrans1D3" presStyleIdx="0" presStyleCnt="4"/>
      <dgm:spPr/>
    </dgm:pt>
    <dgm:pt modelId="{E7321EF0-8CCF-4E08-8805-A793E91FFE8D}" type="pres">
      <dgm:prSet presAssocID="{8D5CA233-55B0-422D-BD59-9DEC5AC99925}" presName="hierRoot2" presStyleCnt="0">
        <dgm:presLayoutVars>
          <dgm:hierBranch val="init"/>
        </dgm:presLayoutVars>
      </dgm:prSet>
      <dgm:spPr/>
    </dgm:pt>
    <dgm:pt modelId="{ABA1C283-375D-46A8-8964-7353AA52AFEB}" type="pres">
      <dgm:prSet presAssocID="{8D5CA233-55B0-422D-BD59-9DEC5AC99925}" presName="rootComposite" presStyleCnt="0"/>
      <dgm:spPr/>
    </dgm:pt>
    <dgm:pt modelId="{3BEA9C58-5623-4DDD-8209-3074B24020D4}" type="pres">
      <dgm:prSet presAssocID="{8D5CA233-55B0-422D-BD59-9DEC5AC99925}" presName="rootText" presStyleLbl="node3" presStyleIdx="0" presStyleCnt="4">
        <dgm:presLayoutVars>
          <dgm:chPref val="3"/>
        </dgm:presLayoutVars>
      </dgm:prSet>
      <dgm:spPr/>
    </dgm:pt>
    <dgm:pt modelId="{4EC9A640-C25D-4B97-8BA3-F9420D51D72E}" type="pres">
      <dgm:prSet presAssocID="{8D5CA233-55B0-422D-BD59-9DEC5AC99925}" presName="rootConnector" presStyleLbl="node3" presStyleIdx="0" presStyleCnt="4"/>
      <dgm:spPr/>
    </dgm:pt>
    <dgm:pt modelId="{F43CB476-E02E-4AF4-A0E8-697F10F55A09}" type="pres">
      <dgm:prSet presAssocID="{8D5CA233-55B0-422D-BD59-9DEC5AC99925}" presName="hierChild4" presStyleCnt="0"/>
      <dgm:spPr/>
    </dgm:pt>
    <dgm:pt modelId="{71CA8DA5-90DD-4483-854E-BACF939CD1C0}" type="pres">
      <dgm:prSet presAssocID="{8D5CA233-55B0-422D-BD59-9DEC5AC99925}" presName="hierChild5" presStyleCnt="0"/>
      <dgm:spPr/>
    </dgm:pt>
    <dgm:pt modelId="{A44C14E2-D958-453F-80EA-5E587F328AFC}" type="pres">
      <dgm:prSet presAssocID="{53C06DCB-501C-49B8-BFDB-AE372FDF3E2F}" presName="Name37" presStyleLbl="parChTrans1D3" presStyleIdx="1" presStyleCnt="4"/>
      <dgm:spPr/>
    </dgm:pt>
    <dgm:pt modelId="{865E49EA-83AB-42DF-8EE9-DFA6F53222FC}" type="pres">
      <dgm:prSet presAssocID="{3AF3A3D2-FB34-4938-9B0A-05C8727272A5}" presName="hierRoot2" presStyleCnt="0">
        <dgm:presLayoutVars>
          <dgm:hierBranch val="init"/>
        </dgm:presLayoutVars>
      </dgm:prSet>
      <dgm:spPr/>
    </dgm:pt>
    <dgm:pt modelId="{7B1062DC-A396-4A82-8BEA-AD069C92D320}" type="pres">
      <dgm:prSet presAssocID="{3AF3A3D2-FB34-4938-9B0A-05C8727272A5}" presName="rootComposite" presStyleCnt="0"/>
      <dgm:spPr/>
    </dgm:pt>
    <dgm:pt modelId="{DB3E3FD2-C36F-4736-87FE-1D9465EB61EB}" type="pres">
      <dgm:prSet presAssocID="{3AF3A3D2-FB34-4938-9B0A-05C8727272A5}" presName="rootText" presStyleLbl="node3" presStyleIdx="1" presStyleCnt="4">
        <dgm:presLayoutVars>
          <dgm:chPref val="3"/>
        </dgm:presLayoutVars>
      </dgm:prSet>
      <dgm:spPr/>
    </dgm:pt>
    <dgm:pt modelId="{8A494924-BC7C-45B7-A16C-53CC03A07F07}" type="pres">
      <dgm:prSet presAssocID="{3AF3A3D2-FB34-4938-9B0A-05C8727272A5}" presName="rootConnector" presStyleLbl="node3" presStyleIdx="1" presStyleCnt="4"/>
      <dgm:spPr/>
    </dgm:pt>
    <dgm:pt modelId="{27602AE7-B8D4-404A-BEEB-5F6187D844E4}" type="pres">
      <dgm:prSet presAssocID="{3AF3A3D2-FB34-4938-9B0A-05C8727272A5}" presName="hierChild4" presStyleCnt="0"/>
      <dgm:spPr/>
    </dgm:pt>
    <dgm:pt modelId="{343D546C-FCB6-4030-A47A-909A3EB6AEAA}" type="pres">
      <dgm:prSet presAssocID="{3AF3A3D2-FB34-4938-9B0A-05C8727272A5}" presName="hierChild5" presStyleCnt="0"/>
      <dgm:spPr/>
    </dgm:pt>
    <dgm:pt modelId="{8CBC952B-D927-4858-B9CD-4C97AFDD4F4B}" type="pres">
      <dgm:prSet presAssocID="{DB9F0B3D-23A6-4148-9D6F-DD7BAE90E145}" presName="hierChild5" presStyleCnt="0"/>
      <dgm:spPr/>
    </dgm:pt>
    <dgm:pt modelId="{5D8AD694-BF5B-432C-ABF0-52B83A693F95}" type="pres">
      <dgm:prSet presAssocID="{CC19B729-A2FA-4794-A7E2-8B03B7A91DCD}" presName="Name37" presStyleLbl="parChTrans1D2" presStyleIdx="1" presStyleCnt="5"/>
      <dgm:spPr/>
    </dgm:pt>
    <dgm:pt modelId="{0753EC7A-1165-4F37-871B-636CAE8B1B82}" type="pres">
      <dgm:prSet presAssocID="{7EDD24D6-78AE-4596-A2DE-3AFABEF53651}" presName="hierRoot2" presStyleCnt="0">
        <dgm:presLayoutVars>
          <dgm:hierBranch val="init"/>
        </dgm:presLayoutVars>
      </dgm:prSet>
      <dgm:spPr/>
    </dgm:pt>
    <dgm:pt modelId="{46536980-B082-4098-83AC-3D0E7B804DD1}" type="pres">
      <dgm:prSet presAssocID="{7EDD24D6-78AE-4596-A2DE-3AFABEF53651}" presName="rootComposite" presStyleCnt="0"/>
      <dgm:spPr/>
    </dgm:pt>
    <dgm:pt modelId="{3099AC85-A59F-48BA-81C9-DEAFFD486E2D}" type="pres">
      <dgm:prSet presAssocID="{7EDD24D6-78AE-4596-A2DE-3AFABEF53651}" presName="rootText" presStyleLbl="node2" presStyleIdx="1" presStyleCnt="3">
        <dgm:presLayoutVars>
          <dgm:chPref val="3"/>
        </dgm:presLayoutVars>
      </dgm:prSet>
      <dgm:spPr/>
    </dgm:pt>
    <dgm:pt modelId="{FD39AF7D-653B-490F-A283-3DD5710AB9B1}" type="pres">
      <dgm:prSet presAssocID="{7EDD24D6-78AE-4596-A2DE-3AFABEF53651}" presName="rootConnector" presStyleLbl="node2" presStyleIdx="1" presStyleCnt="3"/>
      <dgm:spPr/>
    </dgm:pt>
    <dgm:pt modelId="{EBAF8A74-73C4-459E-BD7A-416241BB2277}" type="pres">
      <dgm:prSet presAssocID="{7EDD24D6-78AE-4596-A2DE-3AFABEF53651}" presName="hierChild4" presStyleCnt="0"/>
      <dgm:spPr/>
    </dgm:pt>
    <dgm:pt modelId="{1963883F-9C04-4D6D-AD46-B56E9A12AFD8}" type="pres">
      <dgm:prSet presAssocID="{7EFB44BD-ED21-4D62-B5FB-E3A73D681351}" presName="Name37" presStyleLbl="parChTrans1D3" presStyleIdx="2" presStyleCnt="4"/>
      <dgm:spPr/>
    </dgm:pt>
    <dgm:pt modelId="{ECDB1EED-D6DA-4CA3-9A38-D2BCC570E1A7}" type="pres">
      <dgm:prSet presAssocID="{28F0E7B4-22FB-4A91-8D36-A4014EE9CDD6}" presName="hierRoot2" presStyleCnt="0">
        <dgm:presLayoutVars>
          <dgm:hierBranch val="init"/>
        </dgm:presLayoutVars>
      </dgm:prSet>
      <dgm:spPr/>
    </dgm:pt>
    <dgm:pt modelId="{46AC92C6-5AEA-4D9B-8AAC-4F54CA46DFDF}" type="pres">
      <dgm:prSet presAssocID="{28F0E7B4-22FB-4A91-8D36-A4014EE9CDD6}" presName="rootComposite" presStyleCnt="0"/>
      <dgm:spPr/>
    </dgm:pt>
    <dgm:pt modelId="{6F13A813-7BA8-4C7B-BDE0-ADF38BDCA6A1}" type="pres">
      <dgm:prSet presAssocID="{28F0E7B4-22FB-4A91-8D36-A4014EE9CDD6}" presName="rootText" presStyleLbl="node3" presStyleIdx="2" presStyleCnt="4">
        <dgm:presLayoutVars>
          <dgm:chPref val="3"/>
        </dgm:presLayoutVars>
      </dgm:prSet>
      <dgm:spPr/>
    </dgm:pt>
    <dgm:pt modelId="{D1324176-2699-4856-8A67-C8B864B504B4}" type="pres">
      <dgm:prSet presAssocID="{28F0E7B4-22FB-4A91-8D36-A4014EE9CDD6}" presName="rootConnector" presStyleLbl="node3" presStyleIdx="2" presStyleCnt="4"/>
      <dgm:spPr/>
    </dgm:pt>
    <dgm:pt modelId="{292127FB-CE44-4CCF-925C-4A41AD9A0884}" type="pres">
      <dgm:prSet presAssocID="{28F0E7B4-22FB-4A91-8D36-A4014EE9CDD6}" presName="hierChild4" presStyleCnt="0"/>
      <dgm:spPr/>
    </dgm:pt>
    <dgm:pt modelId="{566D6DB2-6510-4864-890F-398142162AF9}" type="pres">
      <dgm:prSet presAssocID="{28F0E7B4-22FB-4A91-8D36-A4014EE9CDD6}" presName="hierChild5" presStyleCnt="0"/>
      <dgm:spPr/>
    </dgm:pt>
    <dgm:pt modelId="{23FC0C1C-7850-423B-A705-4B583E2EF181}" type="pres">
      <dgm:prSet presAssocID="{7EDD24D6-78AE-4596-A2DE-3AFABEF53651}" presName="hierChild5" presStyleCnt="0"/>
      <dgm:spPr/>
    </dgm:pt>
    <dgm:pt modelId="{83876FA5-D3AF-4C3B-AC05-8282D674A8C1}" type="pres">
      <dgm:prSet presAssocID="{E9C605A7-CCC8-4C2D-B5DD-C7095B32F2B3}" presName="Name37" presStyleLbl="parChTrans1D2" presStyleIdx="2" presStyleCnt="5"/>
      <dgm:spPr/>
    </dgm:pt>
    <dgm:pt modelId="{A0BF7CF8-37F1-43E9-9EAF-53C98EEE8839}" type="pres">
      <dgm:prSet presAssocID="{1CEB1716-85BA-454B-B569-7FB93E6ECA82}" presName="hierRoot2" presStyleCnt="0">
        <dgm:presLayoutVars>
          <dgm:hierBranch val="init"/>
        </dgm:presLayoutVars>
      </dgm:prSet>
      <dgm:spPr/>
    </dgm:pt>
    <dgm:pt modelId="{4C519AE9-589C-4778-B013-164F468970F3}" type="pres">
      <dgm:prSet presAssocID="{1CEB1716-85BA-454B-B569-7FB93E6ECA82}" presName="rootComposite" presStyleCnt="0"/>
      <dgm:spPr/>
    </dgm:pt>
    <dgm:pt modelId="{CD1E5F3E-AE17-48C7-9E09-A77E725B67E3}" type="pres">
      <dgm:prSet presAssocID="{1CEB1716-85BA-454B-B569-7FB93E6ECA82}" presName="rootText" presStyleLbl="node2" presStyleIdx="2" presStyleCnt="3">
        <dgm:presLayoutVars>
          <dgm:chPref val="3"/>
        </dgm:presLayoutVars>
      </dgm:prSet>
      <dgm:spPr/>
    </dgm:pt>
    <dgm:pt modelId="{A7531449-CF95-4990-855E-F96A0C56DE20}" type="pres">
      <dgm:prSet presAssocID="{1CEB1716-85BA-454B-B569-7FB93E6ECA82}" presName="rootConnector" presStyleLbl="node2" presStyleIdx="2" presStyleCnt="3"/>
      <dgm:spPr/>
    </dgm:pt>
    <dgm:pt modelId="{6B41F8B8-BE3A-4B68-AB13-0D4F9138AE51}" type="pres">
      <dgm:prSet presAssocID="{1CEB1716-85BA-454B-B569-7FB93E6ECA82}" presName="hierChild4" presStyleCnt="0"/>
      <dgm:spPr/>
    </dgm:pt>
    <dgm:pt modelId="{71826079-42A9-4D6B-B08A-DC887507449D}" type="pres">
      <dgm:prSet presAssocID="{4B8B23A4-99AE-43D4-95BA-0FEC61F520BB}" presName="Name37" presStyleLbl="parChTrans1D3" presStyleIdx="3" presStyleCnt="4"/>
      <dgm:spPr/>
    </dgm:pt>
    <dgm:pt modelId="{CF5C404C-210B-4881-A1C2-C9AAC10B7193}" type="pres">
      <dgm:prSet presAssocID="{73C351EC-2AB5-4789-AD04-C487DFB414C9}" presName="hierRoot2" presStyleCnt="0">
        <dgm:presLayoutVars>
          <dgm:hierBranch val="init"/>
        </dgm:presLayoutVars>
      </dgm:prSet>
      <dgm:spPr/>
    </dgm:pt>
    <dgm:pt modelId="{7228FF28-83FC-42AC-A46B-EEA44AD5E41A}" type="pres">
      <dgm:prSet presAssocID="{73C351EC-2AB5-4789-AD04-C487DFB414C9}" presName="rootComposite" presStyleCnt="0"/>
      <dgm:spPr/>
    </dgm:pt>
    <dgm:pt modelId="{9CE265DC-560B-4E91-9BA3-E8DF785F1CDF}" type="pres">
      <dgm:prSet presAssocID="{73C351EC-2AB5-4789-AD04-C487DFB414C9}" presName="rootText" presStyleLbl="node3" presStyleIdx="3" presStyleCnt="4">
        <dgm:presLayoutVars>
          <dgm:chPref val="3"/>
        </dgm:presLayoutVars>
      </dgm:prSet>
      <dgm:spPr/>
    </dgm:pt>
    <dgm:pt modelId="{957486BA-9301-4C9A-A7DF-C2EFBF8C0924}" type="pres">
      <dgm:prSet presAssocID="{73C351EC-2AB5-4789-AD04-C487DFB414C9}" presName="rootConnector" presStyleLbl="node3" presStyleIdx="3" presStyleCnt="4"/>
      <dgm:spPr/>
    </dgm:pt>
    <dgm:pt modelId="{6013E73B-A8AF-4B51-9E0D-FC9B87C9FFF0}" type="pres">
      <dgm:prSet presAssocID="{73C351EC-2AB5-4789-AD04-C487DFB414C9}" presName="hierChild4" presStyleCnt="0"/>
      <dgm:spPr/>
    </dgm:pt>
    <dgm:pt modelId="{120ABB58-9B78-42B8-AEE9-694561DF60E8}" type="pres">
      <dgm:prSet presAssocID="{73C351EC-2AB5-4789-AD04-C487DFB414C9}" presName="hierChild5" presStyleCnt="0"/>
      <dgm:spPr/>
    </dgm:pt>
    <dgm:pt modelId="{17596B8D-F4C2-4A93-9A0D-628D65A3CA1D}" type="pres">
      <dgm:prSet presAssocID="{1CEB1716-85BA-454B-B569-7FB93E6ECA82}" presName="hierChild5" presStyleCnt="0"/>
      <dgm:spPr/>
    </dgm:pt>
    <dgm:pt modelId="{01DCBD09-4356-44A1-B78A-1851019DED7D}" type="pres">
      <dgm:prSet presAssocID="{39E048C6-D528-45C8-8ECA-8858D5C5B846}" presName="hierChild3" presStyleCnt="0"/>
      <dgm:spPr/>
    </dgm:pt>
    <dgm:pt modelId="{8445D001-CA67-4E54-A8CD-0C6CA782BFAF}" type="pres">
      <dgm:prSet presAssocID="{52761632-0A30-4E16-92E4-C0DC76210150}" presName="Name111" presStyleLbl="parChTrans1D2" presStyleIdx="3" presStyleCnt="5"/>
      <dgm:spPr/>
    </dgm:pt>
    <dgm:pt modelId="{70731197-A31E-414F-8D39-6B0F81124DFF}" type="pres">
      <dgm:prSet presAssocID="{0BAEE60B-EBAC-43B3-803E-D63B4D55C36C}" presName="hierRoot3" presStyleCnt="0">
        <dgm:presLayoutVars>
          <dgm:hierBranch val="init"/>
        </dgm:presLayoutVars>
      </dgm:prSet>
      <dgm:spPr/>
    </dgm:pt>
    <dgm:pt modelId="{37A369A5-9A4E-43BC-BFF8-996DCBA8E2EA}" type="pres">
      <dgm:prSet presAssocID="{0BAEE60B-EBAC-43B3-803E-D63B4D55C36C}" presName="rootComposite3" presStyleCnt="0"/>
      <dgm:spPr/>
    </dgm:pt>
    <dgm:pt modelId="{7820D686-B931-4CAE-91F1-8411839D304F}" type="pres">
      <dgm:prSet presAssocID="{0BAEE60B-EBAC-43B3-803E-D63B4D55C36C}" presName="rootText3" presStyleLbl="asst1" presStyleIdx="0" presStyleCnt="2">
        <dgm:presLayoutVars>
          <dgm:chPref val="3"/>
        </dgm:presLayoutVars>
      </dgm:prSet>
      <dgm:spPr/>
    </dgm:pt>
    <dgm:pt modelId="{FC1ED01F-8C89-47A9-962D-A5B618E673CF}" type="pres">
      <dgm:prSet presAssocID="{0BAEE60B-EBAC-43B3-803E-D63B4D55C36C}" presName="rootConnector3" presStyleLbl="asst1" presStyleIdx="0" presStyleCnt="2"/>
      <dgm:spPr/>
    </dgm:pt>
    <dgm:pt modelId="{FB80D0BE-F7B8-4F24-B80F-27865BBCD153}" type="pres">
      <dgm:prSet presAssocID="{0BAEE60B-EBAC-43B3-803E-D63B4D55C36C}" presName="hierChild6" presStyleCnt="0"/>
      <dgm:spPr/>
    </dgm:pt>
    <dgm:pt modelId="{647EFFE3-4D1B-416E-83AC-1D5FA5CEAFA6}" type="pres">
      <dgm:prSet presAssocID="{0BAEE60B-EBAC-43B3-803E-D63B4D55C36C}" presName="hierChild7" presStyleCnt="0"/>
      <dgm:spPr/>
    </dgm:pt>
    <dgm:pt modelId="{3002BE6A-A914-410E-A427-879EFD3CF2DB}" type="pres">
      <dgm:prSet presAssocID="{EFADDAFC-3EBD-40BC-BC85-4174ECC5D759}" presName="Name111" presStyleLbl="parChTrans1D2" presStyleIdx="4" presStyleCnt="5"/>
      <dgm:spPr/>
    </dgm:pt>
    <dgm:pt modelId="{039EA732-9C93-49ED-A97F-481B24AC4966}" type="pres">
      <dgm:prSet presAssocID="{71A79B63-E8A7-495F-8902-740F77670AC4}" presName="hierRoot3" presStyleCnt="0">
        <dgm:presLayoutVars>
          <dgm:hierBranch val="init"/>
        </dgm:presLayoutVars>
      </dgm:prSet>
      <dgm:spPr/>
    </dgm:pt>
    <dgm:pt modelId="{E9321C44-B3EB-4860-9DB6-A79C4B148991}" type="pres">
      <dgm:prSet presAssocID="{71A79B63-E8A7-495F-8902-740F77670AC4}" presName="rootComposite3" presStyleCnt="0"/>
      <dgm:spPr/>
    </dgm:pt>
    <dgm:pt modelId="{7C30925B-6543-4291-BA98-2E44AB653FD7}" type="pres">
      <dgm:prSet presAssocID="{71A79B63-E8A7-495F-8902-740F77670AC4}" presName="rootText3" presStyleLbl="asst1" presStyleIdx="1" presStyleCnt="2">
        <dgm:presLayoutVars>
          <dgm:chPref val="3"/>
        </dgm:presLayoutVars>
      </dgm:prSet>
      <dgm:spPr/>
    </dgm:pt>
    <dgm:pt modelId="{47A2D7C6-F007-4ECB-AC93-1E247216DDED}" type="pres">
      <dgm:prSet presAssocID="{71A79B63-E8A7-495F-8902-740F77670AC4}" presName="rootConnector3" presStyleLbl="asst1" presStyleIdx="1" presStyleCnt="2"/>
      <dgm:spPr/>
    </dgm:pt>
    <dgm:pt modelId="{A23FDF0A-5454-44A9-90F3-E5CF442A9DFC}" type="pres">
      <dgm:prSet presAssocID="{71A79B63-E8A7-495F-8902-740F77670AC4}" presName="hierChild6" presStyleCnt="0"/>
      <dgm:spPr/>
    </dgm:pt>
    <dgm:pt modelId="{59440124-61C0-467B-A2F3-56363456C2DE}" type="pres">
      <dgm:prSet presAssocID="{71A79B63-E8A7-495F-8902-740F77670AC4}" presName="hierChild7" presStyleCnt="0"/>
      <dgm:spPr/>
    </dgm:pt>
  </dgm:ptLst>
  <dgm:cxnLst>
    <dgm:cxn modelId="{1E208F04-FF52-41C3-9962-518552A80CB0}" type="presOf" srcId="{73C351EC-2AB5-4789-AD04-C487DFB414C9}" destId="{9CE265DC-560B-4E91-9BA3-E8DF785F1CDF}" srcOrd="0" destOrd="0" presId="urn:microsoft.com/office/officeart/2005/8/layout/orgChart1"/>
    <dgm:cxn modelId="{868F9007-FC55-4A2A-B397-13809D922838}" type="presOf" srcId="{E9C605A7-CCC8-4C2D-B5DD-C7095B32F2B3}" destId="{83876FA5-D3AF-4C3B-AC05-8282D674A8C1}" srcOrd="0" destOrd="0" presId="urn:microsoft.com/office/officeart/2005/8/layout/orgChart1"/>
    <dgm:cxn modelId="{B5F14609-FF38-4CB7-BE14-F8CD43A82F70}" type="presOf" srcId="{8D5CA233-55B0-422D-BD59-9DEC5AC99925}" destId="{4EC9A640-C25D-4B97-8BA3-F9420D51D72E}" srcOrd="1" destOrd="0" presId="urn:microsoft.com/office/officeart/2005/8/layout/orgChart1"/>
    <dgm:cxn modelId="{AD748A0C-71E4-4DA6-86E2-B0BD8BD895DE}" type="presOf" srcId="{28F0E7B4-22FB-4A91-8D36-A4014EE9CDD6}" destId="{6F13A813-7BA8-4C7B-BDE0-ADF38BDCA6A1}" srcOrd="0" destOrd="0" presId="urn:microsoft.com/office/officeart/2005/8/layout/orgChart1"/>
    <dgm:cxn modelId="{56F52210-BA13-4163-9D77-F7C2CD27F40A}" type="presOf" srcId="{39E048C6-D528-45C8-8ECA-8858D5C5B846}" destId="{C2EF1F4F-69DB-4943-A6E0-1A586A3B6AA6}" srcOrd="0" destOrd="0" presId="urn:microsoft.com/office/officeart/2005/8/layout/orgChart1"/>
    <dgm:cxn modelId="{50807E11-AEB6-4298-805D-6DF77CBF0380}" type="presOf" srcId="{71A79B63-E8A7-495F-8902-740F77670AC4}" destId="{47A2D7C6-F007-4ECB-AC93-1E247216DDED}" srcOrd="1" destOrd="0" presId="urn:microsoft.com/office/officeart/2005/8/layout/orgChart1"/>
    <dgm:cxn modelId="{E8AF2C1B-B932-4069-B05F-078DC7351C56}" type="presOf" srcId="{39E048C6-D528-45C8-8ECA-8858D5C5B846}" destId="{D5B191F6-9419-440A-8014-5A98906724C6}" srcOrd="1" destOrd="0" presId="urn:microsoft.com/office/officeart/2005/8/layout/orgChart1"/>
    <dgm:cxn modelId="{FD8EA21E-FC1F-441E-83E5-CDA2F7CDFB53}" type="presOf" srcId="{4B8B23A4-99AE-43D4-95BA-0FEC61F520BB}" destId="{71826079-42A9-4D6B-B08A-DC887507449D}" srcOrd="0" destOrd="0" presId="urn:microsoft.com/office/officeart/2005/8/layout/orgChart1"/>
    <dgm:cxn modelId="{EA34E12C-CF38-4370-B193-BAB3C29F765A}" type="presOf" srcId="{1CEB1716-85BA-454B-B569-7FB93E6ECA82}" destId="{CD1E5F3E-AE17-48C7-9E09-A77E725B67E3}" srcOrd="0" destOrd="0" presId="urn:microsoft.com/office/officeart/2005/8/layout/orgChart1"/>
    <dgm:cxn modelId="{338E0732-D1B3-4086-8CB0-EA61DA594A81}" type="presOf" srcId="{53C06DCB-501C-49B8-BFDB-AE372FDF3E2F}" destId="{A44C14E2-D958-453F-80EA-5E587F328AFC}" srcOrd="0" destOrd="0" presId="urn:microsoft.com/office/officeart/2005/8/layout/orgChart1"/>
    <dgm:cxn modelId="{8F77A834-F591-4088-8F9E-D0AD2BFD84E2}" type="presOf" srcId="{DB9F0B3D-23A6-4148-9D6F-DD7BAE90E145}" destId="{B40959BB-6BD9-4CE4-8A70-82B3DE862C12}" srcOrd="1" destOrd="0" presId="urn:microsoft.com/office/officeart/2005/8/layout/orgChart1"/>
    <dgm:cxn modelId="{0F525E35-0EBA-4488-83F3-D403232AE504}" type="presOf" srcId="{7EFB44BD-ED21-4D62-B5FB-E3A73D681351}" destId="{1963883F-9C04-4D6D-AD46-B56E9A12AFD8}" srcOrd="0" destOrd="0" presId="urn:microsoft.com/office/officeart/2005/8/layout/orgChart1"/>
    <dgm:cxn modelId="{35949D3A-13C1-44B4-A54B-57D907C9DC2D}" type="presOf" srcId="{3AF3A3D2-FB34-4938-9B0A-05C8727272A5}" destId="{DB3E3FD2-C36F-4736-87FE-1D9465EB61EB}" srcOrd="0" destOrd="0" presId="urn:microsoft.com/office/officeart/2005/8/layout/orgChart1"/>
    <dgm:cxn modelId="{68110862-212D-4242-B62E-97E374DF9F1B}" type="presOf" srcId="{7EDD24D6-78AE-4596-A2DE-3AFABEF53651}" destId="{3099AC85-A59F-48BA-81C9-DEAFFD486E2D}" srcOrd="0" destOrd="0" presId="urn:microsoft.com/office/officeart/2005/8/layout/orgChart1"/>
    <dgm:cxn modelId="{A9ED8E4B-4856-4F91-911D-99D45B983A57}" type="presOf" srcId="{A8032683-8D06-47B6-ACAE-7394236A52F7}" destId="{86734085-B4B6-499D-9A0E-E5FF7E6AC5AF}" srcOrd="0" destOrd="0" presId="urn:microsoft.com/office/officeart/2005/8/layout/orgChart1"/>
    <dgm:cxn modelId="{D909D46B-6E45-457E-B2A6-C022A80F3FB9}" type="presOf" srcId="{73C351EC-2AB5-4789-AD04-C487DFB414C9}" destId="{957486BA-9301-4C9A-A7DF-C2EFBF8C0924}" srcOrd="1" destOrd="0" presId="urn:microsoft.com/office/officeart/2005/8/layout/orgChart1"/>
    <dgm:cxn modelId="{EA665D6D-4527-49C6-AA9D-D94614DF64AA}" type="presOf" srcId="{F2E77EF0-F7DF-4B42-B930-C9713AA3204A}" destId="{484243F7-02BB-4C4E-B891-E3F1731F71EA}" srcOrd="0" destOrd="0" presId="urn:microsoft.com/office/officeart/2005/8/layout/orgChart1"/>
    <dgm:cxn modelId="{76F5FD4E-F900-4B41-ACC2-AE72BC4F8425}" type="presOf" srcId="{1CEB1716-85BA-454B-B569-7FB93E6ECA82}" destId="{A7531449-CF95-4990-855E-F96A0C56DE20}" srcOrd="1" destOrd="0" presId="urn:microsoft.com/office/officeart/2005/8/layout/orgChart1"/>
    <dgm:cxn modelId="{2B24EB4F-E216-4546-9517-4C62C1C66ACA}" type="presOf" srcId="{7EDD24D6-78AE-4596-A2DE-3AFABEF53651}" destId="{FD39AF7D-653B-490F-A283-3DD5710AB9B1}" srcOrd="1" destOrd="0" presId="urn:microsoft.com/office/officeart/2005/8/layout/orgChart1"/>
    <dgm:cxn modelId="{671EEB70-2B66-4280-A9B5-07CA55043541}" type="presOf" srcId="{52761632-0A30-4E16-92E4-C0DC76210150}" destId="{8445D001-CA67-4E54-A8CD-0C6CA782BFAF}" srcOrd="0" destOrd="0" presId="urn:microsoft.com/office/officeart/2005/8/layout/orgChart1"/>
    <dgm:cxn modelId="{849C9C57-9587-4218-B2EA-ABC27388F6DF}" type="presOf" srcId="{0BAEE60B-EBAC-43B3-803E-D63B4D55C36C}" destId="{FC1ED01F-8C89-47A9-962D-A5B618E673CF}" srcOrd="1" destOrd="0" presId="urn:microsoft.com/office/officeart/2005/8/layout/orgChart1"/>
    <dgm:cxn modelId="{E9A2CE89-4550-444F-90BF-798AD8456959}" type="presOf" srcId="{0BAEE60B-EBAC-43B3-803E-D63B4D55C36C}" destId="{7820D686-B931-4CAE-91F1-8411839D304F}" srcOrd="0" destOrd="0" presId="urn:microsoft.com/office/officeart/2005/8/layout/orgChart1"/>
    <dgm:cxn modelId="{E0B64D8D-A8E2-403A-B291-5A1329DBB9AF}" type="presOf" srcId="{71A79B63-E8A7-495F-8902-740F77670AC4}" destId="{7C30925B-6543-4291-BA98-2E44AB653FD7}" srcOrd="0" destOrd="0" presId="urn:microsoft.com/office/officeart/2005/8/layout/orgChart1"/>
    <dgm:cxn modelId="{0E997D99-C0AB-47B7-ADF4-630825978C48}" type="presOf" srcId="{28F0E7B4-22FB-4A91-8D36-A4014EE9CDD6}" destId="{D1324176-2699-4856-8A67-C8B864B504B4}" srcOrd="1" destOrd="0" presId="urn:microsoft.com/office/officeart/2005/8/layout/orgChart1"/>
    <dgm:cxn modelId="{AB9E0C9F-5E07-48B4-B846-1B547ED9BE2E}" srcId="{7EDD24D6-78AE-4596-A2DE-3AFABEF53651}" destId="{28F0E7B4-22FB-4A91-8D36-A4014EE9CDD6}" srcOrd="0" destOrd="0" parTransId="{7EFB44BD-ED21-4D62-B5FB-E3A73D681351}" sibTransId="{5A5185A1-9135-4E26-93A1-5F8B88F595A2}"/>
    <dgm:cxn modelId="{5A419FAA-339D-456F-88EF-0DD6C22C0A30}" srcId="{DB9F0B3D-23A6-4148-9D6F-DD7BAE90E145}" destId="{3AF3A3D2-FB34-4938-9B0A-05C8727272A5}" srcOrd="1" destOrd="0" parTransId="{53C06DCB-501C-49B8-BFDB-AE372FDF3E2F}" sibTransId="{96386715-0C3D-4579-A89F-98A7EAE12141}"/>
    <dgm:cxn modelId="{D3661BAB-8967-472C-9439-22B78FD8DAAB}" srcId="{39E048C6-D528-45C8-8ECA-8858D5C5B846}" destId="{1CEB1716-85BA-454B-B569-7FB93E6ECA82}" srcOrd="4" destOrd="0" parTransId="{E9C605A7-CCC8-4C2D-B5DD-C7095B32F2B3}" sibTransId="{852255BF-EE47-47DA-A778-DC26E6CCB87B}"/>
    <dgm:cxn modelId="{FC2B28AE-D6E4-4EF2-9617-6F90B22EC214}" srcId="{1CEB1716-85BA-454B-B569-7FB93E6ECA82}" destId="{73C351EC-2AB5-4789-AD04-C487DFB414C9}" srcOrd="0" destOrd="0" parTransId="{4B8B23A4-99AE-43D4-95BA-0FEC61F520BB}" sibTransId="{DE5D07BA-F524-4E41-8820-5D5EC0AA5551}"/>
    <dgm:cxn modelId="{AA03EEB1-8F13-458E-BA1B-F3AF4A14497C}" srcId="{F2E77EF0-F7DF-4B42-B930-C9713AA3204A}" destId="{39E048C6-D528-45C8-8ECA-8858D5C5B846}" srcOrd="0" destOrd="0" parTransId="{7E0BB45B-EFE8-476A-9116-BD4A26DB6391}" sibTransId="{11ABEF4F-B465-423A-81B5-158C54AEBB15}"/>
    <dgm:cxn modelId="{8B4A88B4-5B09-4D20-9429-08F44F5D00AA}" type="presOf" srcId="{80BF705A-6905-4F23-97C7-D0F7BD86DCE6}" destId="{6FDA61C0-8FD0-45E4-AD7D-10AEE87F9D32}" srcOrd="0" destOrd="0" presId="urn:microsoft.com/office/officeart/2005/8/layout/orgChart1"/>
    <dgm:cxn modelId="{06D745B6-EF60-4E49-ABBF-B7374DC8B75D}" srcId="{39E048C6-D528-45C8-8ECA-8858D5C5B846}" destId="{0BAEE60B-EBAC-43B3-803E-D63B4D55C36C}" srcOrd="0" destOrd="0" parTransId="{52761632-0A30-4E16-92E4-C0DC76210150}" sibTransId="{A1C42F98-7966-4B38-B33E-3F367FDB0676}"/>
    <dgm:cxn modelId="{36B7E8B6-82AD-4632-9139-9C09BAD7FA9B}" type="presOf" srcId="{3AF3A3D2-FB34-4938-9B0A-05C8727272A5}" destId="{8A494924-BC7C-45B7-A16C-53CC03A07F07}" srcOrd="1" destOrd="0" presId="urn:microsoft.com/office/officeart/2005/8/layout/orgChart1"/>
    <dgm:cxn modelId="{52DFC5C1-5B01-4ECD-B662-F32063A3F390}" srcId="{39E048C6-D528-45C8-8ECA-8858D5C5B846}" destId="{71A79B63-E8A7-495F-8902-740F77670AC4}" srcOrd="1" destOrd="0" parTransId="{EFADDAFC-3EBD-40BC-BC85-4174ECC5D759}" sibTransId="{21D04F16-6699-4C1B-BCCB-6DDBBB1FA13D}"/>
    <dgm:cxn modelId="{5DF6A5CF-5E47-4AD2-BE04-A4A8693E65ED}" type="presOf" srcId="{DB9F0B3D-23A6-4148-9D6F-DD7BAE90E145}" destId="{FF3592B9-CB61-4CBB-B8DC-1AE8D15DBE04}" srcOrd="0" destOrd="0" presId="urn:microsoft.com/office/officeart/2005/8/layout/orgChart1"/>
    <dgm:cxn modelId="{EF53E1D2-B857-4F65-9030-DA48D010DFD1}" type="presOf" srcId="{CC19B729-A2FA-4794-A7E2-8B03B7A91DCD}" destId="{5D8AD694-BF5B-432C-ABF0-52B83A693F95}" srcOrd="0" destOrd="0" presId="urn:microsoft.com/office/officeart/2005/8/layout/orgChart1"/>
    <dgm:cxn modelId="{D45CACDF-B3F8-461A-B21F-F3D11827E376}" srcId="{39E048C6-D528-45C8-8ECA-8858D5C5B846}" destId="{7EDD24D6-78AE-4596-A2DE-3AFABEF53651}" srcOrd="3" destOrd="0" parTransId="{CC19B729-A2FA-4794-A7E2-8B03B7A91DCD}" sibTransId="{A5E448BB-3160-41EB-A46C-3119D61DB331}"/>
    <dgm:cxn modelId="{685FF1E5-5D10-4667-B082-1871D9D793DE}" type="presOf" srcId="{8D5CA233-55B0-422D-BD59-9DEC5AC99925}" destId="{3BEA9C58-5623-4DDD-8209-3074B24020D4}" srcOrd="0" destOrd="0" presId="urn:microsoft.com/office/officeart/2005/8/layout/orgChart1"/>
    <dgm:cxn modelId="{5451F7F0-B793-4500-B53E-A56DD752BBB8}" srcId="{DB9F0B3D-23A6-4148-9D6F-DD7BAE90E145}" destId="{8D5CA233-55B0-422D-BD59-9DEC5AC99925}" srcOrd="0" destOrd="0" parTransId="{A8032683-8D06-47B6-ACAE-7394236A52F7}" sibTransId="{A5DF98BA-F1BA-42C1-B4EB-BEB8DC14F5B0}"/>
    <dgm:cxn modelId="{847593F3-5D91-4D5C-9513-F23A7081C75D}" type="presOf" srcId="{EFADDAFC-3EBD-40BC-BC85-4174ECC5D759}" destId="{3002BE6A-A914-410E-A427-879EFD3CF2DB}" srcOrd="0" destOrd="0" presId="urn:microsoft.com/office/officeart/2005/8/layout/orgChart1"/>
    <dgm:cxn modelId="{5DBB59F5-139B-4EFF-B5EC-84086F2D2AA5}" srcId="{39E048C6-D528-45C8-8ECA-8858D5C5B846}" destId="{DB9F0B3D-23A6-4148-9D6F-DD7BAE90E145}" srcOrd="2" destOrd="0" parTransId="{80BF705A-6905-4F23-97C7-D0F7BD86DCE6}" sibTransId="{7B4F5A85-0439-4F25-817A-E117E5A087CF}"/>
    <dgm:cxn modelId="{0E993533-18B9-41E7-A307-761FAC1ECA42}" type="presParOf" srcId="{484243F7-02BB-4C4E-B891-E3F1731F71EA}" destId="{D73A7BD0-EE73-46CF-ABBA-978E6AA7B21B}" srcOrd="0" destOrd="0" presId="urn:microsoft.com/office/officeart/2005/8/layout/orgChart1"/>
    <dgm:cxn modelId="{A657201A-E16F-4BB9-95F6-A37F69C53BA7}" type="presParOf" srcId="{D73A7BD0-EE73-46CF-ABBA-978E6AA7B21B}" destId="{19C9584D-6680-44DE-83EC-57A6E87ECE51}" srcOrd="0" destOrd="0" presId="urn:microsoft.com/office/officeart/2005/8/layout/orgChart1"/>
    <dgm:cxn modelId="{060A0A6D-7A74-4C5A-98FE-B18C38C888ED}" type="presParOf" srcId="{19C9584D-6680-44DE-83EC-57A6E87ECE51}" destId="{C2EF1F4F-69DB-4943-A6E0-1A586A3B6AA6}" srcOrd="0" destOrd="0" presId="urn:microsoft.com/office/officeart/2005/8/layout/orgChart1"/>
    <dgm:cxn modelId="{5CF9CF96-D323-45A7-BDD4-3F2359018AE6}" type="presParOf" srcId="{19C9584D-6680-44DE-83EC-57A6E87ECE51}" destId="{D5B191F6-9419-440A-8014-5A98906724C6}" srcOrd="1" destOrd="0" presId="urn:microsoft.com/office/officeart/2005/8/layout/orgChart1"/>
    <dgm:cxn modelId="{EF117600-4CED-496A-87D0-CCF13DCDF0AC}" type="presParOf" srcId="{D73A7BD0-EE73-46CF-ABBA-978E6AA7B21B}" destId="{8AC0DD34-C8F8-4762-86D2-C3595EE3A51A}" srcOrd="1" destOrd="0" presId="urn:microsoft.com/office/officeart/2005/8/layout/orgChart1"/>
    <dgm:cxn modelId="{F96E95EC-F073-45E2-BD19-1A2AB75B5440}" type="presParOf" srcId="{8AC0DD34-C8F8-4762-86D2-C3595EE3A51A}" destId="{6FDA61C0-8FD0-45E4-AD7D-10AEE87F9D32}" srcOrd="0" destOrd="0" presId="urn:microsoft.com/office/officeart/2005/8/layout/orgChart1"/>
    <dgm:cxn modelId="{658BC64B-ED3D-4EA8-8A10-1F499B57DB8F}" type="presParOf" srcId="{8AC0DD34-C8F8-4762-86D2-C3595EE3A51A}" destId="{8F15AF42-AD0C-4CE1-AB33-668FB220B2BC}" srcOrd="1" destOrd="0" presId="urn:microsoft.com/office/officeart/2005/8/layout/orgChart1"/>
    <dgm:cxn modelId="{9CD107A7-1F0F-4D94-98AB-D466FF460D11}" type="presParOf" srcId="{8F15AF42-AD0C-4CE1-AB33-668FB220B2BC}" destId="{3060AFE0-BCAD-441A-B822-63A1666FCA38}" srcOrd="0" destOrd="0" presId="urn:microsoft.com/office/officeart/2005/8/layout/orgChart1"/>
    <dgm:cxn modelId="{E8DC3E45-4D23-41A3-AED9-1C5B320D2813}" type="presParOf" srcId="{3060AFE0-BCAD-441A-B822-63A1666FCA38}" destId="{FF3592B9-CB61-4CBB-B8DC-1AE8D15DBE04}" srcOrd="0" destOrd="0" presId="urn:microsoft.com/office/officeart/2005/8/layout/orgChart1"/>
    <dgm:cxn modelId="{5079C511-29BF-4385-8D6A-6A0AEFF3FE72}" type="presParOf" srcId="{3060AFE0-BCAD-441A-B822-63A1666FCA38}" destId="{B40959BB-6BD9-4CE4-8A70-82B3DE862C12}" srcOrd="1" destOrd="0" presId="urn:microsoft.com/office/officeart/2005/8/layout/orgChart1"/>
    <dgm:cxn modelId="{0843A60E-AD1A-429B-8FDB-6553D562C518}" type="presParOf" srcId="{8F15AF42-AD0C-4CE1-AB33-668FB220B2BC}" destId="{1F253A9A-79FE-409B-9091-F2669ABCB6A4}" srcOrd="1" destOrd="0" presId="urn:microsoft.com/office/officeart/2005/8/layout/orgChart1"/>
    <dgm:cxn modelId="{389C0162-6854-48A5-AC21-86386E85E8D8}" type="presParOf" srcId="{1F253A9A-79FE-409B-9091-F2669ABCB6A4}" destId="{86734085-B4B6-499D-9A0E-E5FF7E6AC5AF}" srcOrd="0" destOrd="0" presId="urn:microsoft.com/office/officeart/2005/8/layout/orgChart1"/>
    <dgm:cxn modelId="{B4A21FDF-C8E2-420D-A57A-3674DC2F9744}" type="presParOf" srcId="{1F253A9A-79FE-409B-9091-F2669ABCB6A4}" destId="{E7321EF0-8CCF-4E08-8805-A793E91FFE8D}" srcOrd="1" destOrd="0" presId="urn:microsoft.com/office/officeart/2005/8/layout/orgChart1"/>
    <dgm:cxn modelId="{777027AE-0EA1-4803-B851-4B2BA8921A01}" type="presParOf" srcId="{E7321EF0-8CCF-4E08-8805-A793E91FFE8D}" destId="{ABA1C283-375D-46A8-8964-7353AA52AFEB}" srcOrd="0" destOrd="0" presId="urn:microsoft.com/office/officeart/2005/8/layout/orgChart1"/>
    <dgm:cxn modelId="{08042602-D4E9-4879-858F-3D21DC5785DE}" type="presParOf" srcId="{ABA1C283-375D-46A8-8964-7353AA52AFEB}" destId="{3BEA9C58-5623-4DDD-8209-3074B24020D4}" srcOrd="0" destOrd="0" presId="urn:microsoft.com/office/officeart/2005/8/layout/orgChart1"/>
    <dgm:cxn modelId="{9EDD6FED-CF3D-4C5F-84D0-12C3BBFEA8A7}" type="presParOf" srcId="{ABA1C283-375D-46A8-8964-7353AA52AFEB}" destId="{4EC9A640-C25D-4B97-8BA3-F9420D51D72E}" srcOrd="1" destOrd="0" presId="urn:microsoft.com/office/officeart/2005/8/layout/orgChart1"/>
    <dgm:cxn modelId="{0CD22154-6266-4D0B-87CF-2EC3A8141F36}" type="presParOf" srcId="{E7321EF0-8CCF-4E08-8805-A793E91FFE8D}" destId="{F43CB476-E02E-4AF4-A0E8-697F10F55A09}" srcOrd="1" destOrd="0" presId="urn:microsoft.com/office/officeart/2005/8/layout/orgChart1"/>
    <dgm:cxn modelId="{60CCD835-B455-4EC0-8AAC-66D2723A6CFC}" type="presParOf" srcId="{E7321EF0-8CCF-4E08-8805-A793E91FFE8D}" destId="{71CA8DA5-90DD-4483-854E-BACF939CD1C0}" srcOrd="2" destOrd="0" presId="urn:microsoft.com/office/officeart/2005/8/layout/orgChart1"/>
    <dgm:cxn modelId="{E1B55227-F1BB-4BDD-BB5C-C4ACDF96E1F8}" type="presParOf" srcId="{1F253A9A-79FE-409B-9091-F2669ABCB6A4}" destId="{A44C14E2-D958-453F-80EA-5E587F328AFC}" srcOrd="2" destOrd="0" presId="urn:microsoft.com/office/officeart/2005/8/layout/orgChart1"/>
    <dgm:cxn modelId="{481FDE17-4F18-4887-A354-47ECAEEF61B1}" type="presParOf" srcId="{1F253A9A-79FE-409B-9091-F2669ABCB6A4}" destId="{865E49EA-83AB-42DF-8EE9-DFA6F53222FC}" srcOrd="3" destOrd="0" presId="urn:microsoft.com/office/officeart/2005/8/layout/orgChart1"/>
    <dgm:cxn modelId="{9F099596-9F7F-4144-8294-8E1FAF0D6BDF}" type="presParOf" srcId="{865E49EA-83AB-42DF-8EE9-DFA6F53222FC}" destId="{7B1062DC-A396-4A82-8BEA-AD069C92D320}" srcOrd="0" destOrd="0" presId="urn:microsoft.com/office/officeart/2005/8/layout/orgChart1"/>
    <dgm:cxn modelId="{E68C82E3-F3AD-4316-8A73-ED8EF4AA145D}" type="presParOf" srcId="{7B1062DC-A396-4A82-8BEA-AD069C92D320}" destId="{DB3E3FD2-C36F-4736-87FE-1D9465EB61EB}" srcOrd="0" destOrd="0" presId="urn:microsoft.com/office/officeart/2005/8/layout/orgChart1"/>
    <dgm:cxn modelId="{BAE5E475-B78A-4DCA-9ADF-2D840C0B6C25}" type="presParOf" srcId="{7B1062DC-A396-4A82-8BEA-AD069C92D320}" destId="{8A494924-BC7C-45B7-A16C-53CC03A07F07}" srcOrd="1" destOrd="0" presId="urn:microsoft.com/office/officeart/2005/8/layout/orgChart1"/>
    <dgm:cxn modelId="{DC663902-4AB1-46CB-93FB-DCEEF7CCB24D}" type="presParOf" srcId="{865E49EA-83AB-42DF-8EE9-DFA6F53222FC}" destId="{27602AE7-B8D4-404A-BEEB-5F6187D844E4}" srcOrd="1" destOrd="0" presId="urn:microsoft.com/office/officeart/2005/8/layout/orgChart1"/>
    <dgm:cxn modelId="{E89A05EF-B9EE-4FBF-A9AB-0521F61B1C2A}" type="presParOf" srcId="{865E49EA-83AB-42DF-8EE9-DFA6F53222FC}" destId="{343D546C-FCB6-4030-A47A-909A3EB6AEAA}" srcOrd="2" destOrd="0" presId="urn:microsoft.com/office/officeart/2005/8/layout/orgChart1"/>
    <dgm:cxn modelId="{F25355BB-B5A6-4570-8124-05C2560A444E}" type="presParOf" srcId="{8F15AF42-AD0C-4CE1-AB33-668FB220B2BC}" destId="{8CBC952B-D927-4858-B9CD-4C97AFDD4F4B}" srcOrd="2" destOrd="0" presId="urn:microsoft.com/office/officeart/2005/8/layout/orgChart1"/>
    <dgm:cxn modelId="{F7CDFAB2-23B7-4EBC-9639-CE453EB48BC2}" type="presParOf" srcId="{8AC0DD34-C8F8-4762-86D2-C3595EE3A51A}" destId="{5D8AD694-BF5B-432C-ABF0-52B83A693F95}" srcOrd="2" destOrd="0" presId="urn:microsoft.com/office/officeart/2005/8/layout/orgChart1"/>
    <dgm:cxn modelId="{996500DD-3A83-4754-9C76-D8150850AA3F}" type="presParOf" srcId="{8AC0DD34-C8F8-4762-86D2-C3595EE3A51A}" destId="{0753EC7A-1165-4F37-871B-636CAE8B1B82}" srcOrd="3" destOrd="0" presId="urn:microsoft.com/office/officeart/2005/8/layout/orgChart1"/>
    <dgm:cxn modelId="{16677B92-0955-4AB1-B41C-2609D2478E64}" type="presParOf" srcId="{0753EC7A-1165-4F37-871B-636CAE8B1B82}" destId="{46536980-B082-4098-83AC-3D0E7B804DD1}" srcOrd="0" destOrd="0" presId="urn:microsoft.com/office/officeart/2005/8/layout/orgChart1"/>
    <dgm:cxn modelId="{D4CC0A70-DD89-4B77-A41E-D7423AA14FBF}" type="presParOf" srcId="{46536980-B082-4098-83AC-3D0E7B804DD1}" destId="{3099AC85-A59F-48BA-81C9-DEAFFD486E2D}" srcOrd="0" destOrd="0" presId="urn:microsoft.com/office/officeart/2005/8/layout/orgChart1"/>
    <dgm:cxn modelId="{5AB4ADD0-35EE-4B6E-830A-6AC526159506}" type="presParOf" srcId="{46536980-B082-4098-83AC-3D0E7B804DD1}" destId="{FD39AF7D-653B-490F-A283-3DD5710AB9B1}" srcOrd="1" destOrd="0" presId="urn:microsoft.com/office/officeart/2005/8/layout/orgChart1"/>
    <dgm:cxn modelId="{B35FB463-0467-4770-984E-3220D54E7A1F}" type="presParOf" srcId="{0753EC7A-1165-4F37-871B-636CAE8B1B82}" destId="{EBAF8A74-73C4-459E-BD7A-416241BB2277}" srcOrd="1" destOrd="0" presId="urn:microsoft.com/office/officeart/2005/8/layout/orgChart1"/>
    <dgm:cxn modelId="{8EE3B5C5-FA13-4470-9208-170E11E43D85}" type="presParOf" srcId="{EBAF8A74-73C4-459E-BD7A-416241BB2277}" destId="{1963883F-9C04-4D6D-AD46-B56E9A12AFD8}" srcOrd="0" destOrd="0" presId="urn:microsoft.com/office/officeart/2005/8/layout/orgChart1"/>
    <dgm:cxn modelId="{4F7984C7-1FF6-4900-8BE6-A7D835F624A6}" type="presParOf" srcId="{EBAF8A74-73C4-459E-BD7A-416241BB2277}" destId="{ECDB1EED-D6DA-4CA3-9A38-D2BCC570E1A7}" srcOrd="1" destOrd="0" presId="urn:microsoft.com/office/officeart/2005/8/layout/orgChart1"/>
    <dgm:cxn modelId="{7E1C1B4C-D2E3-4A9A-A0D4-0A0032318D06}" type="presParOf" srcId="{ECDB1EED-D6DA-4CA3-9A38-D2BCC570E1A7}" destId="{46AC92C6-5AEA-4D9B-8AAC-4F54CA46DFDF}" srcOrd="0" destOrd="0" presId="urn:microsoft.com/office/officeart/2005/8/layout/orgChart1"/>
    <dgm:cxn modelId="{F69ED348-6861-42D8-BBE0-4FC0149BDE08}" type="presParOf" srcId="{46AC92C6-5AEA-4D9B-8AAC-4F54CA46DFDF}" destId="{6F13A813-7BA8-4C7B-BDE0-ADF38BDCA6A1}" srcOrd="0" destOrd="0" presId="urn:microsoft.com/office/officeart/2005/8/layout/orgChart1"/>
    <dgm:cxn modelId="{39014C62-9F34-4491-ABCC-024359380D45}" type="presParOf" srcId="{46AC92C6-5AEA-4D9B-8AAC-4F54CA46DFDF}" destId="{D1324176-2699-4856-8A67-C8B864B504B4}" srcOrd="1" destOrd="0" presId="urn:microsoft.com/office/officeart/2005/8/layout/orgChart1"/>
    <dgm:cxn modelId="{5ED61549-E9DE-4C4E-ABB5-E16C9857C9A6}" type="presParOf" srcId="{ECDB1EED-D6DA-4CA3-9A38-D2BCC570E1A7}" destId="{292127FB-CE44-4CCF-925C-4A41AD9A0884}" srcOrd="1" destOrd="0" presId="urn:microsoft.com/office/officeart/2005/8/layout/orgChart1"/>
    <dgm:cxn modelId="{03BCA7C1-FAD5-4862-AD4D-F74A517A6DCC}" type="presParOf" srcId="{ECDB1EED-D6DA-4CA3-9A38-D2BCC570E1A7}" destId="{566D6DB2-6510-4864-890F-398142162AF9}" srcOrd="2" destOrd="0" presId="urn:microsoft.com/office/officeart/2005/8/layout/orgChart1"/>
    <dgm:cxn modelId="{A46D762D-F80F-4025-A825-09C141A1EF4C}" type="presParOf" srcId="{0753EC7A-1165-4F37-871B-636CAE8B1B82}" destId="{23FC0C1C-7850-423B-A705-4B583E2EF181}" srcOrd="2" destOrd="0" presId="urn:microsoft.com/office/officeart/2005/8/layout/orgChart1"/>
    <dgm:cxn modelId="{C4A8C888-0BEF-4A3A-B2EB-9353BF51E93D}" type="presParOf" srcId="{8AC0DD34-C8F8-4762-86D2-C3595EE3A51A}" destId="{83876FA5-D3AF-4C3B-AC05-8282D674A8C1}" srcOrd="4" destOrd="0" presId="urn:microsoft.com/office/officeart/2005/8/layout/orgChart1"/>
    <dgm:cxn modelId="{6CDD3035-D60B-454C-AD2B-933F5B5A6FEB}" type="presParOf" srcId="{8AC0DD34-C8F8-4762-86D2-C3595EE3A51A}" destId="{A0BF7CF8-37F1-43E9-9EAF-53C98EEE8839}" srcOrd="5" destOrd="0" presId="urn:microsoft.com/office/officeart/2005/8/layout/orgChart1"/>
    <dgm:cxn modelId="{E3EBC45E-4E47-4766-90FD-9E797A93BB84}" type="presParOf" srcId="{A0BF7CF8-37F1-43E9-9EAF-53C98EEE8839}" destId="{4C519AE9-589C-4778-B013-164F468970F3}" srcOrd="0" destOrd="0" presId="urn:microsoft.com/office/officeart/2005/8/layout/orgChart1"/>
    <dgm:cxn modelId="{482AB295-4BA7-45B0-9144-0A09358F4C73}" type="presParOf" srcId="{4C519AE9-589C-4778-B013-164F468970F3}" destId="{CD1E5F3E-AE17-48C7-9E09-A77E725B67E3}" srcOrd="0" destOrd="0" presId="urn:microsoft.com/office/officeart/2005/8/layout/orgChart1"/>
    <dgm:cxn modelId="{CB96778F-01C6-4732-B5F3-D362C32DAD51}" type="presParOf" srcId="{4C519AE9-589C-4778-B013-164F468970F3}" destId="{A7531449-CF95-4990-855E-F96A0C56DE20}" srcOrd="1" destOrd="0" presId="urn:microsoft.com/office/officeart/2005/8/layout/orgChart1"/>
    <dgm:cxn modelId="{97B80F92-BF87-4E6A-906C-F9864E37306B}" type="presParOf" srcId="{A0BF7CF8-37F1-43E9-9EAF-53C98EEE8839}" destId="{6B41F8B8-BE3A-4B68-AB13-0D4F9138AE51}" srcOrd="1" destOrd="0" presId="urn:microsoft.com/office/officeart/2005/8/layout/orgChart1"/>
    <dgm:cxn modelId="{7B5C2A47-D7B3-4CA2-B633-0DE8266889A9}" type="presParOf" srcId="{6B41F8B8-BE3A-4B68-AB13-0D4F9138AE51}" destId="{71826079-42A9-4D6B-B08A-DC887507449D}" srcOrd="0" destOrd="0" presId="urn:microsoft.com/office/officeart/2005/8/layout/orgChart1"/>
    <dgm:cxn modelId="{C50ABCDD-86D9-4189-8F18-75A4F32C75E1}" type="presParOf" srcId="{6B41F8B8-BE3A-4B68-AB13-0D4F9138AE51}" destId="{CF5C404C-210B-4881-A1C2-C9AAC10B7193}" srcOrd="1" destOrd="0" presId="urn:microsoft.com/office/officeart/2005/8/layout/orgChart1"/>
    <dgm:cxn modelId="{4C628234-E072-4090-821D-6CF27A2888EA}" type="presParOf" srcId="{CF5C404C-210B-4881-A1C2-C9AAC10B7193}" destId="{7228FF28-83FC-42AC-A46B-EEA44AD5E41A}" srcOrd="0" destOrd="0" presId="urn:microsoft.com/office/officeart/2005/8/layout/orgChart1"/>
    <dgm:cxn modelId="{1A120512-62D6-4C2B-8847-AEA1AC9F3867}" type="presParOf" srcId="{7228FF28-83FC-42AC-A46B-EEA44AD5E41A}" destId="{9CE265DC-560B-4E91-9BA3-E8DF785F1CDF}" srcOrd="0" destOrd="0" presId="urn:microsoft.com/office/officeart/2005/8/layout/orgChart1"/>
    <dgm:cxn modelId="{6F93B821-AA9D-44B9-AB39-4A5FA7FB07A2}" type="presParOf" srcId="{7228FF28-83FC-42AC-A46B-EEA44AD5E41A}" destId="{957486BA-9301-4C9A-A7DF-C2EFBF8C0924}" srcOrd="1" destOrd="0" presId="urn:microsoft.com/office/officeart/2005/8/layout/orgChart1"/>
    <dgm:cxn modelId="{A0FC9B76-C51A-4ED8-A258-98227783EAAB}" type="presParOf" srcId="{CF5C404C-210B-4881-A1C2-C9AAC10B7193}" destId="{6013E73B-A8AF-4B51-9E0D-FC9B87C9FFF0}" srcOrd="1" destOrd="0" presId="urn:microsoft.com/office/officeart/2005/8/layout/orgChart1"/>
    <dgm:cxn modelId="{1A8B3687-E18F-413C-AF10-6429F25BDBE0}" type="presParOf" srcId="{CF5C404C-210B-4881-A1C2-C9AAC10B7193}" destId="{120ABB58-9B78-42B8-AEE9-694561DF60E8}" srcOrd="2" destOrd="0" presId="urn:microsoft.com/office/officeart/2005/8/layout/orgChart1"/>
    <dgm:cxn modelId="{B0D77DAE-B39B-4295-8490-E8F36242E92E}" type="presParOf" srcId="{A0BF7CF8-37F1-43E9-9EAF-53C98EEE8839}" destId="{17596B8D-F4C2-4A93-9A0D-628D65A3CA1D}" srcOrd="2" destOrd="0" presId="urn:microsoft.com/office/officeart/2005/8/layout/orgChart1"/>
    <dgm:cxn modelId="{126913EB-4192-4BD6-BAF2-18E1127A0171}" type="presParOf" srcId="{D73A7BD0-EE73-46CF-ABBA-978E6AA7B21B}" destId="{01DCBD09-4356-44A1-B78A-1851019DED7D}" srcOrd="2" destOrd="0" presId="urn:microsoft.com/office/officeart/2005/8/layout/orgChart1"/>
    <dgm:cxn modelId="{E7D5818D-2FF2-44B6-9671-0E1897F29DDD}" type="presParOf" srcId="{01DCBD09-4356-44A1-B78A-1851019DED7D}" destId="{8445D001-CA67-4E54-A8CD-0C6CA782BFAF}" srcOrd="0" destOrd="0" presId="urn:microsoft.com/office/officeart/2005/8/layout/orgChart1"/>
    <dgm:cxn modelId="{D6F27276-799B-488F-925A-C6EE71E627CA}" type="presParOf" srcId="{01DCBD09-4356-44A1-B78A-1851019DED7D}" destId="{70731197-A31E-414F-8D39-6B0F81124DFF}" srcOrd="1" destOrd="0" presId="urn:microsoft.com/office/officeart/2005/8/layout/orgChart1"/>
    <dgm:cxn modelId="{3193F98C-EFB9-45DA-96B7-A4B19AEBD184}" type="presParOf" srcId="{70731197-A31E-414F-8D39-6B0F81124DFF}" destId="{37A369A5-9A4E-43BC-BFF8-996DCBA8E2EA}" srcOrd="0" destOrd="0" presId="urn:microsoft.com/office/officeart/2005/8/layout/orgChart1"/>
    <dgm:cxn modelId="{6E7F5471-C7E2-4902-A805-9262475C0437}" type="presParOf" srcId="{37A369A5-9A4E-43BC-BFF8-996DCBA8E2EA}" destId="{7820D686-B931-4CAE-91F1-8411839D304F}" srcOrd="0" destOrd="0" presId="urn:microsoft.com/office/officeart/2005/8/layout/orgChart1"/>
    <dgm:cxn modelId="{CEA2DE5A-DF4F-4C77-A84A-EBF1935EC74B}" type="presParOf" srcId="{37A369A5-9A4E-43BC-BFF8-996DCBA8E2EA}" destId="{FC1ED01F-8C89-47A9-962D-A5B618E673CF}" srcOrd="1" destOrd="0" presId="urn:microsoft.com/office/officeart/2005/8/layout/orgChart1"/>
    <dgm:cxn modelId="{FA3C7CB6-3568-419D-B175-7B3E87FFA14E}" type="presParOf" srcId="{70731197-A31E-414F-8D39-6B0F81124DFF}" destId="{FB80D0BE-F7B8-4F24-B80F-27865BBCD153}" srcOrd="1" destOrd="0" presId="urn:microsoft.com/office/officeart/2005/8/layout/orgChart1"/>
    <dgm:cxn modelId="{28F56318-D4D3-4679-B743-8168B1CE5A67}" type="presParOf" srcId="{70731197-A31E-414F-8D39-6B0F81124DFF}" destId="{647EFFE3-4D1B-416E-83AC-1D5FA5CEAFA6}" srcOrd="2" destOrd="0" presId="urn:microsoft.com/office/officeart/2005/8/layout/orgChart1"/>
    <dgm:cxn modelId="{B648FA7B-04BC-4BF1-A8DA-FDAF9FC83226}" type="presParOf" srcId="{01DCBD09-4356-44A1-B78A-1851019DED7D}" destId="{3002BE6A-A914-410E-A427-879EFD3CF2DB}" srcOrd="2" destOrd="0" presId="urn:microsoft.com/office/officeart/2005/8/layout/orgChart1"/>
    <dgm:cxn modelId="{626CB8F4-07DB-4424-99AE-29DE166FD582}" type="presParOf" srcId="{01DCBD09-4356-44A1-B78A-1851019DED7D}" destId="{039EA732-9C93-49ED-A97F-481B24AC4966}" srcOrd="3" destOrd="0" presId="urn:microsoft.com/office/officeart/2005/8/layout/orgChart1"/>
    <dgm:cxn modelId="{076118E3-7FCB-4EC7-AAAF-91A1F828408E}" type="presParOf" srcId="{039EA732-9C93-49ED-A97F-481B24AC4966}" destId="{E9321C44-B3EB-4860-9DB6-A79C4B148991}" srcOrd="0" destOrd="0" presId="urn:microsoft.com/office/officeart/2005/8/layout/orgChart1"/>
    <dgm:cxn modelId="{D4D132DB-046C-453D-B1BD-0FD556BF3C44}" type="presParOf" srcId="{E9321C44-B3EB-4860-9DB6-A79C4B148991}" destId="{7C30925B-6543-4291-BA98-2E44AB653FD7}" srcOrd="0" destOrd="0" presId="urn:microsoft.com/office/officeart/2005/8/layout/orgChart1"/>
    <dgm:cxn modelId="{6B21499C-24D9-4DC2-8335-4B049A747CE2}" type="presParOf" srcId="{E9321C44-B3EB-4860-9DB6-A79C4B148991}" destId="{47A2D7C6-F007-4ECB-AC93-1E247216DDED}" srcOrd="1" destOrd="0" presId="urn:microsoft.com/office/officeart/2005/8/layout/orgChart1"/>
    <dgm:cxn modelId="{715928F9-6171-447E-ABB3-B9476C016930}" type="presParOf" srcId="{039EA732-9C93-49ED-A97F-481B24AC4966}" destId="{A23FDF0A-5454-44A9-90F3-E5CF442A9DFC}" srcOrd="1" destOrd="0" presId="urn:microsoft.com/office/officeart/2005/8/layout/orgChart1"/>
    <dgm:cxn modelId="{7279584C-18F6-489C-B7A7-844B1D1C68FB}" type="presParOf" srcId="{039EA732-9C93-49ED-A97F-481B24AC4966}" destId="{59440124-61C0-467B-A2F3-56363456C2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A1ED1-6EFB-4EA7-8CA2-1AAD33C6E32A}">
      <dsp:nvSpPr>
        <dsp:cNvPr id="0" name=""/>
        <dsp:cNvSpPr/>
      </dsp:nvSpPr>
      <dsp:spPr>
        <a:xfrm>
          <a:off x="5472608" y="583119"/>
          <a:ext cx="121700" cy="1356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6093"/>
              </a:lnTo>
              <a:lnTo>
                <a:pt x="121700" y="135609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70F17-6323-413D-AD04-949A3BE71EC5}">
      <dsp:nvSpPr>
        <dsp:cNvPr id="0" name=""/>
        <dsp:cNvSpPr/>
      </dsp:nvSpPr>
      <dsp:spPr>
        <a:xfrm>
          <a:off x="5350907" y="583119"/>
          <a:ext cx="121700" cy="1356093"/>
        </a:xfrm>
        <a:custGeom>
          <a:avLst/>
          <a:gdLst/>
          <a:ahLst/>
          <a:cxnLst/>
          <a:rect l="0" t="0" r="0" b="0"/>
          <a:pathLst>
            <a:path>
              <a:moveTo>
                <a:pt x="121700" y="0"/>
              </a:moveTo>
              <a:lnTo>
                <a:pt x="121700" y="1356093"/>
              </a:lnTo>
              <a:lnTo>
                <a:pt x="0" y="135609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2BE6A-A914-410E-A427-879EFD3CF2DB}">
      <dsp:nvSpPr>
        <dsp:cNvPr id="0" name=""/>
        <dsp:cNvSpPr/>
      </dsp:nvSpPr>
      <dsp:spPr>
        <a:xfrm>
          <a:off x="5472608" y="583119"/>
          <a:ext cx="121700" cy="533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165"/>
              </a:lnTo>
              <a:lnTo>
                <a:pt x="121700" y="5331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5D001-CA67-4E54-A8CD-0C6CA782BFAF}">
      <dsp:nvSpPr>
        <dsp:cNvPr id="0" name=""/>
        <dsp:cNvSpPr/>
      </dsp:nvSpPr>
      <dsp:spPr>
        <a:xfrm>
          <a:off x="5350907" y="583119"/>
          <a:ext cx="121700" cy="533165"/>
        </a:xfrm>
        <a:custGeom>
          <a:avLst/>
          <a:gdLst/>
          <a:ahLst/>
          <a:cxnLst/>
          <a:rect l="0" t="0" r="0" b="0"/>
          <a:pathLst>
            <a:path>
              <a:moveTo>
                <a:pt x="121700" y="0"/>
              </a:moveTo>
              <a:lnTo>
                <a:pt x="121700" y="533165"/>
              </a:lnTo>
              <a:lnTo>
                <a:pt x="0" y="5331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FE790-C84C-475D-9E61-3121601860AD}">
      <dsp:nvSpPr>
        <dsp:cNvPr id="0" name=""/>
        <dsp:cNvSpPr/>
      </dsp:nvSpPr>
      <dsp:spPr>
        <a:xfrm>
          <a:off x="5472608" y="583119"/>
          <a:ext cx="2804912" cy="1889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558"/>
              </a:lnTo>
              <a:lnTo>
                <a:pt x="2804912" y="1767558"/>
              </a:lnTo>
              <a:lnTo>
                <a:pt x="2804912" y="18892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56DF8-AC6A-4A1F-AB1A-E035D81F1759}">
      <dsp:nvSpPr>
        <dsp:cNvPr id="0" name=""/>
        <dsp:cNvSpPr/>
      </dsp:nvSpPr>
      <dsp:spPr>
        <a:xfrm>
          <a:off x="5472608" y="583119"/>
          <a:ext cx="1402456" cy="1889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558"/>
              </a:lnTo>
              <a:lnTo>
                <a:pt x="1402456" y="1767558"/>
              </a:lnTo>
              <a:lnTo>
                <a:pt x="1402456" y="18892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2A3F8-E79E-4E3E-AE73-5BCF393608DA}">
      <dsp:nvSpPr>
        <dsp:cNvPr id="0" name=""/>
        <dsp:cNvSpPr/>
      </dsp:nvSpPr>
      <dsp:spPr>
        <a:xfrm>
          <a:off x="5008986" y="3874834"/>
          <a:ext cx="173858" cy="1356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6093"/>
              </a:lnTo>
              <a:lnTo>
                <a:pt x="173858" y="135609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EF3B0-16B2-402C-8E39-A4B661DCD56C}">
      <dsp:nvSpPr>
        <dsp:cNvPr id="0" name=""/>
        <dsp:cNvSpPr/>
      </dsp:nvSpPr>
      <dsp:spPr>
        <a:xfrm>
          <a:off x="5008986" y="3874834"/>
          <a:ext cx="173858" cy="533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165"/>
              </a:lnTo>
              <a:lnTo>
                <a:pt x="173858" y="53316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50BA2-D7B5-43E6-AC9F-74779678D8C2}">
      <dsp:nvSpPr>
        <dsp:cNvPr id="0" name=""/>
        <dsp:cNvSpPr/>
      </dsp:nvSpPr>
      <dsp:spPr>
        <a:xfrm>
          <a:off x="5426888" y="3051905"/>
          <a:ext cx="91440" cy="2434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40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76FA5-D3AF-4C3B-AC05-8282D674A8C1}">
      <dsp:nvSpPr>
        <dsp:cNvPr id="0" name=""/>
        <dsp:cNvSpPr/>
      </dsp:nvSpPr>
      <dsp:spPr>
        <a:xfrm>
          <a:off x="5426888" y="583119"/>
          <a:ext cx="91440" cy="1889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92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AD694-BF5B-432C-ABF0-52B83A693F95}">
      <dsp:nvSpPr>
        <dsp:cNvPr id="0" name=""/>
        <dsp:cNvSpPr/>
      </dsp:nvSpPr>
      <dsp:spPr>
        <a:xfrm>
          <a:off x="4070152" y="583119"/>
          <a:ext cx="1402456" cy="1889259"/>
        </a:xfrm>
        <a:custGeom>
          <a:avLst/>
          <a:gdLst/>
          <a:ahLst/>
          <a:cxnLst/>
          <a:rect l="0" t="0" r="0" b="0"/>
          <a:pathLst>
            <a:path>
              <a:moveTo>
                <a:pt x="1402456" y="0"/>
              </a:moveTo>
              <a:lnTo>
                <a:pt x="1402456" y="1767558"/>
              </a:lnTo>
              <a:lnTo>
                <a:pt x="0" y="1767558"/>
              </a:lnTo>
              <a:lnTo>
                <a:pt x="0" y="18892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A61C0-8FD0-45E4-AD7D-10AEE87F9D32}">
      <dsp:nvSpPr>
        <dsp:cNvPr id="0" name=""/>
        <dsp:cNvSpPr/>
      </dsp:nvSpPr>
      <dsp:spPr>
        <a:xfrm>
          <a:off x="2667696" y="583119"/>
          <a:ext cx="2804912" cy="1889259"/>
        </a:xfrm>
        <a:custGeom>
          <a:avLst/>
          <a:gdLst/>
          <a:ahLst/>
          <a:cxnLst/>
          <a:rect l="0" t="0" r="0" b="0"/>
          <a:pathLst>
            <a:path>
              <a:moveTo>
                <a:pt x="2804912" y="0"/>
              </a:moveTo>
              <a:lnTo>
                <a:pt x="2804912" y="1767558"/>
              </a:lnTo>
              <a:lnTo>
                <a:pt x="0" y="1767558"/>
              </a:lnTo>
              <a:lnTo>
                <a:pt x="0" y="18892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F1F4F-69DB-4943-A6E0-1A586A3B6AA6}">
      <dsp:nvSpPr>
        <dsp:cNvPr id="0" name=""/>
        <dsp:cNvSpPr/>
      </dsp:nvSpPr>
      <dsp:spPr>
        <a:xfrm>
          <a:off x="4893081" y="3591"/>
          <a:ext cx="1159054" cy="579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Rektör</a:t>
          </a:r>
        </a:p>
      </dsp:txBody>
      <dsp:txXfrm>
        <a:off x="4893081" y="3591"/>
        <a:ext cx="1159054" cy="579527"/>
      </dsp:txXfrm>
    </dsp:sp>
    <dsp:sp modelId="{FF3592B9-CB61-4CBB-B8DC-1AE8D15DBE04}">
      <dsp:nvSpPr>
        <dsp:cNvPr id="0" name=""/>
        <dsp:cNvSpPr/>
      </dsp:nvSpPr>
      <dsp:spPr>
        <a:xfrm>
          <a:off x="2088168" y="2472378"/>
          <a:ext cx="1159054" cy="579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Fakülte</a:t>
          </a:r>
        </a:p>
      </dsp:txBody>
      <dsp:txXfrm>
        <a:off x="2088168" y="2472378"/>
        <a:ext cx="1159054" cy="579527"/>
      </dsp:txXfrm>
    </dsp:sp>
    <dsp:sp modelId="{3099AC85-A59F-48BA-81C9-DEAFFD486E2D}">
      <dsp:nvSpPr>
        <dsp:cNvPr id="0" name=""/>
        <dsp:cNvSpPr/>
      </dsp:nvSpPr>
      <dsp:spPr>
        <a:xfrm>
          <a:off x="3490625" y="2472378"/>
          <a:ext cx="1159054" cy="579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Enstitü</a:t>
          </a:r>
        </a:p>
      </dsp:txBody>
      <dsp:txXfrm>
        <a:off x="3490625" y="2472378"/>
        <a:ext cx="1159054" cy="579527"/>
      </dsp:txXfrm>
    </dsp:sp>
    <dsp:sp modelId="{CD1E5F3E-AE17-48C7-9E09-A77E725B67E3}">
      <dsp:nvSpPr>
        <dsp:cNvPr id="0" name=""/>
        <dsp:cNvSpPr/>
      </dsp:nvSpPr>
      <dsp:spPr>
        <a:xfrm>
          <a:off x="4893081" y="2472378"/>
          <a:ext cx="1159054" cy="579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Yüksekokul</a:t>
          </a:r>
        </a:p>
      </dsp:txBody>
      <dsp:txXfrm>
        <a:off x="4893081" y="2472378"/>
        <a:ext cx="1159054" cy="579527"/>
      </dsp:txXfrm>
    </dsp:sp>
    <dsp:sp modelId="{98542CD2-EA7D-455B-A482-0031ABA0F592}">
      <dsp:nvSpPr>
        <dsp:cNvPr id="0" name=""/>
        <dsp:cNvSpPr/>
      </dsp:nvSpPr>
      <dsp:spPr>
        <a:xfrm>
          <a:off x="4893081" y="3295307"/>
          <a:ext cx="1159054" cy="579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Müdür</a:t>
          </a:r>
        </a:p>
      </dsp:txBody>
      <dsp:txXfrm>
        <a:off x="4893081" y="3295307"/>
        <a:ext cx="1159054" cy="579527"/>
      </dsp:txXfrm>
    </dsp:sp>
    <dsp:sp modelId="{DF7447E8-F117-4C4C-B95E-26CDA312108B}">
      <dsp:nvSpPr>
        <dsp:cNvPr id="0" name=""/>
        <dsp:cNvSpPr/>
      </dsp:nvSpPr>
      <dsp:spPr>
        <a:xfrm>
          <a:off x="5182844" y="4118235"/>
          <a:ext cx="1159054" cy="579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Akademik Birimler</a:t>
          </a:r>
        </a:p>
      </dsp:txBody>
      <dsp:txXfrm>
        <a:off x="5182844" y="4118235"/>
        <a:ext cx="1159054" cy="579527"/>
      </dsp:txXfrm>
    </dsp:sp>
    <dsp:sp modelId="{A489735F-C722-4CB5-97F7-6011A43E83A6}">
      <dsp:nvSpPr>
        <dsp:cNvPr id="0" name=""/>
        <dsp:cNvSpPr/>
      </dsp:nvSpPr>
      <dsp:spPr>
        <a:xfrm>
          <a:off x="5182844" y="4941164"/>
          <a:ext cx="1159054" cy="579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İdari Birimler</a:t>
          </a:r>
        </a:p>
      </dsp:txBody>
      <dsp:txXfrm>
        <a:off x="5182844" y="4941164"/>
        <a:ext cx="1159054" cy="579527"/>
      </dsp:txXfrm>
    </dsp:sp>
    <dsp:sp modelId="{9D7512BC-F936-416B-9177-36EB961BEE88}">
      <dsp:nvSpPr>
        <dsp:cNvPr id="0" name=""/>
        <dsp:cNvSpPr/>
      </dsp:nvSpPr>
      <dsp:spPr>
        <a:xfrm>
          <a:off x="6295537" y="2472378"/>
          <a:ext cx="1159054" cy="579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Araştırma Merkezi</a:t>
          </a:r>
        </a:p>
      </dsp:txBody>
      <dsp:txXfrm>
        <a:off x="6295537" y="2472378"/>
        <a:ext cx="1159054" cy="579527"/>
      </dsp:txXfrm>
    </dsp:sp>
    <dsp:sp modelId="{B646993C-3F35-4BEB-B5B7-5D15687B8D3B}">
      <dsp:nvSpPr>
        <dsp:cNvPr id="0" name=""/>
        <dsp:cNvSpPr/>
      </dsp:nvSpPr>
      <dsp:spPr>
        <a:xfrm>
          <a:off x="7697993" y="2472378"/>
          <a:ext cx="1159054" cy="579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…..</a:t>
          </a:r>
        </a:p>
      </dsp:txBody>
      <dsp:txXfrm>
        <a:off x="7697993" y="2472378"/>
        <a:ext cx="1159054" cy="579527"/>
      </dsp:txXfrm>
    </dsp:sp>
    <dsp:sp modelId="{7820D686-B931-4CAE-91F1-8411839D304F}">
      <dsp:nvSpPr>
        <dsp:cNvPr id="0" name=""/>
        <dsp:cNvSpPr/>
      </dsp:nvSpPr>
      <dsp:spPr>
        <a:xfrm>
          <a:off x="4191853" y="826520"/>
          <a:ext cx="1159054" cy="579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Senato</a:t>
          </a:r>
        </a:p>
      </dsp:txBody>
      <dsp:txXfrm>
        <a:off x="4191853" y="826520"/>
        <a:ext cx="1159054" cy="579527"/>
      </dsp:txXfrm>
    </dsp:sp>
    <dsp:sp modelId="{7C30925B-6543-4291-BA98-2E44AB653FD7}">
      <dsp:nvSpPr>
        <dsp:cNvPr id="0" name=""/>
        <dsp:cNvSpPr/>
      </dsp:nvSpPr>
      <dsp:spPr>
        <a:xfrm>
          <a:off x="5594309" y="826520"/>
          <a:ext cx="1159054" cy="579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Yönetim Kurulu</a:t>
          </a:r>
        </a:p>
      </dsp:txBody>
      <dsp:txXfrm>
        <a:off x="5594309" y="826520"/>
        <a:ext cx="1159054" cy="579527"/>
      </dsp:txXfrm>
    </dsp:sp>
    <dsp:sp modelId="{6A8AF8D4-EE54-4661-BCB1-8210C8B08093}">
      <dsp:nvSpPr>
        <dsp:cNvPr id="0" name=""/>
        <dsp:cNvSpPr/>
      </dsp:nvSpPr>
      <dsp:spPr>
        <a:xfrm>
          <a:off x="4191853" y="1649449"/>
          <a:ext cx="1159054" cy="579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Rektör Yardımcıları</a:t>
          </a:r>
        </a:p>
      </dsp:txBody>
      <dsp:txXfrm>
        <a:off x="4191853" y="1649449"/>
        <a:ext cx="1159054" cy="579527"/>
      </dsp:txXfrm>
    </dsp:sp>
    <dsp:sp modelId="{0B88180D-A1F4-4C22-83FF-9CBAD9482581}">
      <dsp:nvSpPr>
        <dsp:cNvPr id="0" name=""/>
        <dsp:cNvSpPr/>
      </dsp:nvSpPr>
      <dsp:spPr>
        <a:xfrm>
          <a:off x="5594309" y="1649449"/>
          <a:ext cx="1159054" cy="579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Koordinatörler</a:t>
          </a:r>
        </a:p>
      </dsp:txBody>
      <dsp:txXfrm>
        <a:off x="5594309" y="1649449"/>
        <a:ext cx="1159054" cy="579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2BE6A-A914-410E-A427-879EFD3CF2DB}">
      <dsp:nvSpPr>
        <dsp:cNvPr id="0" name=""/>
        <dsp:cNvSpPr/>
      </dsp:nvSpPr>
      <dsp:spPr>
        <a:xfrm>
          <a:off x="5265932" y="827656"/>
          <a:ext cx="173607" cy="76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566"/>
              </a:lnTo>
              <a:lnTo>
                <a:pt x="173607" y="76056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5D001-CA67-4E54-A8CD-0C6CA782BFAF}">
      <dsp:nvSpPr>
        <dsp:cNvPr id="0" name=""/>
        <dsp:cNvSpPr/>
      </dsp:nvSpPr>
      <dsp:spPr>
        <a:xfrm>
          <a:off x="5092325" y="827656"/>
          <a:ext cx="173607" cy="760566"/>
        </a:xfrm>
        <a:custGeom>
          <a:avLst/>
          <a:gdLst/>
          <a:ahLst/>
          <a:cxnLst/>
          <a:rect l="0" t="0" r="0" b="0"/>
          <a:pathLst>
            <a:path>
              <a:moveTo>
                <a:pt x="173607" y="0"/>
              </a:moveTo>
              <a:lnTo>
                <a:pt x="173607" y="760566"/>
              </a:lnTo>
              <a:lnTo>
                <a:pt x="0" y="76056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26079-42A9-4D6B-B08A-DC887507449D}">
      <dsp:nvSpPr>
        <dsp:cNvPr id="0" name=""/>
        <dsp:cNvSpPr/>
      </dsp:nvSpPr>
      <dsp:spPr>
        <a:xfrm>
          <a:off x="6605191" y="3175493"/>
          <a:ext cx="248010" cy="76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566"/>
              </a:lnTo>
              <a:lnTo>
                <a:pt x="248010" y="76056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76FA5-D3AF-4C3B-AC05-8282D674A8C1}">
      <dsp:nvSpPr>
        <dsp:cNvPr id="0" name=""/>
        <dsp:cNvSpPr/>
      </dsp:nvSpPr>
      <dsp:spPr>
        <a:xfrm>
          <a:off x="5265932" y="827656"/>
          <a:ext cx="2000621" cy="1521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7526"/>
              </a:lnTo>
              <a:lnTo>
                <a:pt x="2000621" y="1347526"/>
              </a:lnTo>
              <a:lnTo>
                <a:pt x="2000621" y="152113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3883F-9C04-4D6D-AD46-B56E9A12AFD8}">
      <dsp:nvSpPr>
        <dsp:cNvPr id="0" name=""/>
        <dsp:cNvSpPr/>
      </dsp:nvSpPr>
      <dsp:spPr>
        <a:xfrm>
          <a:off x="4604570" y="3175493"/>
          <a:ext cx="248010" cy="76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566"/>
              </a:lnTo>
              <a:lnTo>
                <a:pt x="248010" y="76056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AD694-BF5B-432C-ABF0-52B83A693F95}">
      <dsp:nvSpPr>
        <dsp:cNvPr id="0" name=""/>
        <dsp:cNvSpPr/>
      </dsp:nvSpPr>
      <dsp:spPr>
        <a:xfrm>
          <a:off x="5220212" y="827656"/>
          <a:ext cx="91440" cy="15211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113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C14E2-D958-453F-80EA-5E587F328AFC}">
      <dsp:nvSpPr>
        <dsp:cNvPr id="0" name=""/>
        <dsp:cNvSpPr/>
      </dsp:nvSpPr>
      <dsp:spPr>
        <a:xfrm>
          <a:off x="2603948" y="3175493"/>
          <a:ext cx="248010" cy="1934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485"/>
              </a:lnTo>
              <a:lnTo>
                <a:pt x="248010" y="193448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34085-B4B6-499D-9A0E-E5FF7E6AC5AF}">
      <dsp:nvSpPr>
        <dsp:cNvPr id="0" name=""/>
        <dsp:cNvSpPr/>
      </dsp:nvSpPr>
      <dsp:spPr>
        <a:xfrm>
          <a:off x="2603948" y="3175493"/>
          <a:ext cx="248010" cy="760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566"/>
              </a:lnTo>
              <a:lnTo>
                <a:pt x="248010" y="76056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A61C0-8FD0-45E4-AD7D-10AEE87F9D32}">
      <dsp:nvSpPr>
        <dsp:cNvPr id="0" name=""/>
        <dsp:cNvSpPr/>
      </dsp:nvSpPr>
      <dsp:spPr>
        <a:xfrm>
          <a:off x="3265310" y="827656"/>
          <a:ext cx="2000621" cy="1521133"/>
        </a:xfrm>
        <a:custGeom>
          <a:avLst/>
          <a:gdLst/>
          <a:ahLst/>
          <a:cxnLst/>
          <a:rect l="0" t="0" r="0" b="0"/>
          <a:pathLst>
            <a:path>
              <a:moveTo>
                <a:pt x="2000621" y="0"/>
              </a:moveTo>
              <a:lnTo>
                <a:pt x="2000621" y="1347526"/>
              </a:lnTo>
              <a:lnTo>
                <a:pt x="0" y="1347526"/>
              </a:lnTo>
              <a:lnTo>
                <a:pt x="0" y="152113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F1F4F-69DB-4943-A6E0-1A586A3B6AA6}">
      <dsp:nvSpPr>
        <dsp:cNvPr id="0" name=""/>
        <dsp:cNvSpPr/>
      </dsp:nvSpPr>
      <dsp:spPr>
        <a:xfrm>
          <a:off x="4439229" y="953"/>
          <a:ext cx="1653406" cy="826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/>
            <a:t>Müdür</a:t>
          </a:r>
          <a:br>
            <a:rPr lang="tr-TR" sz="900" kern="1200" dirty="0"/>
          </a:br>
          <a:r>
            <a:rPr lang="tr-TR" sz="900" kern="1200" dirty="0" err="1"/>
            <a:t>Dr.Öğr.Üyesi</a:t>
          </a:r>
          <a:r>
            <a:rPr lang="tr-TR" sz="900" kern="1200" dirty="0"/>
            <a:t> Halit KUŞKU</a:t>
          </a:r>
        </a:p>
      </dsp:txBody>
      <dsp:txXfrm>
        <a:off x="4439229" y="953"/>
        <a:ext cx="1653406" cy="826703"/>
      </dsp:txXfrm>
    </dsp:sp>
    <dsp:sp modelId="{FF3592B9-CB61-4CBB-B8DC-1AE8D15DBE04}">
      <dsp:nvSpPr>
        <dsp:cNvPr id="0" name=""/>
        <dsp:cNvSpPr/>
      </dsp:nvSpPr>
      <dsp:spPr>
        <a:xfrm>
          <a:off x="2438607" y="2348790"/>
          <a:ext cx="1653406" cy="826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/>
            <a:t>Motorlu Taşıtlar ve Ulaştırma Teknolojileri Bölümü</a:t>
          </a:r>
          <a:br>
            <a:rPr lang="tr-TR" sz="900" kern="1200" dirty="0"/>
          </a:br>
          <a:br>
            <a:rPr lang="tr-TR" sz="900" kern="1200" dirty="0"/>
          </a:br>
          <a:r>
            <a:rPr lang="tr-TR" sz="900" kern="1200" dirty="0"/>
            <a:t>Bölüm Başkanı </a:t>
          </a:r>
          <a:br>
            <a:rPr lang="tr-TR" sz="900" kern="1200" dirty="0"/>
          </a:br>
          <a:r>
            <a:rPr lang="tr-TR" sz="900" kern="1200" dirty="0" err="1"/>
            <a:t>Dr.Öğr.Üyesi</a:t>
          </a:r>
          <a:r>
            <a:rPr lang="tr-TR" sz="900" kern="1200" dirty="0"/>
            <a:t> Yavuz Hakan ÖZDEMİR</a:t>
          </a:r>
        </a:p>
      </dsp:txBody>
      <dsp:txXfrm>
        <a:off x="2438607" y="2348790"/>
        <a:ext cx="1653406" cy="826703"/>
      </dsp:txXfrm>
    </dsp:sp>
    <dsp:sp modelId="{3BEA9C58-5623-4DDD-8209-3074B24020D4}">
      <dsp:nvSpPr>
        <dsp:cNvPr id="0" name=""/>
        <dsp:cNvSpPr/>
      </dsp:nvSpPr>
      <dsp:spPr>
        <a:xfrm>
          <a:off x="2851959" y="3522708"/>
          <a:ext cx="1653406" cy="826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/>
            <a:t>Gemi İnşaatı Programı</a:t>
          </a:r>
          <a:br>
            <a:rPr lang="tr-TR" sz="900" kern="1200" dirty="0"/>
          </a:br>
          <a:br>
            <a:rPr lang="tr-TR" sz="900" kern="1200" dirty="0"/>
          </a:br>
          <a:r>
            <a:rPr lang="tr-TR" sz="900" kern="1200" dirty="0"/>
            <a:t>Program Başkanı</a:t>
          </a:r>
          <a:br>
            <a:rPr lang="tr-TR" sz="900" kern="1200" dirty="0"/>
          </a:br>
          <a:r>
            <a:rPr lang="tr-TR" sz="900" kern="1200" dirty="0" err="1"/>
            <a:t>Öğr.Gör.Burak</a:t>
          </a:r>
          <a:r>
            <a:rPr lang="tr-TR" sz="900" kern="1200" dirty="0"/>
            <a:t> GÖZÜTOK</a:t>
          </a:r>
        </a:p>
      </dsp:txBody>
      <dsp:txXfrm>
        <a:off x="2851959" y="3522708"/>
        <a:ext cx="1653406" cy="826703"/>
      </dsp:txXfrm>
    </dsp:sp>
    <dsp:sp modelId="{DB3E3FD2-C36F-4736-87FE-1D9465EB61EB}">
      <dsp:nvSpPr>
        <dsp:cNvPr id="0" name=""/>
        <dsp:cNvSpPr/>
      </dsp:nvSpPr>
      <dsp:spPr>
        <a:xfrm>
          <a:off x="2851959" y="4696627"/>
          <a:ext cx="1653406" cy="826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/>
            <a:t>Sualtı Teknolojisi Programı</a:t>
          </a:r>
          <a:br>
            <a:rPr lang="tr-TR" sz="900" kern="1200" dirty="0"/>
          </a:br>
          <a:br>
            <a:rPr lang="tr-TR" sz="900" kern="1200" dirty="0"/>
          </a:br>
          <a:r>
            <a:rPr lang="tr-TR" sz="900" kern="1200" dirty="0"/>
            <a:t>Program Başkanı</a:t>
          </a:r>
          <a:br>
            <a:rPr lang="tr-TR" sz="900" kern="1200" dirty="0"/>
          </a:br>
          <a:r>
            <a:rPr lang="tr-TR" sz="900" kern="1200" dirty="0" err="1"/>
            <a:t>Öğr.Gör.Çetin</a:t>
          </a:r>
          <a:r>
            <a:rPr lang="tr-TR" sz="900" kern="1200" dirty="0"/>
            <a:t> KEDİOĞLU</a:t>
          </a:r>
        </a:p>
      </dsp:txBody>
      <dsp:txXfrm>
        <a:off x="2851959" y="4696627"/>
        <a:ext cx="1653406" cy="826703"/>
      </dsp:txXfrm>
    </dsp:sp>
    <dsp:sp modelId="{3099AC85-A59F-48BA-81C9-DEAFFD486E2D}">
      <dsp:nvSpPr>
        <dsp:cNvPr id="0" name=""/>
        <dsp:cNvSpPr/>
      </dsp:nvSpPr>
      <dsp:spPr>
        <a:xfrm>
          <a:off x="4439229" y="2348790"/>
          <a:ext cx="1653406" cy="826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/>
            <a:t>Ulaştırma Hizmetleri Bölümü</a:t>
          </a:r>
          <a:br>
            <a:rPr lang="tr-TR" sz="900" kern="1200" dirty="0"/>
          </a:br>
          <a:br>
            <a:rPr lang="tr-TR" sz="900" kern="1200" dirty="0"/>
          </a:br>
          <a:r>
            <a:rPr lang="tr-TR" sz="900" kern="1200" dirty="0"/>
            <a:t>Bölüm Başkanı</a:t>
          </a:r>
          <a:br>
            <a:rPr lang="tr-TR" sz="900" kern="1200" dirty="0"/>
          </a:br>
          <a:r>
            <a:rPr lang="tr-TR" sz="900" kern="1200" dirty="0" err="1"/>
            <a:t>Dr.Öğr.Üyesi</a:t>
          </a:r>
          <a:r>
            <a:rPr lang="tr-TR" sz="900" kern="1200" dirty="0"/>
            <a:t> Yalçın TÖRE</a:t>
          </a:r>
        </a:p>
      </dsp:txBody>
      <dsp:txXfrm>
        <a:off x="4439229" y="2348790"/>
        <a:ext cx="1653406" cy="826703"/>
      </dsp:txXfrm>
    </dsp:sp>
    <dsp:sp modelId="{6F13A813-7BA8-4C7B-BDE0-ADF38BDCA6A1}">
      <dsp:nvSpPr>
        <dsp:cNvPr id="0" name=""/>
        <dsp:cNvSpPr/>
      </dsp:nvSpPr>
      <dsp:spPr>
        <a:xfrm>
          <a:off x="4852581" y="3522708"/>
          <a:ext cx="1653406" cy="826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/>
            <a:t>Deniz ve Liman İşletmeciliği Programı</a:t>
          </a:r>
          <a:br>
            <a:rPr lang="tr-TR" sz="900" kern="1200" dirty="0"/>
          </a:br>
          <a:br>
            <a:rPr lang="tr-TR" sz="900" kern="1200" dirty="0"/>
          </a:br>
          <a:r>
            <a:rPr lang="tr-TR" sz="900" kern="1200" dirty="0"/>
            <a:t>Program Başkanı</a:t>
          </a:r>
          <a:br>
            <a:rPr lang="tr-TR" sz="900" kern="1200" dirty="0"/>
          </a:br>
          <a:r>
            <a:rPr lang="tr-TR" sz="900" kern="1200" dirty="0" err="1"/>
            <a:t>Dr.Öğr.Üyesi</a:t>
          </a:r>
          <a:r>
            <a:rPr lang="tr-TR" sz="900" kern="1200" dirty="0"/>
            <a:t> Yalçın TÖRE</a:t>
          </a:r>
        </a:p>
      </dsp:txBody>
      <dsp:txXfrm>
        <a:off x="4852581" y="3522708"/>
        <a:ext cx="1653406" cy="826703"/>
      </dsp:txXfrm>
    </dsp:sp>
    <dsp:sp modelId="{CD1E5F3E-AE17-48C7-9E09-A77E725B67E3}">
      <dsp:nvSpPr>
        <dsp:cNvPr id="0" name=""/>
        <dsp:cNvSpPr/>
      </dsp:nvSpPr>
      <dsp:spPr>
        <a:xfrm>
          <a:off x="6439851" y="2348790"/>
          <a:ext cx="1653406" cy="826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/>
            <a:t>Elektronik ve Otomasyon Bölümü</a:t>
          </a:r>
          <a:br>
            <a:rPr lang="tr-TR" sz="900" kern="1200" dirty="0"/>
          </a:br>
          <a:br>
            <a:rPr lang="tr-TR" sz="900" kern="1200" dirty="0"/>
          </a:br>
          <a:r>
            <a:rPr lang="tr-TR" sz="900" kern="1200" dirty="0"/>
            <a:t>Program Başkanı</a:t>
          </a:r>
          <a:br>
            <a:rPr lang="tr-TR" sz="900" kern="1200" dirty="0"/>
          </a:br>
          <a:r>
            <a:rPr lang="tr-TR" sz="900" kern="1200" dirty="0" err="1"/>
            <a:t>Öğr.Gör.Süleyman</a:t>
          </a:r>
          <a:r>
            <a:rPr lang="tr-TR" sz="900" kern="1200" dirty="0"/>
            <a:t> ÖZER</a:t>
          </a:r>
        </a:p>
      </dsp:txBody>
      <dsp:txXfrm>
        <a:off x="6439851" y="2348790"/>
        <a:ext cx="1653406" cy="826703"/>
      </dsp:txXfrm>
    </dsp:sp>
    <dsp:sp modelId="{9CE265DC-560B-4E91-9BA3-E8DF785F1CDF}">
      <dsp:nvSpPr>
        <dsp:cNvPr id="0" name=""/>
        <dsp:cNvSpPr/>
      </dsp:nvSpPr>
      <dsp:spPr>
        <a:xfrm>
          <a:off x="6853202" y="3522708"/>
          <a:ext cx="1653406" cy="826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 err="1"/>
            <a:t>Mekatronik</a:t>
          </a:r>
          <a:r>
            <a:rPr lang="tr-TR" sz="900" kern="1200" dirty="0"/>
            <a:t> Programı</a:t>
          </a:r>
          <a:br>
            <a:rPr lang="tr-TR" sz="900" kern="1200" dirty="0"/>
          </a:br>
          <a:br>
            <a:rPr lang="tr-TR" sz="900" kern="1200" dirty="0"/>
          </a:br>
          <a:r>
            <a:rPr lang="tr-TR" sz="900" kern="1200" dirty="0"/>
            <a:t>Program Başkanı</a:t>
          </a:r>
          <a:br>
            <a:rPr lang="tr-TR" sz="900" kern="1200" dirty="0"/>
          </a:br>
          <a:r>
            <a:rPr lang="tr-TR" sz="900" kern="1200" dirty="0" err="1"/>
            <a:t>Öğr.Gör.Süleyman</a:t>
          </a:r>
          <a:r>
            <a:rPr lang="tr-TR" sz="900" kern="1200" dirty="0"/>
            <a:t> ÖZER</a:t>
          </a:r>
        </a:p>
      </dsp:txBody>
      <dsp:txXfrm>
        <a:off x="6853202" y="3522708"/>
        <a:ext cx="1653406" cy="826703"/>
      </dsp:txXfrm>
    </dsp:sp>
    <dsp:sp modelId="{7820D686-B931-4CAE-91F1-8411839D304F}">
      <dsp:nvSpPr>
        <dsp:cNvPr id="0" name=""/>
        <dsp:cNvSpPr/>
      </dsp:nvSpPr>
      <dsp:spPr>
        <a:xfrm>
          <a:off x="3438918" y="1174871"/>
          <a:ext cx="1653406" cy="826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/>
            <a:t>Müdür Yardımcısı</a:t>
          </a:r>
          <a:br>
            <a:rPr lang="tr-TR" sz="900" kern="1200" dirty="0"/>
          </a:br>
          <a:br>
            <a:rPr lang="tr-TR" sz="900" kern="1200" dirty="0"/>
          </a:br>
          <a:r>
            <a:rPr lang="tr-TR" sz="900" kern="1200" dirty="0" err="1"/>
            <a:t>Öğr.Gör.Burak</a:t>
          </a:r>
          <a:r>
            <a:rPr lang="tr-TR" sz="900" kern="1200" dirty="0"/>
            <a:t> GÖZÜTOK</a:t>
          </a:r>
        </a:p>
      </dsp:txBody>
      <dsp:txXfrm>
        <a:off x="3438918" y="1174871"/>
        <a:ext cx="1653406" cy="826703"/>
      </dsp:txXfrm>
    </dsp:sp>
    <dsp:sp modelId="{7C30925B-6543-4291-BA98-2E44AB653FD7}">
      <dsp:nvSpPr>
        <dsp:cNvPr id="0" name=""/>
        <dsp:cNvSpPr/>
      </dsp:nvSpPr>
      <dsp:spPr>
        <a:xfrm>
          <a:off x="5439540" y="1174871"/>
          <a:ext cx="1653406" cy="826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kern="1200" dirty="0"/>
            <a:t>Müdür Yardımcısı</a:t>
          </a:r>
          <a:br>
            <a:rPr lang="tr-TR" sz="900" kern="1200" dirty="0"/>
          </a:br>
          <a:br>
            <a:rPr lang="tr-TR" sz="900" kern="1200" dirty="0"/>
          </a:br>
          <a:r>
            <a:rPr lang="tr-TR" sz="900" kern="1200" dirty="0" err="1"/>
            <a:t>Öğr.Gör.Süleyman</a:t>
          </a:r>
          <a:r>
            <a:rPr lang="tr-TR" sz="900" kern="1200" dirty="0"/>
            <a:t> ÖZER</a:t>
          </a:r>
        </a:p>
      </dsp:txBody>
      <dsp:txXfrm>
        <a:off x="5439540" y="1174871"/>
        <a:ext cx="1653406" cy="826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BA880FC-6743-468B-A3DE-CFCC45606846}" type="datetime1">
              <a:rPr lang="tr-TR" smtClean="0"/>
              <a:t>6.10.2023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39309-E92D-4759-9E6D-E5D47F6041BA}" type="datetime1">
              <a:rPr lang="tr-TR" smtClean="0"/>
              <a:pPr/>
              <a:t>6.10.2023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215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8692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151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400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849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1701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tr-TR" smtClean="0"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67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334C-5D51-4421-929C-F1CC6978DCA5}" type="datetimeFigureOut">
              <a:rPr lang="tr-TR" smtClean="0"/>
              <a:t>6.10.2023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8F0F-A172-4FCA-B036-7EB968DC17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48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59CF58-3668-4C81-8D01-077994DF68F2}" type="datetime1">
              <a:rPr lang="tr-TR" noProof="0" smtClean="0"/>
              <a:t>6.10.2023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976089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59CF58-3668-4C81-8D01-077994DF68F2}" type="datetime1">
              <a:rPr lang="tr-TR" noProof="0" smtClean="0"/>
              <a:t>6.10.2023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3124475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59CF58-3668-4C81-8D01-077994DF68F2}" type="datetime1">
              <a:rPr lang="tr-TR" noProof="0" smtClean="0"/>
              <a:t>6.10.2023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78632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59CF58-3668-4C81-8D01-077994DF68F2}" type="datetime1">
              <a:rPr lang="tr-TR" noProof="0" smtClean="0"/>
              <a:t>6.10.2023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5555949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59CF58-3668-4C81-8D01-077994DF68F2}" type="datetime1">
              <a:rPr lang="tr-TR" noProof="0" smtClean="0"/>
              <a:t>6.10.2023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020662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59CF58-3668-4C81-8D01-077994DF68F2}" type="datetime1">
              <a:rPr lang="tr-TR" noProof="0" smtClean="0"/>
              <a:t>6.10.2023</a:t>
            </a:fld>
            <a:endParaRPr lang="tr-TR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25715094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661BF0-1FEF-467E-A2C5-E29AC1545B24}" type="datetime1">
              <a:rPr lang="tr-TR" noProof="0" smtClean="0"/>
              <a:t>6.10.2023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84269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A8D471-DDCE-43FC-BF80-5E9FC8C8D237}" type="datetime1">
              <a:rPr lang="tr-TR" noProof="0" smtClean="0"/>
              <a:t>6.10.2023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00087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D8F8B7-0807-4615-8966-47D4DF2BC9F5}" type="datetime1">
              <a:rPr lang="tr-TR" noProof="0" smtClean="0"/>
              <a:t>6.10.2023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069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39A4CB-6E71-4747-BBE9-5AA1CA445368}" type="datetime1">
              <a:rPr lang="tr-TR" noProof="0" smtClean="0"/>
              <a:t>6.10.2023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8730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C2567B-C3A8-4007-AFCE-83B163305D2E}" type="datetime1">
              <a:rPr lang="tr-TR" noProof="0" smtClean="0"/>
              <a:t>6.10.2023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687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D7D07E-797F-4A89-B280-DC2396B72929}" type="datetime1">
              <a:rPr lang="tr-TR" noProof="0" smtClean="0"/>
              <a:t>6.10.2023</a:t>
            </a:fld>
            <a:endParaRPr lang="tr-T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7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D55C69B-8CB5-4E30-8237-F23E793128E1}" type="datetime1">
              <a:rPr lang="tr-TR" noProof="0" smtClean="0"/>
              <a:t>6.10.2023</a:t>
            </a:fld>
            <a:endParaRPr lang="tr-TR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972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0E5F39-B882-460F-BFAB-9E72417EC24F}" type="datetime1">
              <a:rPr lang="tr-TR" noProof="0" smtClean="0"/>
              <a:t>6.10.2023</a:t>
            </a:fld>
            <a:endParaRPr lang="tr-TR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tr-TR" noProof="0" smtClean="0"/>
              <a:t>‹#›</a:t>
            </a:fld>
            <a:endParaRPr lang="tr-TR" noProof="0" dirty="0"/>
          </a:p>
        </p:txBody>
      </p:sp>
      <p:pic>
        <p:nvPicPr>
          <p:cNvPr id="2" name="Resim 1" descr="Büyük okyanus dalgası (yarı saydam)" title="Okyanus Dalgası">
            <a:extLst>
              <a:ext uri="{FF2B5EF4-FFF2-40B4-BE49-F238E27FC236}">
                <a16:creationId xmlns:a16="http://schemas.microsoft.com/office/drawing/2014/main" id="{0265715E-9D49-F7ED-9A40-7C7F180BC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59CF58-3668-4C81-8D01-077994DF68F2}" type="datetime1">
              <a:rPr lang="tr-TR" noProof="0" smtClean="0"/>
              <a:t>6.10.2023</a:t>
            </a:fld>
            <a:endParaRPr lang="tr-TR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77324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59CF58-3668-4C81-8D01-077994DF68F2}" type="datetime1">
              <a:rPr lang="tr-TR" noProof="0" smtClean="0"/>
              <a:t>6.10.2023</a:t>
            </a:fld>
            <a:endParaRPr lang="tr-T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7023000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FA59CF58-3668-4C81-8D01-077994DF68F2}" type="datetime1">
              <a:rPr lang="tr-TR" noProof="0" smtClean="0"/>
              <a:t>6.10.2023</a:t>
            </a:fld>
            <a:endParaRPr lang="tr-T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tr-TR" noProof="0"/>
              <a:t>Alt bilgi ekleme</a:t>
            </a:r>
            <a:endParaRPr lang="tr-T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906031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925736" y="1410472"/>
            <a:ext cx="6912767" cy="3688804"/>
          </a:xfrm>
        </p:spPr>
        <p:txBody>
          <a:bodyPr rtlCol="0">
            <a:normAutofit/>
          </a:bodyPr>
          <a:lstStyle/>
          <a:p>
            <a:pPr rtl="0"/>
            <a:r>
              <a:rPr lang="tr-TR" sz="3000" dirty="0"/>
              <a:t>Çanakkale </a:t>
            </a:r>
            <a:r>
              <a:rPr lang="tr-TR" sz="3000" dirty="0" err="1"/>
              <a:t>Onsekiz</a:t>
            </a:r>
            <a:r>
              <a:rPr lang="tr-TR" sz="3000" dirty="0"/>
              <a:t> Mart Üniversitesi</a:t>
            </a:r>
            <a:br>
              <a:rPr lang="tr-TR" sz="7300" dirty="0"/>
            </a:br>
            <a:r>
              <a:rPr lang="tr-TR" sz="6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Deniz Teknolojileri </a:t>
            </a:r>
            <a:br>
              <a:rPr lang="tr-TR" sz="6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tr-TR" sz="53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Meslek Yüksekokulu </a:t>
            </a:r>
            <a:br>
              <a:rPr lang="tr-TR" sz="4000" dirty="0"/>
            </a:br>
            <a:r>
              <a:rPr lang="tr-TR" sz="4700" dirty="0"/>
              <a:t>Oryantasyon Sunumu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FC8DCFD-9426-E06B-484A-82EBE3918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876" y="1410472"/>
            <a:ext cx="1977024" cy="198222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9BC798C-4E92-8D20-8F6D-04D5E4F71E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19" y="3584770"/>
            <a:ext cx="1898081" cy="1898081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9A69A2E-4CCF-A0E9-1E7F-1C7CF58D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EBEBEB"/>
                </a:solidFill>
              </a:rPr>
              <a:t>Doç.Dr. Deniz ACARLI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EE279FAE-5F07-55D3-4646-08F9003A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1" y="2438400"/>
            <a:ext cx="6186577" cy="3785419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Sualtı Teknolojisi Programı Öğretim Üyesidir.</a:t>
            </a:r>
          </a:p>
          <a:p>
            <a:r>
              <a:rPr lang="tr-TR">
                <a:solidFill>
                  <a:srgbClr val="FFFFFF"/>
                </a:solidFill>
              </a:rPr>
              <a:t>Odası 3. katta bulunmaktadır.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r="15448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08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9A69A2E-4CCF-A0E9-1E7F-1C7CF58D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EBEBEB"/>
                </a:solidFill>
              </a:rPr>
              <a:t>Dr.Öğr.Üyesi Ümüt YİĞİT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EE279FAE-5F07-55D3-4646-08F9003A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1" y="2438400"/>
            <a:ext cx="6186577" cy="3785419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Sualtı Teknolojisi Programı Öğretim Üyesidir.</a:t>
            </a:r>
          </a:p>
          <a:p>
            <a:r>
              <a:rPr lang="tr-TR">
                <a:solidFill>
                  <a:srgbClr val="FFFFFF"/>
                </a:solidFill>
              </a:rPr>
              <a:t>Odası 3. katta bulunmaktadır.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14198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72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9A69A2E-4CCF-A0E9-1E7F-1C7CF58D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EBEBEB"/>
                </a:solidFill>
              </a:rPr>
              <a:t>Dr.Öğr.Üyesi Savaş GÜRÇAY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EE279FAE-5F07-55D3-4646-08F9003A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1" y="2438400"/>
            <a:ext cx="6186577" cy="3785419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Elektronik ve Otomasyon Bölümü Başkanıdır.</a:t>
            </a:r>
          </a:p>
          <a:p>
            <a:r>
              <a:rPr lang="tr-TR">
                <a:solidFill>
                  <a:srgbClr val="FFFFFF"/>
                </a:solidFill>
              </a:rPr>
              <a:t>Mekatronik Programı Öğretim Üyesidir.</a:t>
            </a:r>
          </a:p>
          <a:p>
            <a:r>
              <a:rPr lang="tr-TR">
                <a:solidFill>
                  <a:srgbClr val="FFFFFF"/>
                </a:solidFill>
              </a:rPr>
              <a:t>Odası 2. katta bulunmaktadır.</a:t>
            </a:r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r="15075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0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9A69A2E-4CCF-A0E9-1E7F-1C7CF58D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EBEBEB"/>
                </a:solidFill>
              </a:rPr>
              <a:t>Dr.Öğr.Üyesi Yavuz Hakan ÖZDEMİR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EE279FAE-5F07-55D3-4646-08F9003A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1" y="2438400"/>
            <a:ext cx="6186577" cy="3785419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Motorlu Taşıtlar ve Ulaştırma Teknolojileri Bölümü Başkanıdır.</a:t>
            </a:r>
          </a:p>
          <a:p>
            <a:r>
              <a:rPr lang="tr-TR">
                <a:solidFill>
                  <a:srgbClr val="FFFFFF"/>
                </a:solidFill>
              </a:rPr>
              <a:t>Gemi İnşaatı Programı Öğretim Üyesidir.</a:t>
            </a:r>
          </a:p>
          <a:p>
            <a:r>
              <a:rPr lang="tr-TR">
                <a:solidFill>
                  <a:srgbClr val="FFFFFF"/>
                </a:solidFill>
              </a:rPr>
              <a:t>Odası 1. katta bulunmaktadır.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9" r="13698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109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9A69A2E-4CCF-A0E9-1E7F-1C7CF58D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EBEBEB"/>
                </a:solidFill>
              </a:rPr>
              <a:t>Öğr.Gör. Burak GÖZÜTOK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EE279FAE-5F07-55D3-4646-08F9003A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1" y="2438400"/>
            <a:ext cx="6186577" cy="3785419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Müdür Yardımcılığı görevini yürütmektedir</a:t>
            </a:r>
          </a:p>
          <a:p>
            <a:r>
              <a:rPr lang="tr-TR">
                <a:solidFill>
                  <a:srgbClr val="FFFFFF"/>
                </a:solidFill>
              </a:rPr>
              <a:t>Gemi İnşaatı Programı Başkanıdır.</a:t>
            </a:r>
          </a:p>
          <a:p>
            <a:r>
              <a:rPr lang="tr-TR">
                <a:solidFill>
                  <a:srgbClr val="FFFFFF"/>
                </a:solidFill>
              </a:rPr>
              <a:t>Gemi İnşaatı Programı Öğretim Üyesidir.</a:t>
            </a:r>
          </a:p>
          <a:p>
            <a:r>
              <a:rPr lang="tr-TR">
                <a:solidFill>
                  <a:srgbClr val="FFFFFF"/>
                </a:solidFill>
              </a:rPr>
              <a:t>Odası 1. katta bulunmaktadır.</a:t>
            </a:r>
          </a:p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1573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93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9A69A2E-4CCF-A0E9-1E7F-1C7CF58D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EBEBEB"/>
                </a:solidFill>
              </a:rPr>
              <a:t>Öğr.Gör. Çetin KEDİOĞLU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EE279FAE-5F07-55D3-4646-08F9003A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1" y="2438400"/>
            <a:ext cx="6186577" cy="3785419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Sıaltı Teknolojisi Programı Başkanıdır.</a:t>
            </a:r>
          </a:p>
          <a:p>
            <a:r>
              <a:rPr lang="tr-TR">
                <a:solidFill>
                  <a:srgbClr val="FFFFFF"/>
                </a:solidFill>
              </a:rPr>
              <a:t>Sualtı Teknolojisi Programı Öğretim Üyesidir.</a:t>
            </a:r>
          </a:p>
          <a:p>
            <a:r>
              <a:rPr lang="tr-TR">
                <a:solidFill>
                  <a:srgbClr val="FFFFFF"/>
                </a:solidFill>
              </a:rPr>
              <a:t>Odası 1. katta bulunmaktadır.</a:t>
            </a:r>
          </a:p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r="14448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09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9A69A2E-4CCF-A0E9-1E7F-1C7CF58D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EBEBEB"/>
                </a:solidFill>
              </a:rPr>
              <a:t>Öğr.Gör. Süleyman ÖZER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EE279FAE-5F07-55D3-4646-08F9003A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1" y="2438400"/>
            <a:ext cx="6186577" cy="3785419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Müdür Yardımcılığı görevini yürütmektedir</a:t>
            </a:r>
          </a:p>
          <a:p>
            <a:r>
              <a:rPr lang="tr-TR">
                <a:solidFill>
                  <a:srgbClr val="FFFFFF"/>
                </a:solidFill>
              </a:rPr>
              <a:t>Mekatronik Programı Başkanıdır.</a:t>
            </a:r>
          </a:p>
          <a:p>
            <a:r>
              <a:rPr lang="tr-TR">
                <a:solidFill>
                  <a:srgbClr val="FFFFFF"/>
                </a:solidFill>
              </a:rPr>
              <a:t>Mekatronik Programı Öğretim Üyesidir.</a:t>
            </a:r>
          </a:p>
          <a:p>
            <a:r>
              <a:rPr lang="tr-TR">
                <a:solidFill>
                  <a:srgbClr val="FFFFFF"/>
                </a:solidFill>
              </a:rPr>
              <a:t>Odası 3. katta bulunmaktadır.</a:t>
            </a:r>
          </a:p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19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r="16823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0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9A69A2E-4CCF-A0E9-1E7F-1C7CF58D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EBEBEB"/>
                </a:solidFill>
              </a:rPr>
              <a:t>Öğr.Gör. Ogün GEZEN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EE279FAE-5F07-55D3-4646-08F9003A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1" y="2438400"/>
            <a:ext cx="6186577" cy="3785419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Sualtı Teknolojisi Programı Öğretim Üyesidir.</a:t>
            </a:r>
          </a:p>
          <a:p>
            <a:r>
              <a:rPr lang="tr-TR">
                <a:solidFill>
                  <a:srgbClr val="FFFFFF"/>
                </a:solidFill>
              </a:rPr>
              <a:t>Odası 3. katta bulunmaktadır.</a:t>
            </a:r>
          </a:p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r="16198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25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9A69A2E-4CCF-A0E9-1E7F-1C7CF58D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EBEBEB"/>
                </a:solidFill>
              </a:rPr>
              <a:t>Öğr.Gör. Dr. Semih ÖZTÜRK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EE279FAE-5F07-55D3-4646-08F9003A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1" y="2438400"/>
            <a:ext cx="6186577" cy="3785419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Mekatronik Programı Öğretim Üyesidir.</a:t>
            </a:r>
          </a:p>
          <a:p>
            <a:r>
              <a:rPr lang="tr-TR">
                <a:solidFill>
                  <a:srgbClr val="FFFFFF"/>
                </a:solidFill>
              </a:rPr>
              <a:t>Odası 3. katta bulunmaktadır.</a:t>
            </a:r>
          </a:p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18610" r="17644" b="-1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sp>
        <p:nvSpPr>
          <p:cNvPr id="3" name="AutoShape 2" descr="blob:https://web.whatsapp.com/23bc7a19-0c8d-43cf-8d6d-75cfcde9a23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39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9A69A2E-4CCF-A0E9-1E7F-1C7CF58D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EBEBEB"/>
                </a:solidFill>
              </a:rPr>
              <a:t>Dr.Öğr.Üyesi Yalçın TÖRE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EE279FAE-5F07-55D3-4646-08F9003A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1" y="2438400"/>
            <a:ext cx="6186577" cy="3785419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Sualtı Teknolojisi Programı Öğretim Üyesidir.</a:t>
            </a:r>
          </a:p>
          <a:p>
            <a:r>
              <a:rPr lang="tr-TR">
                <a:solidFill>
                  <a:srgbClr val="FFFFFF"/>
                </a:solidFill>
              </a:rPr>
              <a:t>Odası 3. katta bulunmaktadır.</a:t>
            </a:r>
          </a:p>
        </p:txBody>
      </p:sp>
      <p:sp>
        <p:nvSpPr>
          <p:cNvPr id="103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FC78D9-1ED4-57BB-2E54-D6B92ECB0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r="15575"/>
          <a:stretch/>
        </p:blipFill>
        <p:spPr bwMode="auto"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3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Genel İstatistikler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333771" y="2052919"/>
            <a:ext cx="11449273" cy="4195481"/>
          </a:xfrm>
        </p:spPr>
        <p:txBody>
          <a:bodyPr rtlCol="0"/>
          <a:lstStyle/>
          <a:p>
            <a:pPr rtl="0"/>
            <a:r>
              <a:rPr lang="tr-TR" dirty="0"/>
              <a:t>Çanakkale </a:t>
            </a:r>
            <a:r>
              <a:rPr lang="tr-TR" dirty="0" err="1"/>
              <a:t>Onsekiz</a:t>
            </a:r>
            <a:r>
              <a:rPr lang="tr-TR" dirty="0"/>
              <a:t> Mart Üniversitesi, 3 Temmuz 1992 tarihinde, 3837 sayılı kanunla kurulmuştur.</a:t>
            </a:r>
          </a:p>
          <a:p>
            <a:pPr rtl="0"/>
            <a:r>
              <a:rPr lang="tr-TR" dirty="0"/>
              <a:t>2022 itibariyle </a:t>
            </a:r>
            <a:r>
              <a:rPr lang="tr-TR" dirty="0" err="1"/>
              <a:t>ÇOMÜ’de</a:t>
            </a:r>
            <a:r>
              <a:rPr lang="tr-TR" dirty="0"/>
              <a:t>;</a:t>
            </a:r>
          </a:p>
          <a:p>
            <a:pPr lvl="1"/>
            <a:r>
              <a:rPr lang="tr-TR" dirty="0"/>
              <a:t>22 Fakülte, 9 Yüksekokul, 13 Meslek Yüksekokulu, 657 Bölüm, 26 Program</a:t>
            </a:r>
          </a:p>
          <a:p>
            <a:pPr lvl="1"/>
            <a:r>
              <a:rPr lang="tr-TR" dirty="0"/>
              <a:t>14.536 Ön lisans, 28.123 Lisans, 5.794 Lisansüstü, 73 farklı ülkeden 2.207 Uluslararası öğrenci</a:t>
            </a:r>
          </a:p>
          <a:p>
            <a:pPr lvl="1"/>
            <a:r>
              <a:rPr lang="tr-TR" dirty="0"/>
              <a:t>2.042 Akademik Personel, 2.326 İdari Personel</a:t>
            </a:r>
          </a:p>
          <a:p>
            <a:pPr lvl="1"/>
            <a:r>
              <a:rPr lang="tr-TR" dirty="0"/>
              <a:t>Toplamda 128.751 Mezun öğrenci bulunmaktadır.</a:t>
            </a:r>
          </a:p>
          <a:p>
            <a:pPr lvl="1"/>
            <a:endParaRPr lang="tr-TR" dirty="0"/>
          </a:p>
          <a:p>
            <a:pPr marL="457063" lvl="1" indent="0">
              <a:buNone/>
            </a:pPr>
            <a:r>
              <a:rPr lang="tr-TR" dirty="0"/>
              <a:t>Kaynak: https://ubys.comu.edu.tr/BIP/BusinessIntelligence/Indicator/PhysicalAreasIndicators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9A69A2E-4CCF-A0E9-1E7F-1C7CF58D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EBEBEB"/>
                </a:solidFill>
              </a:rPr>
              <a:t>Öğr.Gör. Melike İdil ÖZ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EE279FAE-5F07-55D3-4646-08F9003A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1" y="2438400"/>
            <a:ext cx="6186577" cy="3785419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Sualtı Teknolojisi Programı Öğretim Üyesidir.</a:t>
            </a:r>
          </a:p>
          <a:p>
            <a:r>
              <a:rPr lang="tr-TR">
                <a:solidFill>
                  <a:srgbClr val="FFFFFF"/>
                </a:solidFill>
              </a:rPr>
              <a:t>Odası 3. katta bulunmaktadır.</a:t>
            </a:r>
          </a:p>
        </p:txBody>
      </p:sp>
      <p:sp>
        <p:nvSpPr>
          <p:cNvPr id="14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025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sp>
        <p:nvSpPr>
          <p:cNvPr id="5" name="AutoShape 2" descr="data:image/jpeg;base64,/9j/4AAQSkZJRgABAQAAAQABAAD/2wCEAAoHCBUSEhgSEhUYGBgSERgRGBIYEhIRGBIYGhgaGRgYGBgcIS4lHB4rIRkZJjgmKy8xNTU1GiQ7QDs0Py40NTEBDAwMEA8QHhISGjQrJCE0NDE0NDQ0NDQ0NDQ0NDQ0NDY0NDQ0MTQ0MTQ0NDQxNDExNDQ0NDQ0NDQ0NjQ0NDQ0Mf/AABEIARMAtwMBIgACEQEDEQH/xAAbAAACAwEBAQAAAAAAAAAAAAAAAQIDBAUGB//EADgQAAIBAgQDBgUCBQQDAAAAAAECAAMRBBIhMQVBUQYTImFxgTKRscHwQqEjctHh8RRSYoIHU7L/xAAZAQEAAwEBAAAAAAAAAAAAAAAAAQIDBAX/xAAiEQEBAAICAgICAwAAAAAAAAAAAQIRAyESMTJBIlFhcaH/2gAMAwEAAhEDEQA/APZgSVoASU4nogQjhLAhHCAQhCVBCOKARRwgKKOEBRRwgRikjFAiREZIyJlhEiQMsMgYEDCMiEIahHIiSlUnHFHAIQjgEIRQsI4o4BFHFAIoQgEUIoVBigYQFImSigIyJkjEYFZEIyISwvEYiEYlQ44oQslCKEBwJivEYHI492hpYNMzkkkaItiSdbC/K9j8jPnWL47j8c4qUEqKiggLTLhRfQm+gZvpPR4zh64zHOtRQaeGK33AqMRfKfIXnq8MFUZVUAKLAAWAHQCVvJMetLY8Vym7XzCpxfilH/2KQip8BcWXYm4IB8/KaMD/AORMSvhqKj5SbnLkLdNtBb7z6ZVqLbWeN7S8Do11LKoVwL5lAF/WJyT1YZcNk6r0nZvji4ykXAClXKMocOLjW4PMa/WdefG+znERha4TMVDtkbQ77A6Hr1n1/DuSovvaXqkWxQhISIo4QFEY4oETEYzAwqgYQMIFokpGOFkoSN44DhFC8AMLxTDxvD95hq1MEjPRddNDcqbQPLYTi1Kl3lSoTepiKjsEUuQA5Rb28lHynWwPH6NUXptcdCCpHqDPO1uH4jul7hkRSL5kp582bUWAHhGso4bwKuzO7VmQpSYl1ULmZvgUqb9CTz26zPxl+28tnWno8V2mwyHI7kte1lRnt8hM74xH1VjryIKn5GeSw/D65UOh8RvdmQ1PEDZgTrzB0m2phK5VWfwt3qhXW9MFb3YOhADeENqBy5RcZ+zyu/TyfaAqMQ241vpPsvZzHGvhqdQixZADfmRoT7z5B2rpAVQdjl9c1tzew1n17sxTCYOiq7d0h1FjqL6/Oa34xzb/ACsdiEUJCxxQhAIoGIwEYGF4jCqJhAwgWCMRCOFjhFeEAhCEAkX29o7xEwPIvjqVMbuDfZajqL+Sg2/ac+p2oFBHpim2Ytrc3LE2ubnfp7SGO4YxqMVYBkYkBhdbg85UmAerZqjor8wKZYA67G+uw+cwjr218N4onxKaio5GZ/Dq9tQQwI6aiX8SxSMQwdmyghQ2SwvuRlA185yMRSrE90mRkOmaxS3/AF1lf+gyMczXCDXpfpIu4maY+L0BVdAR1seh3+0+j9n6bU8NTVzcimt773tznznE8RQMUBu5KoBa+XS5JPvPp+HcgANyFr8jNsZfthyWeo2XheQDSUsySvFeK8LwC8LwhADImOIwEYRGEKrI4rwhY4RCEBwvCIwAmImMytjA4HaCh3Z78EWJCuCQNdgROHWw1NzmzkX5Xln/AJAxQemaSk5qVntcANmDLoN2I02/3TydNi6K4axyi49pnnhJ+Tbjzvxr0T1koC4bM3rOLjuL25+ZnJrs17Ay/DUqdNmFWzuEY92Q1rkWCnz1PLQgesnHjl7qcs9TpDglMVMYhb9VTNa3Q3t56CfZMMdNJ8co8NrYcrVy3yMCpDZSzWFhl39bbz6J2T4z/qaZzWD02KMvM22a39t5rnq9xzyWTt6cGTBlKtJgyqE7wvI3jBhZKF5G8LwJSJMLxXgEIiYQqsvCREcLJQiheA4ExXivAGM4naji4wmHZwRnYFUG926252+4nTr1wum56T5/274kDVpBkBFN1ckg2AzAso9Qov6iWxxqvlN/05WO4mwzUq6o6rlUuyhmSpZe8dT8QF2GwuQNLamcjBVyboqkEtlCatudr26zoV6+Hd3dVzEuz+PMRdmLWVdNNP1XOu83J3JpkszBwfBTQJ4TY3LEkg2C7dD8pys1rTXDG78renGx9OpQGcMurZQ6kEgjfXl+ekt4fR2JGZmIzORcJqoB2tZd7XsdDyioYc1GDuVy3JVTZfDr4gPMgADznWo42mHIVM48RcnKMtgxDpm2cgta29jpG9TULjPLdv8ASjFqtJmesH7wKcjd4FKEAb3BZm13vrrM3Z6q9PF03K2Z2UEZspyMBfw/quCD66yOIqK9Ud9fKg8KgKw02BXkSQbgaWE6HZ7DNUxa1WtZs9awHiT9CKegsRp/xlsZ9M+XLq19MpOCNJaDOWrFTcfntNtGuG05yMsLGOPJL1WkGO8gDGDM2qcJG8cLCBMUICMIQhVOF4oQJXheKK8LJXkHfKCx5An5R3mXiFzScDfu2t65TJit9OVVxoJPX8E+c9p372s+uzhQS4souFJK7gAg3/aevwjhqbVCSBYXtuNNfr+08a1LPWNwbKzuV0uAbt4rasfh312E1t1WfFNy7++mZMUKaZKRuzks72tcDZVHIAX155pOhTapZTpYF2Y2XKl2J1JsSc37yqnTpqC+cFbmwIs501VgDa2sicQ9e1KmCFvrpvtqT7Dz0ka208tTX+NVSt3zinh0Y3CgsqtmcgsTZRsNbDyUToVMOi0MoVhdwpHNipFzpbKeVmuf3lvB8D3KipTdkYHxvqvgO9tLakWF+a9dJl4ljQ10QlmPxudSOZJI/Vc/Mab2lf4jTe/le1jEKO7bKXqEK7g37sE5rAa7A6dPadrsvS7s1ahuS1Q015WVCdNNPiLbdJ57DZqaNUf4qgyLdrM56DmBmtc/8eU7uHfu6Vhsi2v1P6m+Zl8J3tz891JP29J/q11JNgouSOkqw+K8Qf5D/aP6nnPMpidFUnT4j7aiX0MST+cpo5o97RqBhcfhloM4/BsTmFve064M58pquzC7m0o5EGOVXO8V4QMKkTHEYQJxxQgELwihYGQqagjqCJIyLGFXhMMzinURMoyktqL2PhUW1GlrzzvDabCo7M1jlYuD0bS5uNAb6fLzntqWFCpVNtWdlv5D+88RjQwZKpFzozeE2sCPiv0JJve+uwFprUcV+v5Y+I8FdHbKt0sGDFlW1xmtqddDe01IGQZboiqpYnOhBGmyi92HTzFxrNmIqC7LWW61EJV1e+Qls3p0Ug8iOsxoabVB3aEJTtd3BcEgNYkWtre48hI8txfxmNsQqV1CDK2bIgS5cjTSzZLaHYb6b62lPDaCvqLqdbt+kdADp7t6bRYbh71sz2y01BbMwI77xgWA56nfYW6zZxYBaVBlQhigFyFVXAFhYDl5+sm6nX7UluW7v0lh0R8SPEGWmgTMLBS3KxG/PXznc4kmRLDZlIv+eV5x+D4a1Ivzc59Ba1+nzlmN4j/Damw2UkN7fnzmsmo5c75XZNVB2/2AX82P9AJejATFhV0ueZzeg2E0UTr5+doVd/huKKsDzGvOeupPmUMNiAZ8+w72/wA3vPb8LfNSQ+X3My5I34r9N4MleVgxzJsneK8IQCERigWwvFCA4RQvADKnMmTKXMDhcRxS08w2ALMSfmT9Z8rx1T+IWFwrObre40NyD/Se67UqczptnQgf9lteeEw1Iu+Q7K1zpbUaWvv/AIE6MfTnvVrXT4qSgRrlVJIGht0HWxFvwTYuOaqcndnuv1IgcZjyJ1zHr1MzU+G+MnqZ6LBYfu00/wA+UjxlWvNlrtzsS6IhFNzYMAlNgUfYa2K2OummXbnOPxLElyEZbBUVFVSCMwAF289/nPVVqt9HFx0IE4+O4dTfUeHW9hoPlExkLzbx1Jp0OG8Sp08OneIWGQXIGblY6zlcQq4aoGNKoyGx8DqSD6GaaD5Eyb2+Xykf9IHuSAPaXY6LDVLqAOY6TXSNjc8hOXhvCSt75CV5cpv7wimT/uIT+phC5Hv9Z7js9UzUR5MR9D954EPyntOyj/wmHSp9hM8/TXj9vQCTEqBkwZi6E5GF4XgBMIrwgWwihAd4iYojACZQ5ljGUvA8Z2tf+Mg6oP8A6M4yYQCuQoFi37853e01O+IpG3Im/wDKSSPl9ZgwAu7VCdrn3O02x9ObP5LO5GawGl7TW6WsJVhUu3vvrLcS+p89NbTSM7XPxCX3P95za4t76X2nVqcwOUwYpLjw79LX1giqkgGptNIqaWtp+CY8Mq38dxy6S/iLjujkv4SPl+WiJcHPlquD6/vOgjXKoP06n+Y/gnHRmd2qckUXPuAP3nZwKaXIvfXzhDULj+500nruybeBx0K/eeSJtz9jPSdkal+8/wCp+spn6acft6xTJAypTJgzJ0rISF47yoZhFeEC28d5GEAgTETEYCYyhzLWlFRrC/TWBwO0hUIGI8QuFPS41+05FJMlIXGr+IjyH4ZLF1mxVW2oRb6nYAbmVYir3lQIl7L4RcaWE6MZqOXO7u27ArlpljzEy1Huf6f0mvGMKaKu2n7zn4UZiSfsZZQO1vtt8pnpL481/YTTiQTou5110iweFdtLaekB4nCqwzWBv8Xl5zDUwTqRkAYW1GliD1nWXBVEN1uQf06SeIwD1KYQE01J8YFsxHRT0MG3l8TTU4eo1P8A9iJ7htQD0uwl2GXKtr7DVTykH/hUzSGqtVLXI/QLW/cD5RGubddOf00iJy1uaSq1L6C9+k9L2OoOpdmFhlA66k3nlqdS3LXae27Lg9xmb9TsfUDT7TPK9NOOdvQIZMGUoZaJm6FgMcgJK8qAmOQhAvhIxwCImEiTATTFjhdSt7ZgQT5TY043GsRky+dwfTSWx9q538XL4i4RBSpDVt7DYecXDMBkGZt/rKqLXYu3PY8hNWIxFlsOlp0OWuZxWqWbKOfmJTT8AEpqHM9+klYnc6AaaQh0cNhe8IYkWHpczrkimvhA05czPKh6tPxC1jyzXk04hWGoQnzhGnRxOPxBv3dOw6tOZiK2NYZtLA7AWv7TfS7QfpqIw9p1MNiFq6gEAcyNPnB6eMx2JaqgDqUqIS18ujCxup6dZgSofL6T13H8XRSk6kglkIsNSdJ4nDMNBr6DW/yhP26WFQu6qN2YAaX3n0bDUwihF2UAD2njezGEJqd4RYJ15sRp+ek9mhmOV7dOE6a0lqmUIZaplWiwGO8iDHeA7wkSYQL7wvFCVATExgTImBFzOFxumXIAI0G3kd52nnmO0NRhUBQ2ZV06HyMvj7Uz9M1PDFNG095Rj8Tbl1MgvEQwyv4T5/Yyg0Xc+Xnaaxz0sOAwN/odJ0FKAaWPWZF4aT59bttJHhtQDQ+W/wB5ZVoR0F3cfM3kRxosctOnm5XteZl4VVdvFa19STe863ejDp4nW9tFC2JhCdFXy95iGVFGuW1rDzJnIxnGGrnu8P4E2NWxu38g6eZhUpVMYwNS4prqFsRmPUjpNrJSoixIHUkge0DBS4aii+raasxzE+880+am707hQrEXVVW45XI12tPXtiVIyg3udDvfznPfhefEiocuSysQdbkaWt7CRbqNMZ5V3OC08lFBa11DHrc6m/nOvTM59EzbTM5nVprQy5ZmQy9TLC0R3lYMleBKEjeEDReK8UJUMmRJjMg0sIOZ5fi2V6jKxsb6cp6dzPI8eIFYqymxAYEbjTpz2/zJxuqz5J05OJoG9j8+szOrrsxHQbzTnIBN86dR8S+o3Eqz3+E38jvNWKtMTWGzX9jL6eOxI2AP3/aR7x76IfrHT747KZKrQOLYsaZFPqbfaCcRxDG5w6E9Sx+4gmHrncWmtKDDdvoPzeShnfitd/4YTIToX8JC9SvWKnhFU5mu7f7nOY+3SaWonmw+cg2UfE5PkN5ZCprX2sfSasI1x7zI1j8I2l2CfxMvMWJ8r3mWfptxfJ1qU20zMdETZTEwdDQplyylJassLRHEI4BCEIQ0RRCEJMmQJjMi0Ct55btOLOjdVK39D/eenczz/adb01bo9vmP7RPauU6eZq07+JGs1twcp9DMdVnB8QBtpe1j+2k2aEAEHkLXmeog1sret5o51dDHFdr3HLeb6XFW2Nx6i31E4eIBUhrXCnXzHP09Z3cLTNgUcsBuhsSvqDy943Yalb0xDncGx8ome+szMLDQW0/TmT9hKG9X9MzGW8kabGsfwyt6yrppfe25+Q1mRh66dWaINa9ltf25R5I0nXxj7IoH/JtD7CaOCHxtzNrk9dZiqVL7bnkPTnNXAnu7abLr56/5lMruNuP29JSmynMdKa0mTZoWWqZQhlqmWFwMd5UDHeBZeErLQhDUDC8heF4EryLGBMixhKtzOPx9L0W8iG/edZzObxMXpuP+DfSEX08SHsff7xVH332Ekeu8g1unKXjnrJiFuCNdjuZuwwuoJ3C6MDYgfcTFV9PzWacO3hUHkN+kmojWXYje+m5t9oqjH9j1iTYa8vvCr7bQK3c2/tKFY8jzlj7e3l5eUzZrcz84BUNjr+5na7Pr4Gbq5F+oH97zzmJbY+c9ZwsWpJpbwA29ReVyacft1qU1oZjpzShlWzQplgMqUyYMC3NDNICOAFoRQhDXHCEBSLQhIqVLTHifhP8AKfpCElDwZ2PoPtKC5015fYQhNI5qqrH6TThdV+X0hCKYrE+0VTl6QhBVJ+33ErX8+cISRnxnwj+YfQz2eE+EfyiEJTP6acX2305pWEJVsuWSEIQJiOEIEYQhC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889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9A69A2E-4CCF-A0E9-1E7F-1C7CF58D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>
            <a:normAutofit/>
          </a:bodyPr>
          <a:lstStyle/>
          <a:p>
            <a:r>
              <a:rPr lang="tr-TR" sz="3900" b="1">
                <a:solidFill>
                  <a:srgbClr val="EBEBEB"/>
                </a:solidFill>
              </a:rPr>
              <a:t>Yüksekokul Sekreterimiz</a:t>
            </a:r>
            <a:br>
              <a:rPr lang="tr-TR" sz="3900" b="1">
                <a:solidFill>
                  <a:srgbClr val="EBEBEB"/>
                </a:solidFill>
              </a:rPr>
            </a:br>
            <a:r>
              <a:rPr lang="tr-TR" sz="3900">
                <a:solidFill>
                  <a:srgbClr val="EBEBEB"/>
                </a:solidFill>
              </a:rPr>
              <a:t>Sabiye Fisun SERTKAYA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EE279FAE-5F07-55D3-4646-08F9003A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1" y="2438400"/>
            <a:ext cx="6186577" cy="3785419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Yüksekokul sekreterimizdir. </a:t>
            </a:r>
          </a:p>
          <a:p>
            <a:r>
              <a:rPr lang="tr-TR">
                <a:solidFill>
                  <a:srgbClr val="FFFFFF"/>
                </a:solidFill>
              </a:rPr>
              <a:t>İdari yapılanmada en yetkili personeldir.</a:t>
            </a:r>
          </a:p>
          <a:p>
            <a:r>
              <a:rPr lang="tr-TR">
                <a:solidFill>
                  <a:srgbClr val="FFFFFF"/>
                </a:solidFill>
              </a:rPr>
              <a:t>Odası 1. katta bulunmaktadır.</a:t>
            </a:r>
          </a:p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19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1573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962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9A69A2E-4CCF-A0E9-1E7F-1C7CF58D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EBEBEB"/>
                </a:solidFill>
              </a:rPr>
              <a:t>Özgür ALTINIŞIK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EE279FAE-5F07-55D3-4646-08F9003A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1" y="2438400"/>
            <a:ext cx="6186577" cy="3785419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Bilgisayar işletmeni olarak görev almaktadır.</a:t>
            </a:r>
          </a:p>
          <a:p>
            <a:r>
              <a:rPr lang="tr-TR">
                <a:solidFill>
                  <a:srgbClr val="FFFFFF"/>
                </a:solidFill>
              </a:rPr>
              <a:t>Odası 2. katta bulunmaktadır.</a:t>
            </a:r>
          </a:p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14198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52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9A69A2E-4CCF-A0E9-1E7F-1C7CF58D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EBEBEB"/>
                </a:solidFill>
              </a:rPr>
              <a:t>Müjde DAĞLI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EE279FAE-5F07-55D3-4646-08F9003A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1" y="2438400"/>
            <a:ext cx="6186577" cy="3785419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Bilgisayar işletmeni olarak görev almaktadır.</a:t>
            </a:r>
          </a:p>
          <a:p>
            <a:r>
              <a:rPr lang="tr-TR">
                <a:solidFill>
                  <a:srgbClr val="FFFFFF"/>
                </a:solidFill>
              </a:rPr>
              <a:t>Odası 1. katta bulunmaktadır.</a:t>
            </a:r>
          </a:p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4" r="14823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66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9A69A2E-4CCF-A0E9-1E7F-1C7CF58D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EBEBEB"/>
                </a:solidFill>
              </a:rPr>
              <a:t>Nedime Nevin İŞ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EE279FAE-5F07-55D3-4646-08F9003A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1" y="2438400"/>
            <a:ext cx="6186577" cy="3785419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Memur olarak görev almaktadır.</a:t>
            </a:r>
          </a:p>
          <a:p>
            <a:r>
              <a:rPr lang="tr-TR">
                <a:solidFill>
                  <a:srgbClr val="FFFFFF"/>
                </a:solidFill>
              </a:rPr>
              <a:t>Odası 1. katta bulunmaktadır.</a:t>
            </a:r>
          </a:p>
          <a:p>
            <a:endParaRPr lang="tr-TR">
              <a:solidFill>
                <a:srgbClr val="FFFFFF"/>
              </a:solidFill>
            </a:endParaRP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ir sayfada kalem ve gölgelendirme çemberlerini tutan el">
            <a:extLst>
              <a:ext uri="{FF2B5EF4-FFF2-40B4-BE49-F238E27FC236}">
                <a16:creationId xmlns:a16="http://schemas.microsoft.com/office/drawing/2014/main" id="{65429BC9-E4C4-0E5C-8B1D-68F6AB0B8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163" r="16691" b="-2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37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Yardımcı Hizmet Personelimiz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1424598"/>
            <a:ext cx="4195762" cy="419576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17" y="1424598"/>
            <a:ext cx="4195763" cy="419576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205980" y="5733256"/>
            <a:ext cx="18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Ayten ÇALIŞKAN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8164929" y="5733256"/>
            <a:ext cx="160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Sertan</a:t>
            </a:r>
            <a:r>
              <a:rPr lang="tr-TR" dirty="0"/>
              <a:t> SAPAN</a:t>
            </a:r>
          </a:p>
        </p:txBody>
      </p:sp>
    </p:spTree>
    <p:extLst>
      <p:ext uri="{BB962C8B-B14F-4D97-AF65-F5344CB8AC3E}">
        <p14:creationId xmlns:p14="http://schemas.microsoft.com/office/powerpoint/2010/main" val="290926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Tanımanız Gereken Kavramlar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4974" y="1700808"/>
            <a:ext cx="10259998" cy="4195481"/>
          </a:xfrm>
        </p:spPr>
        <p:txBody>
          <a:bodyPr/>
          <a:lstStyle/>
          <a:p>
            <a:pPr marL="0" indent="0">
              <a:buNone/>
            </a:pPr>
            <a:r>
              <a:rPr lang="tr-TR" sz="4000" dirty="0"/>
              <a:t>AKTS</a:t>
            </a:r>
          </a:p>
          <a:p>
            <a:r>
              <a:rPr lang="tr-TR" dirty="0"/>
              <a:t>Avrupa Kredi Transfer Sistemi’nin kısaltmasıdır. </a:t>
            </a:r>
          </a:p>
          <a:p>
            <a:r>
              <a:rPr lang="tr-TR" dirty="0"/>
              <a:t>Herhangi bir ders için öğrencinin iş yükünü temsil eden bir </a:t>
            </a:r>
            <a:r>
              <a:rPr lang="tr-TR" dirty="0" err="1"/>
              <a:t>formülasyondur</a:t>
            </a:r>
            <a:r>
              <a:rPr lang="tr-TR" dirty="0"/>
              <a:t>. </a:t>
            </a:r>
          </a:p>
          <a:p>
            <a:r>
              <a:rPr lang="tr-TR" dirty="0"/>
              <a:t>1 AKTS yaklaşık olarak 30 saatlik iş yüküne denk gelir. Örnek vermek gerekirse, 3 AKTS değerine sahip bir dersten başarılı olabilmeniz için söz konusu derse; ders saati, ödevler, projeler, sınav hazırlıkları gibi çeşitli alanlarda 3*30=90 saatlik vakit ayırmanız gerekir.</a:t>
            </a:r>
          </a:p>
          <a:p>
            <a:r>
              <a:rPr lang="tr-TR" dirty="0"/>
              <a:t>Her dönem (Güz/Bahar) 30 AKTS ders içerir.</a:t>
            </a:r>
          </a:p>
          <a:p>
            <a:r>
              <a:rPr lang="tr-TR" dirty="0"/>
              <a:t>Mezun olabilmeniz için 120 AKTS değerinde dersten başarılı olmuş olmanız gerekir.</a:t>
            </a:r>
          </a:p>
        </p:txBody>
      </p:sp>
    </p:spTree>
    <p:extLst>
      <p:ext uri="{BB962C8B-B14F-4D97-AF65-F5344CB8AC3E}">
        <p14:creationId xmlns:p14="http://schemas.microsoft.com/office/powerpoint/2010/main" val="21021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Tanımanız Gereken Kavramlar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4974" y="1700808"/>
            <a:ext cx="10259998" cy="4195481"/>
          </a:xfrm>
        </p:spPr>
        <p:txBody>
          <a:bodyPr/>
          <a:lstStyle/>
          <a:p>
            <a:pPr marL="0" indent="0">
              <a:buNone/>
            </a:pPr>
            <a:r>
              <a:rPr lang="tr-TR" sz="4000" dirty="0"/>
              <a:t>Akademik Takvim</a:t>
            </a:r>
          </a:p>
          <a:p>
            <a:r>
              <a:rPr lang="tr-TR" dirty="0"/>
              <a:t>Eğitim Öğretim yılı içerisinde yapılacak olan tüm akademik faaliyetlerin (ders kayıtları, sınav tarihleri, derslerin başlangıç ve bitişi gibi) tarihlerinin belirtildiği kurumsal bir takvimdir. Her yıl yeniden hazırlanır.</a:t>
            </a:r>
          </a:p>
          <a:p>
            <a:r>
              <a:rPr lang="tr-TR" dirty="0"/>
              <a:t>Okulumuz ve üniversitemiz web sayfasında ilgili alanlardan erişebileceğiniz gibi, Google’a «ÇOMÜ Akademik Takvim» yazarak da kolayca ulaşabilirsiniz. </a:t>
            </a:r>
          </a:p>
        </p:txBody>
      </p:sp>
    </p:spTree>
    <p:extLst>
      <p:ext uri="{BB962C8B-B14F-4D97-AF65-F5344CB8AC3E}">
        <p14:creationId xmlns:p14="http://schemas.microsoft.com/office/powerpoint/2010/main" val="354131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Tanımanız Gereken Kavramlar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9836" y="1556792"/>
            <a:ext cx="5760640" cy="4195481"/>
          </a:xfrm>
        </p:spPr>
        <p:txBody>
          <a:bodyPr/>
          <a:lstStyle/>
          <a:p>
            <a:pPr marL="0" indent="0">
              <a:buNone/>
            </a:pPr>
            <a:r>
              <a:rPr lang="tr-TR" sz="4000" dirty="0"/>
              <a:t>Harf Notu</a:t>
            </a:r>
          </a:p>
          <a:p>
            <a:r>
              <a:rPr lang="tr-TR" dirty="0"/>
              <a:t>Üniversitelerde </a:t>
            </a:r>
            <a:r>
              <a:rPr lang="tr-TR" dirty="0" err="1"/>
              <a:t>notlandırma</a:t>
            </a:r>
            <a:r>
              <a:rPr lang="tr-TR" dirty="0"/>
              <a:t>, 100’lük ve 4’lük sayısal sistemlerin yanında belirli aralıkları işaret eden harf notları ile yapılmaktadır. </a:t>
            </a:r>
          </a:p>
          <a:p>
            <a:r>
              <a:rPr lang="tr-TR" dirty="0"/>
              <a:t>Her bir harf ikilisi, belirli bir not aralığına veya bir duruma işaret eder.</a:t>
            </a:r>
          </a:p>
          <a:p>
            <a:r>
              <a:rPr lang="tr-TR" dirty="0"/>
              <a:t>Söz konusu harf notları ve referans aralıkları standart değildir, her kurumun kendi dönüşüm tablosu vardır.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444640"/>
              </p:ext>
            </p:extLst>
          </p:nvPr>
        </p:nvGraphicFramePr>
        <p:xfrm>
          <a:off x="7534572" y="1524042"/>
          <a:ext cx="3488712" cy="4195766"/>
        </p:xfrm>
        <a:graphic>
          <a:graphicData uri="http://schemas.openxmlformats.org/drawingml/2006/table">
            <a:tbl>
              <a:tblPr/>
              <a:tblGrid>
                <a:gridCol w="1162904">
                  <a:extLst>
                    <a:ext uri="{9D8B030D-6E8A-4147-A177-3AD203B41FA5}">
                      <a16:colId xmlns:a16="http://schemas.microsoft.com/office/drawing/2014/main" val="3963048715"/>
                    </a:ext>
                  </a:extLst>
                </a:gridCol>
                <a:gridCol w="1162904">
                  <a:extLst>
                    <a:ext uri="{9D8B030D-6E8A-4147-A177-3AD203B41FA5}">
                      <a16:colId xmlns:a16="http://schemas.microsoft.com/office/drawing/2014/main" val="2755255141"/>
                    </a:ext>
                  </a:extLst>
                </a:gridCol>
                <a:gridCol w="1162904">
                  <a:extLst>
                    <a:ext uri="{9D8B030D-6E8A-4147-A177-3AD203B41FA5}">
                      <a16:colId xmlns:a16="http://schemas.microsoft.com/office/drawing/2014/main" val="3734315802"/>
                    </a:ext>
                  </a:extLst>
                </a:gridCol>
              </a:tblGrid>
              <a:tr h="482489"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Başarı Notu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Harf karşılığı 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Katsayı Karşılığı 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532872"/>
                  </a:ext>
                </a:extLst>
              </a:tr>
              <a:tr h="293708"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90 – 100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AA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4.00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147531"/>
                  </a:ext>
                </a:extLst>
              </a:tr>
              <a:tr h="293708"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85 – 89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BA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3.50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488694"/>
                  </a:ext>
                </a:extLst>
              </a:tr>
              <a:tr h="293708"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80-84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BB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3.00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35696"/>
                  </a:ext>
                </a:extLst>
              </a:tr>
              <a:tr h="293708"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70-79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CB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2.50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071582"/>
                  </a:ext>
                </a:extLst>
              </a:tr>
              <a:tr h="293708"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60-69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CC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2.00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468918"/>
                  </a:ext>
                </a:extLst>
              </a:tr>
              <a:tr h="293708"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55-59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DC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1.50 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980820"/>
                  </a:ext>
                </a:extLst>
              </a:tr>
              <a:tr h="293708"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50-54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DD 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1.00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647166"/>
                  </a:ext>
                </a:extLst>
              </a:tr>
              <a:tr h="293708"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40-49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FD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0.50 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858132"/>
                  </a:ext>
                </a:extLst>
              </a:tr>
              <a:tr h="293708"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0-39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FF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0.00 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672900"/>
                  </a:ext>
                </a:extLst>
              </a:tr>
              <a:tr h="293708"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Yeterli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YE 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-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400235"/>
                  </a:ext>
                </a:extLst>
              </a:tr>
              <a:tr h="293708"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Yetersiz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YS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-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199552"/>
                  </a:ext>
                </a:extLst>
              </a:tr>
              <a:tr h="482489"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Devamsız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>
                          <a:effectLst/>
                        </a:rPr>
                        <a:t>DS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200" dirty="0">
                          <a:effectLst/>
                        </a:rPr>
                        <a:t>0.00 (Kredili Dersler için)</a:t>
                      </a:r>
                    </a:p>
                  </a:txBody>
                  <a:tcPr marL="52463" marR="52463" marT="52463" marB="5246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669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0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Devam Zorunluluğu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40508" y="1877696"/>
            <a:ext cx="9774384" cy="4359616"/>
          </a:xfrm>
        </p:spPr>
        <p:txBody>
          <a:bodyPr rtlCol="0">
            <a:normAutofit/>
          </a:bodyPr>
          <a:lstStyle/>
          <a:p>
            <a:r>
              <a:rPr lang="tr-TR" sz="2000" dirty="0"/>
              <a:t>Yüksekokulumuz programlarında teorik derslere asgari %70 oranında, uygulama derslerinde ise asgari %80 oranında devam zorunluluğu bulunmaktadır. </a:t>
            </a:r>
          </a:p>
          <a:p>
            <a:r>
              <a:rPr lang="tr-TR" sz="2000" dirty="0"/>
              <a:t>Bu devam zorunluluğunu sağlamayarak, DS harf notu ile dersten kalan öğrencilerin, söz konusu dersi alttan alırken de devam zorunlulukları vardır.</a:t>
            </a:r>
          </a:p>
          <a:p>
            <a:r>
              <a:rPr lang="tr-TR" sz="2000" dirty="0"/>
              <a:t>Eğer dersiniz DS dışında bir notla başarısız olduysa, dersi tekrar </a:t>
            </a:r>
            <a:r>
              <a:rPr lang="tr-TR" sz="2000" dirty="0" err="1"/>
              <a:t>alıdığınızda</a:t>
            </a:r>
            <a:r>
              <a:rPr lang="tr-TR" sz="2000" dirty="0"/>
              <a:t> devam zorunluluğunuz bulunmamaktadır.</a:t>
            </a:r>
          </a:p>
        </p:txBody>
      </p:sp>
    </p:spTree>
    <p:extLst>
      <p:ext uri="{BB962C8B-B14F-4D97-AF65-F5344CB8AC3E}">
        <p14:creationId xmlns:p14="http://schemas.microsoft.com/office/powerpoint/2010/main" val="35944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608767-374A-3703-E6A5-094FA670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Yerleşkeler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F6128F-A65A-F7A6-D7EA-268CB130A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43" y="1965321"/>
            <a:ext cx="4199299" cy="4195481"/>
          </a:xfrm>
        </p:spPr>
        <p:txBody>
          <a:bodyPr>
            <a:normAutofit/>
          </a:bodyPr>
          <a:lstStyle/>
          <a:p>
            <a:r>
              <a:rPr lang="tr-TR" dirty="0" err="1"/>
              <a:t>ÇOMÜ’nün</a:t>
            </a:r>
            <a:r>
              <a:rPr lang="tr-TR" dirty="0"/>
              <a:t> Merkezde 10, İlçelerde 10 olacak şekilde 20 farklı yerleşkesi, harita üzerinde gösterilmiştir. </a:t>
            </a:r>
          </a:p>
          <a:p>
            <a:r>
              <a:rPr lang="tr-TR" dirty="0"/>
              <a:t>Bunlardan en büyüğü olan Terzioğlu Yerleşkesi, aynı zamanda Rektörlük binasını ve ÇOMÜ Hastanesini de içermektedir.    </a:t>
            </a:r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sz="1400" dirty="0"/>
              <a:t>Kaynak: https://www.comu.edu.tr/yerleskeler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4552C5B-EAD4-4459-7F04-A615023A5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507" y="1340768"/>
            <a:ext cx="6334125" cy="5276850"/>
          </a:xfrm>
          <a:prstGeom prst="rect">
            <a:avLst/>
          </a:prstGeom>
        </p:spPr>
      </p:pic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A776868A-8CF5-52C8-AC3C-21F54B07DCA5}"/>
              </a:ext>
            </a:extLst>
          </p:cNvPr>
          <p:cNvSpPr txBox="1">
            <a:spLocks/>
          </p:cNvSpPr>
          <p:nvPr/>
        </p:nvSpPr>
        <p:spPr>
          <a:xfrm>
            <a:off x="6886500" y="6191831"/>
            <a:ext cx="4392488" cy="512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99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79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524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İnteraktif Kaynak: harita.comu.edu.tr  </a:t>
            </a:r>
          </a:p>
        </p:txBody>
      </p:sp>
    </p:spTree>
    <p:extLst>
      <p:ext uri="{BB962C8B-B14F-4D97-AF65-F5344CB8AC3E}">
        <p14:creationId xmlns:p14="http://schemas.microsoft.com/office/powerpoint/2010/main" val="6221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/>
              <a:t>Ders Kayıtları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40508" y="1877696"/>
            <a:ext cx="9774384" cy="4359616"/>
          </a:xfrm>
        </p:spPr>
        <p:txBody>
          <a:bodyPr rtlCol="0">
            <a:normAutofit/>
          </a:bodyPr>
          <a:lstStyle/>
          <a:p>
            <a:r>
              <a:rPr lang="tr-TR" sz="2000" dirty="0"/>
              <a:t>Öğrencilerimizin, her dönem öncesinde akademik takvimde belirtilen tarih aralığında ders kayıtlarını yapmaları zorunludur.</a:t>
            </a:r>
          </a:p>
          <a:p>
            <a:r>
              <a:rPr lang="tr-TR" sz="2000" dirty="0"/>
              <a:t>Ders kaydının zamanında yapılmaması halinde dönem kaybı yaşanacaktır.</a:t>
            </a:r>
          </a:p>
        </p:txBody>
      </p:sp>
    </p:spTree>
    <p:extLst>
      <p:ext uri="{BB962C8B-B14F-4D97-AF65-F5344CB8AC3E}">
        <p14:creationId xmlns:p14="http://schemas.microsoft.com/office/powerpoint/2010/main" val="31400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1035" name="Oval 103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1039" name="Picture 103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1" r="21093"/>
          <a:stretch/>
        </p:blipFill>
        <p:spPr bwMode="auto">
          <a:xfrm>
            <a:off x="20" y="-1"/>
            <a:ext cx="12188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45942" y="452718"/>
            <a:ext cx="9402274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4200"/>
              <a:t>ÇOMÜ KÜTÜPHANESİ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3024" y="2052918"/>
            <a:ext cx="8944211" cy="4195481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/>
            <a:r>
              <a:rPr lang="en-US"/>
              <a:t>8000m² kapalı alanda 1000 kişilik oturma alanı 17 km raf uzunluğuna sahip zengin basılı ve elektronik koleksiyonu ile kullanıcılarına hizmet vermeye devam etmektedir.</a:t>
            </a:r>
          </a:p>
          <a:p>
            <a:pPr defTabSz="457200"/>
            <a:r>
              <a:rPr lang="en-US"/>
              <a:t>ÇOMÜ Kütüphanesi gerek zengin basılı ve elektronik koleksiyonu gerekse fiziksel donanım ve imkanları ile Türkiye’nin sayılı araştırma kütüphaneleri arasında yer almaktadır.</a:t>
            </a:r>
          </a:p>
          <a:p>
            <a:pPr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Picture 2073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2076" name="Picture 2075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2078" name="Oval 2077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2080" name="Picture 2079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2082" name="Picture 2081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2084" name="Rectangle 2083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0499" y="629266"/>
            <a:ext cx="3329461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3600"/>
              <a:t>Öğrenci Sosyal Etkinlik Merkezi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4" r="15732" b="-1"/>
          <a:stretch/>
        </p:blipFill>
        <p:spPr bwMode="auto">
          <a:xfrm>
            <a:off x="4633473" y="10"/>
            <a:ext cx="755816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6" name="Rectangle 2085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50499" y="2438400"/>
            <a:ext cx="3329461" cy="3809999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1500"/>
              <a:t>Üniversitemizin Terzioğlu Yerleşkesi'nde Ocak 2005 tarihinden itibaren hizmette olan Öğrenci Sosyal Etkinlik Merkezi (ÖSEM); toplam kapalı kullanım alanı 9.000 m2'den oluşan 3 katlı modern bir birimimizdir.</a:t>
            </a:r>
          </a:p>
          <a:p>
            <a:pPr defTabSz="457200">
              <a:lnSpc>
                <a:spcPct val="90000"/>
              </a:lnSpc>
            </a:pPr>
            <a:r>
              <a:rPr lang="en-US" sz="1500"/>
              <a:t>İçinde yemekhane, Burs-barınma koordinatörlüğü, Öğrenci Bilgisayar Laboratuvarı ve öğrencilere hizmet veren ticari işletmeler bulunmaktadır.</a:t>
            </a:r>
          </a:p>
        </p:txBody>
      </p:sp>
    </p:spTree>
    <p:extLst>
      <p:ext uri="{BB962C8B-B14F-4D97-AF65-F5344CB8AC3E}">
        <p14:creationId xmlns:p14="http://schemas.microsoft.com/office/powerpoint/2010/main" val="2316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5960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015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770" y="1676400"/>
            <a:ext cx="2818665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28" y="0"/>
            <a:ext cx="1602970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6" y="6096000"/>
            <a:ext cx="993476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Deniz bot 'ın havada">
            <a:extLst>
              <a:ext uri="{FF2B5EF4-FFF2-40B4-BE49-F238E27FC236}">
                <a16:creationId xmlns:a16="http://schemas.microsoft.com/office/drawing/2014/main" id="{47DBB6FB-89F0-EDDA-DB49-210E1F7F9F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40000"/>
          </a:blip>
          <a:srcRect t="14181" b="29554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59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4500">
                <a:solidFill>
                  <a:schemeClr val="tx1"/>
                </a:solidFill>
              </a:rPr>
              <a:t>MOTORLU ARAÇLAR VE ULAŞTIRMA TEKNOLOJİLERİ BÖLÜMÜ</a:t>
            </a:r>
            <a:br>
              <a:rPr lang="en-US" sz="4500">
                <a:solidFill>
                  <a:schemeClr val="tx1"/>
                </a:solidFill>
              </a:rPr>
            </a:br>
            <a:br>
              <a:rPr lang="en-US" sz="4500">
                <a:solidFill>
                  <a:schemeClr val="tx1"/>
                </a:solidFill>
              </a:rPr>
            </a:br>
            <a:r>
              <a:rPr lang="en-US" sz="4500">
                <a:solidFill>
                  <a:schemeClr val="tx1"/>
                </a:solidFill>
              </a:rPr>
              <a:t>GEMİ İNŞAATI PROGRAMI</a:t>
            </a:r>
          </a:p>
        </p:txBody>
      </p:sp>
    </p:spTree>
    <p:extLst>
      <p:ext uri="{BB962C8B-B14F-4D97-AF65-F5344CB8AC3E}">
        <p14:creationId xmlns:p14="http://schemas.microsoft.com/office/powerpoint/2010/main" val="342213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GEMİ İNŞAATI PROGRAMI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3024" y="2060576"/>
            <a:ext cx="8951827" cy="4195763"/>
          </a:xfrm>
        </p:spPr>
        <p:txBody>
          <a:bodyPr/>
          <a:lstStyle/>
          <a:p>
            <a:r>
              <a:rPr lang="tr-TR" dirty="0"/>
              <a:t>Motorlu Araçlar ve Ulaştırma Teknolojileri Bölümü çatısı altında bulunan iki programdan biridir. </a:t>
            </a:r>
          </a:p>
          <a:p>
            <a:r>
              <a:rPr lang="tr-TR" dirty="0"/>
              <a:t>2007 yılından beri öğrenci almaktadır.</a:t>
            </a:r>
          </a:p>
          <a:p>
            <a:r>
              <a:rPr lang="tr-TR" dirty="0"/>
              <a:t>YKS sonuçlarına göre 52 kontenjanı olan programa son 3 yılda yerleşme oranı %100’dür.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653021" y="4941168"/>
            <a:ext cx="4395196" cy="1315170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2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EBEBEB"/>
                </a:solidFill>
              </a:rPr>
              <a:t>GEMİ İNŞAATI PROGRAMI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3024" y="2060576"/>
            <a:ext cx="8951827" cy="419576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	ÖĞRETİM ELEMANLARI:</a:t>
            </a:r>
          </a:p>
          <a:p>
            <a:r>
              <a:rPr lang="tr-TR" dirty="0"/>
              <a:t>Dr. </a:t>
            </a:r>
            <a:r>
              <a:rPr lang="tr-TR" dirty="0" err="1"/>
              <a:t>Öğr</a:t>
            </a:r>
            <a:r>
              <a:rPr lang="tr-TR" dirty="0"/>
              <a:t>. Üyesi Yavuz Hakan ÖZDEMİR (Bölüm Başkanı)</a:t>
            </a:r>
          </a:p>
          <a:p>
            <a:r>
              <a:rPr lang="tr-TR" dirty="0" err="1"/>
              <a:t>Öğr</a:t>
            </a:r>
            <a:r>
              <a:rPr lang="tr-TR" dirty="0"/>
              <a:t>. Gör. Burak GÖZÜTOK (Program Başkanı)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653021" y="5733256"/>
            <a:ext cx="4395196" cy="52308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89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EBEBEB"/>
                </a:solidFill>
              </a:rPr>
              <a:t>GEMİ İNŞAATI PROGRAMI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3024" y="2060576"/>
            <a:ext cx="8951827" cy="4195763"/>
          </a:xfrm>
        </p:spPr>
        <p:txBody>
          <a:bodyPr/>
          <a:lstStyle/>
          <a:p>
            <a:r>
              <a:rPr lang="tr-TR" dirty="0"/>
              <a:t>Dersler çoğunlukla Deniz Teknolojileri MYO binasında 117 ve 118 </a:t>
            </a:r>
            <a:r>
              <a:rPr lang="tr-TR" dirty="0" err="1"/>
              <a:t>nolu</a:t>
            </a:r>
            <a:r>
              <a:rPr lang="tr-TR" dirty="0"/>
              <a:t> dersliklerde işlenmektedir.</a:t>
            </a:r>
          </a:p>
          <a:p>
            <a:r>
              <a:rPr lang="tr-TR" dirty="0"/>
              <a:t>Teknik Resim ve İmalat İşlemleri dersleri Mühendislik Fakültesi Ek binasındaki çizim atölyesinde,</a:t>
            </a:r>
          </a:p>
          <a:p>
            <a:r>
              <a:rPr lang="tr-TR" dirty="0"/>
              <a:t>Bilgisayar 1 dersi ise </a:t>
            </a:r>
            <a:r>
              <a:rPr lang="tr-TR" i="1" dirty="0"/>
              <a:t>Çanakkale Teknik Bilimler MYO </a:t>
            </a:r>
            <a:r>
              <a:rPr lang="tr-TR" dirty="0"/>
              <a:t>binasında </a:t>
            </a:r>
            <a:r>
              <a:rPr lang="tr-TR" i="1" dirty="0"/>
              <a:t>Bilgisayar Laboratuvarı 1</a:t>
            </a:r>
            <a:r>
              <a:rPr lang="tr-TR" dirty="0"/>
              <a:t>’de işlenecektir.</a:t>
            </a:r>
          </a:p>
          <a:p>
            <a:r>
              <a:rPr lang="tr-TR" dirty="0"/>
              <a:t>İmalat Atölyesinin iyileştirilmesi ve yeni bir kaynak atölyesi oluşturulması için çalışmalar devam etmektedir. 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653021" y="4509120"/>
            <a:ext cx="4395196" cy="1747218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034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EBEBEB"/>
                </a:solidFill>
              </a:rPr>
              <a:t>GEMİ İNŞAATI PROGRAMI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3024" y="2060576"/>
            <a:ext cx="8951827" cy="4195763"/>
          </a:xfrm>
        </p:spPr>
        <p:txBody>
          <a:bodyPr/>
          <a:lstStyle/>
          <a:p>
            <a:r>
              <a:rPr lang="tr-TR" dirty="0"/>
              <a:t>Mezun olabilmek için 30 günlük staj çalışmasının da dahil olduğu120 AKTS dersin tamamlanması gerekmektedir.</a:t>
            </a:r>
          </a:p>
          <a:p>
            <a:r>
              <a:rPr lang="tr-TR" dirty="0"/>
              <a:t>Ağırlıklı genel not ortalaması (AGNO) 2.00 ve üzerinde olan öğrenciler mezuniyete hak kazanırlar.</a:t>
            </a:r>
          </a:p>
          <a:p>
            <a:r>
              <a:rPr lang="tr-TR" dirty="0"/>
              <a:t>Mezunlarımız </a:t>
            </a:r>
            <a:r>
              <a:rPr lang="tr-TR" b="1" i="1" dirty="0"/>
              <a:t>Gemi İnşaatı Teknikeri </a:t>
            </a:r>
            <a:r>
              <a:rPr lang="tr-TR" dirty="0" err="1"/>
              <a:t>ünvanı</a:t>
            </a:r>
            <a:r>
              <a:rPr lang="tr-TR" dirty="0"/>
              <a:t> alırlar.</a:t>
            </a:r>
          </a:p>
          <a:p>
            <a:r>
              <a:rPr lang="tr-TR" dirty="0"/>
              <a:t>Gemi İnşaatı ve denizcilik sektöründe, başta tersaneler ve dizayn ofisler olmak üzere çeşitli iş yerlerinde görev alabilirler.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653021" y="5085184"/>
            <a:ext cx="4395196" cy="1171154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754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EBEBEB"/>
                </a:solidFill>
              </a:rPr>
              <a:t>GEMİ İNŞAATI PROGRAMI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3024" y="2060576"/>
            <a:ext cx="8951827" cy="4195763"/>
          </a:xfrm>
        </p:spPr>
        <p:txBody>
          <a:bodyPr/>
          <a:lstStyle/>
          <a:p>
            <a:r>
              <a:rPr lang="tr-TR" dirty="0"/>
              <a:t>Mezunlarımız Dikey Geçiş Sınavı (DGS) ile lisans eğitimlerine devam edebilirler</a:t>
            </a:r>
          </a:p>
          <a:p>
            <a:r>
              <a:rPr lang="tr-TR" dirty="0"/>
              <a:t>Geçiş yapabilecekleri lisans bölümleri:</a:t>
            </a:r>
          </a:p>
          <a:p>
            <a:pPr marL="0" indent="0">
              <a:buNone/>
            </a:pPr>
            <a:r>
              <a:rPr lang="tr-TR" dirty="0"/>
              <a:t>Gemi İnşaatı ve Gemi Makineleri Mühendisliği</a:t>
            </a:r>
          </a:p>
          <a:p>
            <a:pPr marL="0" indent="0">
              <a:buNone/>
            </a:pPr>
            <a:r>
              <a:rPr lang="tr-TR" dirty="0"/>
              <a:t>Gemi ve Deniz Teknolojisi Mühendisliği</a:t>
            </a:r>
          </a:p>
          <a:p>
            <a:pPr marL="0" indent="0">
              <a:buNone/>
            </a:pPr>
            <a:r>
              <a:rPr lang="tr-TR" dirty="0"/>
              <a:t>Gemi ve Yat Tasarımı</a:t>
            </a:r>
          </a:p>
          <a:p>
            <a:pPr marL="0" indent="0">
              <a:buNone/>
            </a:pPr>
            <a:r>
              <a:rPr lang="tr-TR" dirty="0"/>
              <a:t>Makine Mühendisliği</a:t>
            </a:r>
          </a:p>
          <a:p>
            <a:pPr marL="0" indent="0">
              <a:buNone/>
            </a:pPr>
            <a:r>
              <a:rPr lang="tr-TR" dirty="0"/>
              <a:t>İmalat Mühendisliği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653021" y="4509120"/>
            <a:ext cx="4395196" cy="1747218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192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3024" y="2060576"/>
            <a:ext cx="8951827" cy="4195763"/>
          </a:xfrm>
        </p:spPr>
        <p:txBody>
          <a:bodyPr>
            <a:normAutofit/>
          </a:bodyPr>
          <a:lstStyle/>
          <a:p>
            <a:r>
              <a:rPr lang="tr-TR" sz="4400" dirty="0"/>
              <a:t>Katıldığınız için teşekkürler.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653021" y="5877272"/>
            <a:ext cx="4395196" cy="379066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429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A5F05E-AB0B-6317-2817-E27CBCBB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Dardanos Yerleşkesi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2231FF-BAED-044B-848E-1496C88B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25" y="2052919"/>
            <a:ext cx="5423435" cy="4195481"/>
          </a:xfrm>
        </p:spPr>
        <p:txBody>
          <a:bodyPr>
            <a:normAutofit lnSpcReduction="10000"/>
          </a:bodyPr>
          <a:lstStyle/>
          <a:p>
            <a:r>
              <a:rPr lang="tr-TR" dirty="0"/>
              <a:t>ÇOMÜ Dardanos Yerleşkesinde faydalanabileceğiniz imkanlar;</a:t>
            </a:r>
          </a:p>
          <a:p>
            <a:pPr lvl="1"/>
            <a:r>
              <a:rPr lang="tr-TR" dirty="0"/>
              <a:t>Restoran</a:t>
            </a:r>
          </a:p>
          <a:p>
            <a:pPr lvl="1"/>
            <a:r>
              <a:rPr lang="tr-TR" dirty="0"/>
              <a:t>Piknik Alanı</a:t>
            </a:r>
          </a:p>
          <a:p>
            <a:pPr lvl="1"/>
            <a:r>
              <a:rPr lang="tr-TR" dirty="0"/>
              <a:t>Toplantı Salonları</a:t>
            </a:r>
          </a:p>
          <a:p>
            <a:pPr lvl="1"/>
            <a:r>
              <a:rPr lang="tr-TR" dirty="0"/>
              <a:t>Spor Tesisleri</a:t>
            </a:r>
          </a:p>
          <a:p>
            <a:pPr lvl="1"/>
            <a:r>
              <a:rPr lang="tr-TR" dirty="0"/>
              <a:t>Plaj</a:t>
            </a:r>
          </a:p>
          <a:p>
            <a:pPr lvl="1"/>
            <a:r>
              <a:rPr lang="tr-TR" dirty="0"/>
              <a:t>Yüzme Havuzu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r>
              <a:rPr lang="tr-TR" dirty="0"/>
              <a:t>BKZ:  dardanos.comu.edu.tr</a:t>
            </a:r>
          </a:p>
        </p:txBody>
      </p:sp>
    </p:spTree>
    <p:extLst>
      <p:ext uri="{BB962C8B-B14F-4D97-AF65-F5344CB8AC3E}">
        <p14:creationId xmlns:p14="http://schemas.microsoft.com/office/powerpoint/2010/main" val="23378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Yemekhanemiz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2609" y="1152983"/>
            <a:ext cx="8944211" cy="4195481"/>
          </a:xfrm>
        </p:spPr>
        <p:txBody>
          <a:bodyPr/>
          <a:lstStyle/>
          <a:p>
            <a:r>
              <a:rPr lang="tr-TR" dirty="0"/>
              <a:t>Yüksekokulumuz yemekhanesi, İlahiyat Fakültesi Binası Zemin Katında bulunmaktadır.</a:t>
            </a:r>
          </a:p>
          <a:p>
            <a:r>
              <a:rPr lang="tr-TR" dirty="0"/>
              <a:t>ÇOMÜ Kartlarınıza internet üzerinden veya yemekhane girişindeki kiosklar üzerinden para yükleyerek, tüm kampüslerdeki tüm yemekhanelerden faydalanabilirsiniz.</a:t>
            </a:r>
          </a:p>
          <a:p>
            <a:r>
              <a:rPr lang="tr-TR" dirty="0"/>
              <a:t>Yemek menüsüne Üniversitemiz web sayfasının SKS bölümünden ulaşabileceğiniz gibi, Google üzerinden «ÇOMÜ Yemek Liste» şeklinde yapacağınız arama ile de kolayca ulaşabilirsiniz.</a:t>
            </a: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DE299079-D131-6753-BE5F-054B835DFB8E}"/>
              </a:ext>
            </a:extLst>
          </p:cNvPr>
          <p:cNvSpPr txBox="1">
            <a:spLocks/>
          </p:cNvSpPr>
          <p:nvPr/>
        </p:nvSpPr>
        <p:spPr>
          <a:xfrm>
            <a:off x="736239" y="4099856"/>
            <a:ext cx="9402274" cy="9048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4199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/>
              <a:t>Sınıflarımız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CC0E8639-62F2-1070-B791-BCC7248F5109}"/>
              </a:ext>
            </a:extLst>
          </p:cNvPr>
          <p:cNvSpPr txBox="1">
            <a:spLocks/>
          </p:cNvSpPr>
          <p:nvPr/>
        </p:nvSpPr>
        <p:spPr>
          <a:xfrm>
            <a:off x="1230148" y="4800121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99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79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524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tr-TR" dirty="0"/>
              <a:t>Binamızda 4 adet dersliğimiz ve 1 adet amfimiz bulunmaktadır.</a:t>
            </a:r>
          </a:p>
          <a:p>
            <a:pPr lvl="1"/>
            <a:r>
              <a:rPr lang="tr-TR" dirty="0"/>
              <a:t>Gemi İnşaatı Programı Sınıfları 117 ve 118 numaralı sınıflar</a:t>
            </a:r>
          </a:p>
          <a:p>
            <a:pPr lvl="1"/>
            <a:r>
              <a:rPr lang="tr-TR" dirty="0"/>
              <a:t>Sualtı Teknolojisi Programı Sınıfları 109 ve 110 numaralı sınıflar</a:t>
            </a:r>
          </a:p>
        </p:txBody>
      </p:sp>
    </p:spTree>
    <p:extLst>
      <p:ext uri="{BB962C8B-B14F-4D97-AF65-F5344CB8AC3E}">
        <p14:creationId xmlns:p14="http://schemas.microsoft.com/office/powerpoint/2010/main" val="131614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A9D071-DC7A-6E89-0E68-7463626D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280980"/>
            <a:ext cx="9402274" cy="1400530"/>
          </a:xfrm>
        </p:spPr>
        <p:txBody>
          <a:bodyPr/>
          <a:lstStyle/>
          <a:p>
            <a:r>
              <a:rPr lang="tr-TR" dirty="0"/>
              <a:t>Üniversitemiz Organizasyon Şeması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4CF6C6D3-3C0B-FD81-EF68-F4DF020DF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931375"/>
              </p:ext>
            </p:extLst>
          </p:nvPr>
        </p:nvGraphicFramePr>
        <p:xfrm>
          <a:off x="765820" y="1052736"/>
          <a:ext cx="10945217" cy="5524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514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A9D071-DC7A-6E89-0E68-7463626D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280980"/>
            <a:ext cx="9402274" cy="1400530"/>
          </a:xfrm>
        </p:spPr>
        <p:txBody>
          <a:bodyPr/>
          <a:lstStyle/>
          <a:p>
            <a:r>
              <a:rPr lang="tr-TR" dirty="0"/>
              <a:t>Yüksekokul Organizasyon Şeması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4CF6C6D3-3C0B-FD81-EF68-F4DF020DF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925004"/>
              </p:ext>
            </p:extLst>
          </p:nvPr>
        </p:nvGraphicFramePr>
        <p:xfrm>
          <a:off x="765820" y="1052736"/>
          <a:ext cx="10945217" cy="5524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9F7D6B4-AF09-2560-EDF0-5E25635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>
            <a:normAutofit/>
          </a:bodyPr>
          <a:lstStyle/>
          <a:p>
            <a:r>
              <a:rPr lang="tr-TR" sz="3900">
                <a:solidFill>
                  <a:srgbClr val="EBEBEB"/>
                </a:solidFill>
              </a:rPr>
              <a:t>Müdürümüz</a:t>
            </a:r>
            <a:br>
              <a:rPr lang="tr-TR" sz="3900">
                <a:solidFill>
                  <a:srgbClr val="EBEBEB"/>
                </a:solidFill>
              </a:rPr>
            </a:br>
            <a:r>
              <a:rPr lang="tr-TR" sz="3900">
                <a:solidFill>
                  <a:srgbClr val="EBEBEB"/>
                </a:solidFill>
              </a:rPr>
              <a:t>Dr.Öğr.Üyesi Halit KUŞKU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279FAE-5F07-55D3-4646-08F9003A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1" y="2438400"/>
            <a:ext cx="6186577" cy="3785419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Yüksekokulumuzun organizasyon şemasında en yetkili ismidir.</a:t>
            </a:r>
          </a:p>
          <a:p>
            <a:r>
              <a:rPr lang="tr-TR">
                <a:solidFill>
                  <a:srgbClr val="FFFFFF"/>
                </a:solidFill>
              </a:rPr>
              <a:t>2021 Yılından itibaren Yüksekokulumuza liderlik etmektedir.</a:t>
            </a:r>
          </a:p>
          <a:p>
            <a:r>
              <a:rPr lang="tr-TR">
                <a:solidFill>
                  <a:srgbClr val="FFFFFF"/>
                </a:solidFill>
              </a:rPr>
              <a:t>Çalışma alanları Su Ürünleri ve Deniz Bilimleri ve Teknolojisidir. </a:t>
            </a:r>
          </a:p>
          <a:p>
            <a:r>
              <a:rPr lang="tr-TR">
                <a:solidFill>
                  <a:srgbClr val="FFFFFF"/>
                </a:solidFill>
              </a:rPr>
              <a:t>Müdürlük Makamı, binamız ikinci katında bulunmaktadır.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r="14073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07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9F7D6B4-AF09-2560-EDF0-5E25635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tr-TR" sz="3600">
                <a:solidFill>
                  <a:srgbClr val="EBEBEB"/>
                </a:solidFill>
              </a:rPr>
            </a:br>
            <a:r>
              <a:rPr lang="tr-TR" sz="3600">
                <a:solidFill>
                  <a:srgbClr val="EBEBEB"/>
                </a:solidFill>
              </a:rPr>
              <a:t>Doç.Dr. Hasan Barış ÖZALP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279FAE-5F07-55D3-4646-08F9003AB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1" y="2438400"/>
            <a:ext cx="6186577" cy="3785419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Sualtı Teknolojisi Programı Öğretim Üyesidir.</a:t>
            </a:r>
          </a:p>
          <a:p>
            <a:r>
              <a:rPr lang="tr-TR">
                <a:solidFill>
                  <a:srgbClr val="FFFFFF"/>
                </a:solidFill>
              </a:rPr>
              <a:t>Odası 3. katta bulunmaktadır.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C0CE6B2-DADF-FB82-DB02-5E90AA1A8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 r="16699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47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0262f94-9f35-4ac3-9a90-690165a166b7"/>
    <ds:schemaRef ds:uri="a4f35948-e619-41b3-aa29-22878b09cfd2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487</TotalTime>
  <Words>1480</Words>
  <Application>Microsoft Office PowerPoint</Application>
  <PresentationFormat>Özel</PresentationFormat>
  <Paragraphs>229</Paragraphs>
  <Slides>39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3" baseType="lpstr">
      <vt:lpstr>Arial</vt:lpstr>
      <vt:lpstr>Century Gothic</vt:lpstr>
      <vt:lpstr>Wingdings 3</vt:lpstr>
      <vt:lpstr>İyon</vt:lpstr>
      <vt:lpstr>Çanakkale Onsekiz Mart Üniversitesi Deniz Teknolojileri  Meslek Yüksekokulu  Oryantasyon Sunumu</vt:lpstr>
      <vt:lpstr>Genel İstatistikler</vt:lpstr>
      <vt:lpstr>Yerleşkeler</vt:lpstr>
      <vt:lpstr>Dardanos Yerleşkesi</vt:lpstr>
      <vt:lpstr>Yemekhanemiz</vt:lpstr>
      <vt:lpstr>Üniversitemiz Organizasyon Şeması</vt:lpstr>
      <vt:lpstr>Yüksekokul Organizasyon Şeması</vt:lpstr>
      <vt:lpstr>Müdürümüz Dr.Öğr.Üyesi Halit KUŞKU</vt:lpstr>
      <vt:lpstr> Doç.Dr. Hasan Barış ÖZALP</vt:lpstr>
      <vt:lpstr>Doç.Dr. Deniz ACARLI</vt:lpstr>
      <vt:lpstr>Dr.Öğr.Üyesi Ümüt YİĞİT</vt:lpstr>
      <vt:lpstr>Dr.Öğr.Üyesi Savaş GÜRÇAY</vt:lpstr>
      <vt:lpstr>Dr.Öğr.Üyesi Yavuz Hakan ÖZDEMİR</vt:lpstr>
      <vt:lpstr>Öğr.Gör. Burak GÖZÜTOK</vt:lpstr>
      <vt:lpstr>Öğr.Gör. Çetin KEDİOĞLU</vt:lpstr>
      <vt:lpstr>Öğr.Gör. Süleyman ÖZER</vt:lpstr>
      <vt:lpstr>Öğr.Gör. Ogün GEZEN</vt:lpstr>
      <vt:lpstr>Öğr.Gör. Dr. Semih ÖZTÜRK</vt:lpstr>
      <vt:lpstr>Dr.Öğr.Üyesi Yalçın TÖRE</vt:lpstr>
      <vt:lpstr>Öğr.Gör. Melike İdil ÖZ</vt:lpstr>
      <vt:lpstr>Yüksekokul Sekreterimiz Sabiye Fisun SERTKAYA</vt:lpstr>
      <vt:lpstr>Özgür ALTINIŞIK</vt:lpstr>
      <vt:lpstr>Müjde DAĞLI</vt:lpstr>
      <vt:lpstr>Nedime Nevin İŞ</vt:lpstr>
      <vt:lpstr>Yardımcı Hizmet Personelimiz</vt:lpstr>
      <vt:lpstr>Tanımanız Gereken Kavramlar</vt:lpstr>
      <vt:lpstr>Tanımanız Gereken Kavramlar</vt:lpstr>
      <vt:lpstr>Tanımanız Gereken Kavramlar</vt:lpstr>
      <vt:lpstr>Devam Zorunluluğu</vt:lpstr>
      <vt:lpstr>Ders Kayıtları</vt:lpstr>
      <vt:lpstr>ÇOMÜ KÜTÜPHANESİ</vt:lpstr>
      <vt:lpstr>Öğrenci Sosyal Etkinlik Merkezi</vt:lpstr>
      <vt:lpstr>MOTORLU ARAÇLAR VE ULAŞTIRMA TEKNOLOJİLERİ BÖLÜMÜ  GEMİ İNŞAATI PROGRAMI</vt:lpstr>
      <vt:lpstr>GEMİ İNŞAATI PROGRAMI</vt:lpstr>
      <vt:lpstr>GEMİ İNŞAATI PROGRAMI</vt:lpstr>
      <vt:lpstr>GEMİ İNŞAATI PROGRAMI</vt:lpstr>
      <vt:lpstr>GEMİ İNŞAATI PROGRAMI</vt:lpstr>
      <vt:lpstr>GEMİ İNŞAATI PROGRAMI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Çanakkale Onsekiz Mart Üniversitesi Deniz Teknolojileri  Meslek Yüksekokulu  Oryantasyon Toplantısı</dc:title>
  <dc:creator>Süleyman ÖZER</dc:creator>
  <cp:lastModifiedBy>Özer Özer</cp:lastModifiedBy>
  <cp:revision>26</cp:revision>
  <dcterms:created xsi:type="dcterms:W3CDTF">2022-09-29T12:48:57Z</dcterms:created>
  <dcterms:modified xsi:type="dcterms:W3CDTF">2023-10-06T12:35:47Z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