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7772400" cy="100584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Source Han Sans C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7" d="100"/>
          <a:sy n="27" d="100"/>
        </p:scale>
        <p:origin x="4686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CBD520C3-7D8C-9C77-1930-EB3B105E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r-TR" altLang="tr-TR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AD265C62-E8EA-ACCA-2153-54C06895B671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533400" y="763588"/>
            <a:ext cx="6700838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00BBE4A-6891-7D0D-0DF1-66952EE55E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tr-TR" altLang="tr-TR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6DDBD22-858C-5807-51A0-D6BF574497C7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61F495F-BA03-4CBF-FC60-C4509D7C42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19105BEF-17DD-D4AE-C7AA-013D7B29FA8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3346CCD-0BBF-C392-3B7F-9453F3F185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fld id="{C800EEC1-97CD-4BFD-8532-2DB668EA731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2F602AF-3731-7B41-84BF-6CAE962166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6D873CF1-7342-4DD4-8CA3-D450ACA8A7FB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7B3D69E6-1F55-41D8-1687-88FCE231F80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E43A1A0D-E2EF-BD7E-8B8C-76FFE1D2F3E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03299D2D-BBBA-B7B6-9393-5F3B20DCE0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484B9581-CC03-442C-B4CF-90F08F8336C0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10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59017917-926D-5A76-C7E3-0F70F764416E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89E081E7-8D6E-440E-C866-2F8D4EA7579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7A56F761-97C7-ADE9-7EE0-B68E253681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3CEC6F38-5619-4CE7-BF23-A15610DDD530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11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0D4DEFBE-1A47-50CF-82F5-6E30B7C56B0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6507D515-F19B-F9E3-2E44-4DF03FCA531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5251EFD-D8F3-9F97-E7CB-3E34799C27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BB0FC3C6-5C70-4ED9-8DED-574FA9BD47E7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12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B5003BFF-7456-A1C2-2DFE-39C202204087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B53B2A95-55E6-C1E5-8769-6D923A59582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4373A48-754F-B050-15E9-9F9B0CF456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BA9F6F6E-D8AB-41F0-B4F9-1CB31CFE1157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13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C44BEB5A-EF47-7F2B-8B9E-89E7ECF82070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89E38AAA-A935-CD75-EE4F-7B5CD10A08C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4272527-1CD4-8CC7-B5C2-408DE8B876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CBAFF9AA-AA81-4563-9477-4B45FDFEFD14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14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3FE98195-38F5-6AC7-A5E0-5B274D3CC0D5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9FEB557-6E59-DB0A-7CCC-65DEF3E3008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F4523722-4D0C-79F4-A844-2EC4C0B280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F1464415-83E0-4782-976A-5ECD773AFB4A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15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82D47E0D-E874-695D-F723-A0E770EA8E4B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0AA4D65A-7F50-E950-53DF-1F9978AB02B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583C01BA-5E1A-1CDA-464E-CAB185241A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ED46F376-7F83-4921-B8EF-9C4F259BD4DD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16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88B1BF00-5AB9-0BBF-C761-8BA37FAE8F6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7E58C4AD-C49E-C84B-D923-D928B074536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802681D-43B1-8EF2-7EFC-40272B91B9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1ECC7EDD-6627-41D1-83F5-40F565E99407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17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3039EAF1-B5E7-3CC8-B95C-D6C2F6524EEC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5C6ADC3-0F85-6F10-9E28-116759E5AE7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D392CA6C-E687-B1D7-DBAC-85D9A9D871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48BDEE3E-5E11-40E7-8568-763872BEC1C1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18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6F83851B-B705-3C5E-5C6A-AD2FFE4D2685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891430E8-AFF7-E932-7BCF-112FA06D7D8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EFC78BE-46A5-4ADB-4223-D5C0F6AF8A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3409A585-61FD-4B60-868F-0A0C2D14EC15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19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50BD6D69-EE11-DEB4-4233-174B42AF9838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5E3B8114-2E1C-9540-2189-CD7507C98AB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3E94F00-F2C0-48B1-734A-FF62FCC92F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3D0D2653-B272-483D-A63D-7D5D85877CA5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B8D97B3E-65C5-151C-2FD2-3B8C34AE5C66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CBC54F7C-B108-0F90-7744-04B9B6F0BD3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B0E42930-2B1C-4B5F-D4E4-2028A78E16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F0F5F6FB-49D7-4747-9BCE-517736760E9A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20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B6D584DD-4F25-CC89-7DC2-78F3098FD1EF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C8984738-EF42-32C4-C543-BF2EEA533EE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5000FAF-2B0B-75FC-91F9-B4898D0CE7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43E2B02B-C805-4F77-915F-A8BD7F0F02BC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21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57431B31-C274-1098-229D-724B5889BEC8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01AD5A66-5E4D-8448-D7D8-2BF89C25BE2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3A9F3AAC-9D5B-B0F1-EBD5-E932F5DE5E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8C20C9FD-E151-494D-96EF-A5C73F9422D2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22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775FE6B9-2671-4DC2-90CE-8959456E8FD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8EBBC124-79AD-B767-6C41-34F4D806DFA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34090AA-60A0-8F72-CFC4-0EA198BF6B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A89E9DE4-DD6F-46B8-B970-46987615638B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23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30908AD8-7305-2214-9C9E-0284922C5FAF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9961E0E5-6FC6-FFFB-BBE0-45ECB33A666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63555DA0-FD55-82CF-A10B-6E37766651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9105070A-D147-40BF-B664-FF829BBC7FE5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24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B35EF1B3-B817-CBDD-A82D-C50C31C28792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0BB42A4F-CABD-4BF6-C6E0-FE9224A4AF1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9E015EF8-F13F-34E3-6DF8-8530E1766D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1B661AA5-0823-41A4-9A4F-D90E6987E3DA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25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5ACB0F68-35EB-E4FB-1CC6-A1367E715852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DC02FA63-F76D-C3FE-ABEF-F4E1A6E7CE0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89517D5-FFA0-B7CF-7EDC-8064315B55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F989EAB9-CE00-43C5-9771-9AEAE992BFDC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26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F6BE0D6A-22EF-36E9-17E4-CBD38646E33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F73648BF-BD94-30BB-3AAE-A8D8618F822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9144FA4F-0697-B29C-79AE-1C14775850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DB8E6D46-56C6-4ADE-AF3D-8310651717E6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27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7347" name="Rectangle 1">
            <a:extLst>
              <a:ext uri="{FF2B5EF4-FFF2-40B4-BE49-F238E27FC236}">
                <a16:creationId xmlns:a16="http://schemas.microsoft.com/office/drawing/2014/main" id="{2A6D882F-E78E-0F9E-EAD3-5EA6892362F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C41192B5-A7A5-91A8-D3AB-BAFFF93AFDE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BB0E6F8F-B36D-87BC-0645-80435BF799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C32028FF-0596-4F7F-AE8E-52B832C559F0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28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75648150-C3B0-AD6F-7DCA-D77A3CCBDD6D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129ACC75-FB13-5B8E-B430-6096D0D5DB7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4DCD79BC-16D1-3FD7-1CB3-3F57B616DF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6CCE25B3-3C6A-4FB3-8545-A64828A7FDCA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29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A99715D1-EE35-5A05-6569-D42DBE72AD7F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C492425B-8DE0-E12F-3DAC-BF1F36B34C8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0C5B681-3E0F-9918-769F-D718A9F8F4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677B283D-7D4F-4AD3-AFCE-57DF2541B291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831AA94F-F5F8-10AF-C44F-5265562ED0F6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A722D849-DE0C-DDA7-A390-3FFF318AEF3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C41370D8-CC45-7B57-2A80-D558F8A6DC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B537B417-C63D-45B9-AD78-313E803BD0E7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30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1C748189-8D60-97D6-E204-39729F824BD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5D15FE5C-BCDC-5278-0E31-9A9811E081C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121CD019-930B-1BD7-B73F-8779389F96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1C50CAF8-8305-43D6-AAEA-8B9DA04AC4C1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31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1DE423DF-FDC9-0621-2C39-39FE564E2C91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94745624-1DE5-85EA-1B4E-440BBC4D53D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94CE7AD9-04C7-492E-4C39-034CD03891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3A598E12-1536-45B9-9CBF-FAB2D841A3D0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32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D972C2AC-F313-6339-3392-052233573F98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6FDE0EAE-C053-A047-06AD-CFFCC77D9B7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282A29EA-F666-9D5E-340D-B40401DD6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4B693DD9-EE23-4DAA-B5FE-E000C114837C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33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5B2CD39A-889A-D8BF-8855-FF3A5EA7A118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1A526EDF-8F0B-3DAD-C57D-EB8DC6A8DC4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AF0DB3DD-A84A-3E67-D4C8-AA3133CE23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28ED57A2-FF35-4D38-A67E-70B1FA5A7A69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34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67D9387C-C65E-2BB6-44CC-C7322452EE4D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C4CCE962-A460-EFFF-C14C-F7E6342DF58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0A4FE943-467D-8F6D-7C64-9910B78963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D8ADDBA2-3BDC-415D-87C5-9321397AA989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35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2872846E-25ED-8C19-DB97-99C58439185F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957204C3-4A04-01E1-AB43-E9280CD3AE3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BFB63DE0-BDB4-0850-2459-5E6A25E0AB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EF3CB9F3-E825-4EE7-80D0-FEAC53EC0E0A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36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47FA8EEF-C233-D4C5-2761-4557D3F9ED0D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A7B62E09-8C68-1B64-A69E-9FF041D3293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8862DAE8-272D-111A-6E5C-7743EBF3F1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F1236DFC-B891-41D0-9B63-62A29E1B51DF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37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C9DF2E29-1D0C-268C-1A69-1C880A9086F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7DB06ECB-DD02-A81C-1170-9513F758BBF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3B2B2B75-EBCC-DC64-EA03-5F0643293B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5DFFBD73-889A-4453-B6A9-E74064F9E53E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4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A04EF65A-BC06-746F-AD2F-4E41BE0B0596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2D765B92-AC91-9169-8D4E-724340D504B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D6BB6FE1-40AC-1B55-780B-0DA43F96A55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0DD9E804-BE7E-4E73-92CC-071597048344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5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C7EEC1A8-2F40-3AEB-A904-467255793AD7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F8771493-FA32-5EE6-0F61-DA8024E460F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7D7834A-2CFD-546E-8747-C62C50B507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666B00B6-AF86-4AA2-91E0-28D7B84B8157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6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6982BEE1-E020-87F1-B6EB-758762F7E9AE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680950F5-27BC-4CCD-EE55-EDCEEE20589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FEE520DA-4E8D-F3A2-0BC5-3C111B2A14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6C940037-19AA-4CF1-9ECD-8743B95D03D6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7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B68130F5-2FA8-237F-A8B0-C96B24546C10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E59F84FA-8318-9DB7-6EAA-467C748018E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993D171F-3EBC-3631-0F80-F7297C1793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5C491CF1-2F5A-48C6-BFFC-995D220CE7B3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8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D99C1A5-B1DF-5CE7-D908-368965EBB3FE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AE2225E7-7254-9B57-7BE4-31331A6162C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9F16FBF8-01C1-837B-5550-CBD1C0B644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>
              <a:buClrTx/>
              <a:buFontTx/>
              <a:buNone/>
            </a:pPr>
            <a:fld id="{294DB7A9-1361-4467-8C4E-2CD990443CD3}" type="slidenum">
              <a:rPr lang="en-US" altLang="tr-TR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>
                <a:buClrTx/>
                <a:buFontTx/>
                <a:buNone/>
              </a:pPr>
              <a:t>9</a:t>
            </a:fld>
            <a:endParaRPr lang="en-US" altLang="tr-TR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61680A4A-0F03-BEF6-02DA-2BEECA2A66A5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2DEF476D-3660-A5C3-0927-3B5A5B225FB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287421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82613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3054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3054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11236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11281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176446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351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397351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424887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03666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247067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46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281361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410422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8B6BD97-6F98-A87B-A503-10A4B675A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r-TR"/>
              <a:t>Ana başlık metnini düzenlemek için tıklayın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D151390-599F-BB99-F7EB-48873E077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39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r-TR"/>
              <a:t>Anahat metninin biçimini düzenlemek için tıklayın</a:t>
            </a:r>
          </a:p>
          <a:p>
            <a:pPr lvl="1"/>
            <a:r>
              <a:rPr lang="en-GB" altLang="tr-TR"/>
              <a:t>İkinci Anahat Düzeyi</a:t>
            </a:r>
          </a:p>
          <a:p>
            <a:pPr lvl="2"/>
            <a:r>
              <a:rPr lang="en-GB" altLang="tr-TR"/>
              <a:t>Üçüncü Anahat Düzeyi</a:t>
            </a:r>
          </a:p>
          <a:p>
            <a:pPr lvl="3"/>
            <a:r>
              <a:rPr lang="en-GB" altLang="tr-TR"/>
              <a:t>Dördüncü Anahat Düzeyi</a:t>
            </a:r>
          </a:p>
          <a:p>
            <a:pPr lvl="4"/>
            <a:r>
              <a:rPr lang="en-GB" altLang="tr-TR"/>
              <a:t>Beşinci Anahat Düzeyi</a:t>
            </a:r>
          </a:p>
          <a:p>
            <a:pPr lvl="4"/>
            <a:r>
              <a:rPr lang="en-GB" altLang="tr-TR"/>
              <a:t>Altıncı Anahat Düzeyi</a:t>
            </a:r>
          </a:p>
          <a:p>
            <a:pPr lvl="4"/>
            <a:r>
              <a:rPr lang="en-GB" altLang="tr-TR"/>
              <a:t>Yedinci Anahat Düzeyi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algn="l" defTabSz="449263" rtl="0" eaLnBrk="0" fontAlgn="base" hangingPunct="0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ctr" defTabSz="449263" rtl="0" eaLnBrk="0" fontAlgn="base" hangingPunct="0">
        <a:lnSpc>
          <a:spcPct val="83000"/>
        </a:lnSpc>
        <a:spcBef>
          <a:spcPts val="143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8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3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Resim 4">
            <a:extLst>
              <a:ext uri="{FF2B5EF4-FFF2-40B4-BE49-F238E27FC236}">
                <a16:creationId xmlns:a16="http://schemas.microsoft.com/office/drawing/2014/main" id="{E3E58299-5258-23EA-A22C-9136E332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0"/>
            <a:ext cx="528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2BA1BB75-4261-4319-09B3-08F87F54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66ABCCA3-A3E6-1E2F-B4B1-C421CBDC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E828DDCA-783A-AFB8-D7BD-6A83C0A5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5A4E5EB-9EE7-AC1F-A853-248ECF9B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A9F257BC-9361-DBC6-5E3E-DEBEBFCE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EA38FB13-39B9-44CA-364D-0094ECA0E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0540D57E-4D28-D010-ECAE-FD78B2F0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E7E84E1C-55D4-8714-7BC7-559C198A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F7EB1618-B42E-D121-65C3-EF5BE25B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D52F60D6-A1D0-3299-471E-F7544308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6E38EE8B-718B-1FA1-A5B8-8F28DCA3A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0"/>
            <a:ext cx="531336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0B0F7AA6-F24F-C6A3-4DB7-3B60023C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3F42759F-9395-887F-C205-7621F285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8D33AAF0-2160-3F17-03B5-22D9155E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6E419F4E-EE93-8A57-F9C1-43C1ABBA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0E8F4C29-E563-76B0-7F7A-FDC8CA83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C89F717B-1686-3356-B2F4-E57B7A94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CFBDBBC5-B74A-C07B-FA61-65C89B60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39FF7764-1C06-504D-6CF3-0E0FAD9C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FEFF4BD5-5D0C-2CF1-C8C3-9BEB750F3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DA27B478-98F9-C43F-A166-3AE995B3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0DE6863B-78A1-C634-423C-5EC04EE3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3932A0C9-1608-1999-4807-FD066BA6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02DE5374-6457-0BD1-CD7D-C7D2642D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57A35C2E-8A2B-97DD-7DC9-55968642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81FAD234-CDD0-B87D-95C1-E2A7D823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>
            <a:extLst>
              <a:ext uri="{FF2B5EF4-FFF2-40B4-BE49-F238E27FC236}">
                <a16:creationId xmlns:a16="http://schemas.microsoft.com/office/drawing/2014/main" id="{17E673F5-A9B4-6649-E785-16A7A4AB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333342F8-129A-439E-FD6F-A32C1B56B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>
            <a:extLst>
              <a:ext uri="{FF2B5EF4-FFF2-40B4-BE49-F238E27FC236}">
                <a16:creationId xmlns:a16="http://schemas.microsoft.com/office/drawing/2014/main" id="{08E2BA8B-893C-EB6D-AF7F-C8D51DE33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DACA6440-7407-764D-F029-BE4932DC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AA25ABAA-5AC2-CA0B-A881-8A4B8E02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9A21FCA7-B890-F281-FE80-26061C614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539DC8BF-1526-5363-C64C-2D1144D2F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41835F99-5320-5359-7193-A32698B6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C62B9990-68C8-C8C9-B35B-5FEDBB0E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D75DE448-62EC-72C6-9E69-F95EBA12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0"/>
            <a:ext cx="48625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eması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tr-T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tr-T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Office Teması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sı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sı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Ekran Gösterisi (4:3)</PresentationFormat>
  <Paragraphs>37</Paragraphs>
  <Slides>37</Slides>
  <Notes>37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3" baseType="lpstr">
      <vt:lpstr>Arial</vt:lpstr>
      <vt:lpstr>Source Han Sans CN</vt:lpstr>
      <vt:lpstr>Times New Roman</vt:lpstr>
      <vt:lpstr>Calibri</vt:lpstr>
      <vt:lpstr>DejaVu Sans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Sadulluh ÖZTÜRK</dc:creator>
  <cp:lastModifiedBy>Sadulluh ÖZTÜRK</cp:lastModifiedBy>
  <cp:revision>1</cp:revision>
  <dcterms:modified xsi:type="dcterms:W3CDTF">2023-12-26T07:29:19Z</dcterms:modified>
</cp:coreProperties>
</file>