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ja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10B954-048B-8208-A4D2-453EF9F1A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CEF2662-2F91-A591-16FE-4E0A1290B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ja-TR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3369AE-C8EB-BA0C-5FC9-032F4D81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F44E3A-F68C-E44D-7A88-E3AC5673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150472-4C23-7D10-517B-1812BD88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82044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173CE9-26C7-8ACF-6C18-7C495514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07F6147-3375-82C4-7F7F-662CC20E5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C09C9D-09A9-591D-E2F6-60473256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E52BD5-01BB-2E9B-33DB-92FA7CDE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3F37F2-7099-5967-CBC1-63300634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99798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C7C996B-DAFD-348A-F2E9-6EFFE7E1B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8E285F-082B-FF44-7B01-3A100BD7B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F2BD4F-5D0F-72BF-6904-CFCDEA9C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6354E7-0579-44AC-8BD6-92255952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761B2C-C829-F863-46EF-D6A9D6BD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268154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AB0E16-C553-0521-A1C6-A636B172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6DE6CB-348C-6A99-6BD5-D9E76A650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713B88-52EA-CCC4-68E8-62E11747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C33460-30AB-BCA2-B8FC-F4DBD5B8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59B58D-DB24-91B5-59BB-1EB42F89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400718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87AB14-F828-E596-49E1-22D77375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11F4CF-2EC4-8ED1-9883-DA4B5E859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E3FB2C-58A5-2B1A-B1BE-2CC93A2D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FF0B64-F636-4EE9-34C4-4D5C1FBC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660D47-F921-3C06-8332-AB885E89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7112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419842-B416-B2FB-05DB-19574E3D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16637B-0D0B-36A2-B514-BBED2817A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B08775C-77F8-A3F1-B709-51609B7BE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FD781-5C87-8F19-FF6A-D287F9CD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C261A50-383F-B5A4-D8DA-9AAD5CD8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DAA325-8C8B-3BA0-ADD3-0AEFC455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414836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978769-3CE9-8D3E-1C3F-45A41FA4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1F7EBA-6FDD-F54C-68F6-3AD83FAB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CBE5CB-65EC-30A7-6A32-0031E82B7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E8487D6-332D-7C5A-670C-27DD233CD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5773E01-0289-339A-5DDD-44E10C16C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8576ACB-0CFA-9C7D-6B37-95653066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130F23-B531-E5DF-377A-75592EE6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36D4599-B5A8-8CAB-6899-3D3EDFF8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244097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018ABE-CE7E-8619-65D9-E5F2CB6AE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33A0A89-647E-E8E3-CA20-F8E6E0CA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97D893-EDBF-90E0-43C1-BCBE23CD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5EE3C1-10B0-6502-654D-4A7A11A4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06399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BD1289-CA57-85BA-C9F6-0F13656A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CAA1F03-CE00-78E4-0084-16E7B52D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82B54-A352-2FA5-61FE-958F11D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91703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B468A-DD63-D0C2-C536-47D687A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11681C-10F4-26B8-C9E0-21D81415E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687CC8-0C14-848E-BBC7-ED339DEF5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52AC57-CD96-DB76-9F1A-471B6F1F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478958-931F-E7D7-9A42-C4C9E6D2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911633-2F56-0B20-F1D4-3DD13F97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83512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B28CE3-10AE-3B9D-5441-0AF710B1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EEE8102-A5AE-1AA8-C371-8B4F501FB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TR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E7D8DB-A82A-3371-39D7-70334CAD6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F0E9FC-C553-22BC-C5EC-F4C30982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88B-48B8-8E40-AA3C-1C81D3CA480B}" type="datetimeFigureOut">
              <a:rPr lang="en-US" altLang="ja-TR" smtClean="0"/>
              <a:t>6/16/26</a:t>
            </a:fld>
            <a:endParaRPr lang="ja-TR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5FE969D-3FEB-B2E7-B671-A54A8C73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D937C9-1F53-1B50-A8D5-191651D7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0265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47C2CD3-C393-67CC-7214-4C512F3B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ja-TR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25FA01-0BAB-792A-B52E-94B094F3B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TR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7AB6FC-32DD-AFC1-2E0C-6E8986CE8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27088B-48B8-8E40-AA3C-1C81D3CA480B}" type="datetimeFigureOut">
              <a:rPr lang="en-US" altLang="ja-TR" smtClean="0"/>
              <a:t>16.06.2026</a:t>
            </a:fld>
            <a:endParaRPr lang="ja-TR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1E32D4-1F9B-A6EA-8446-3AC91B2D5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ja-TR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2AD04F-CE21-C856-2C4D-FBD0A880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D4F42-F663-D549-AAC7-D1FA17E1092C}" type="slidenum">
              <a:rPr lang="en-US" altLang="ja-TR" smtClean="0"/>
              <a:t>‹#›</a:t>
            </a:fld>
            <a:endParaRPr lang="ja-TR" altLang="en-US"/>
          </a:p>
        </p:txBody>
      </p:sp>
    </p:spTree>
    <p:extLst>
      <p:ext uri="{BB962C8B-B14F-4D97-AF65-F5344CB8AC3E}">
        <p14:creationId xmlns:p14="http://schemas.microsoft.com/office/powerpoint/2010/main" val="183738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232C4-F9B2-831A-8F90-F48295700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TR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3445DE-C57D-EA25-39E1-374DAF4E0E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EBE1DA-BDD2-A980-0B91-73EA96995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7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6106C-BC11-1D84-02CF-8663D91B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4B0FDAE-00C2-24CD-B0EC-CD96E887C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5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F17809-D2D6-C8B3-B413-63E32EB4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2E27205-6465-89D7-4438-C9A77712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355DE0-6908-3AE0-F32A-C63EC347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C3AA681-5BC5-96B1-CA41-AFA97AD56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91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E56A9A-5A9F-DA05-6B02-576C2D90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86E73AA-B9FA-8606-1A3A-2DB024AF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7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277ED6-346C-DCEA-87C3-8B6A6239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DFCC05B-1711-73B1-C4D0-EB7B03C18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1A5E6A-AC20-5689-23D7-E079C9B0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03A4914-6CE5-84D2-8B8D-1C3F822B7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77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67820-B892-46B7-633F-8908BD7B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E179105-1AA6-ED8F-24C5-D0FACEE4B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AF2667-3396-8A87-6AB3-6CE63207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DA280A6-7ED5-9E7E-20C6-7076818EB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6F0A8D-6AEA-89CD-A55C-02A55270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CC254A0-F75E-3752-D679-2686C3545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55414-4F88-EDAF-F66C-BB509F9B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DD468FC-ECCC-7845-7548-099D1A661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28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6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77ED8-C13C-A07C-9C4D-C9BAC7FB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D5E7832-D5D9-E6C2-59D8-13A0C83B1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06"/>
            <a:ext cx="12275632" cy="68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AC7F8F-6B34-2397-1C6E-D06CE13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488C127-D4A7-7695-C985-410A99A54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0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8E1D70-A19E-28BA-55E9-27017A3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6A75BCA-946B-E8F5-0C28-F73732928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55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0683-9DE5-BB76-E899-5B93BA6F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1014830-733E-6E9E-B423-7C0E1EF08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2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263DB9-AC86-3C16-AE94-2D984860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E250AFC-2543-8D78-B00A-0FF0BF162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9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8EF5BF-0459-E1C4-3E6B-911E4CD0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45B445-2CBA-7779-22CA-9AC77EF1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28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1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81D93-8BFF-08C6-B344-C6FD4443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8611E75-7068-5E30-737D-1EC6BCCF7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92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AA5C08-F804-C4A0-D7B4-3B646F6DF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CE8A265-A986-C9AC-9BAD-F19489FB0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F53BA8-0CC6-8376-C3FC-01543337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BCC2BF5-707F-0095-D2F5-82D05093C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E8762F-06A7-5AE7-AB3A-69B053DB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BC052FA-5833-C3CD-4A6F-3436487F8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1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57F754-E6EA-A5D0-86E2-A183A285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4D5D69A-24D5-5D0C-8048-A6080618B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0" y="-49089"/>
            <a:ext cx="12377539" cy="69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B06986-793A-6EE0-121D-67225D2B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131CD60-1C57-D44F-EE16-2F200FC4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9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E3FD71-E3C6-7DA1-40F3-63BA3FF0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C0FCCCD-4F4B-8788-647F-25A847FE2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FF771E-F3B5-4175-A116-415298F4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ED40BBC-681C-7C1E-C9A6-B544DD4F4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6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2BBE31-CCE4-D3F6-EB59-80849383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0CE00DF-CFCC-3B02-9E8D-0D525F479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6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06C43C-E5CF-B029-A30F-54EB89FA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831F8F-401A-EDA3-BE6E-58EE6518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250160-56DD-3E74-C447-24E7126C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TR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42EBFDC-81F1-40DE-8244-1110E2940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29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28</Slides>
  <Notes>0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Melike Beyza Güler</dc:creator>
  <cp:lastModifiedBy>Melike Beyza Güler</cp:lastModifiedBy>
  <cp:revision>1</cp:revision>
  <dcterms:created xsi:type="dcterms:W3CDTF">2026-06-16T16:43:35Z</dcterms:created>
  <dcterms:modified xsi:type="dcterms:W3CDTF">2026-06-16T16:59:40Z</dcterms:modified>
</cp:coreProperties>
</file>