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rial Bold" panose="020B0704020202020204" pitchFamily="34" charset="0"/>
      <p:regular r:id="rId9"/>
      <p:bold r:id="rId10"/>
    </p:embeddedFont>
    <p:embeddedFont>
      <p:font typeface="Arial Bold Italics" panose="020B0704020202090204" pitchFamily="34" charset="0"/>
      <p:regular r:id="rId11"/>
      <p:bold r:id="rId12"/>
      <p:italic r:id="rId13"/>
      <p:boldItalic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Georgia Italics" panose="02040502050405020303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10" autoAdjust="0"/>
  </p:normalViewPr>
  <p:slideViewPr>
    <p:cSldViewPr>
      <p:cViewPr varScale="1">
        <p:scale>
          <a:sx n="77" d="100"/>
          <a:sy n="77" d="100"/>
        </p:scale>
        <p:origin x="3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17.06.2026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4703" y="-12697"/>
            <a:ext cx="499632" cy="10312403"/>
            <a:chOff x="0" y="0"/>
            <a:chExt cx="666175" cy="13749871"/>
          </a:xfrm>
        </p:grpSpPr>
        <p:sp>
          <p:nvSpPr>
            <p:cNvPr id="3" name="Freeform 3"/>
            <p:cNvSpPr/>
            <p:nvPr/>
          </p:nvSpPr>
          <p:spPr>
            <a:xfrm>
              <a:off x="34466" y="16891"/>
              <a:ext cx="597062" cy="13715999"/>
            </a:xfrm>
            <a:custGeom>
              <a:avLst/>
              <a:gdLst/>
              <a:ahLst/>
              <a:cxnLst/>
              <a:rect l="l" t="t" r="r" b="b"/>
              <a:pathLst>
                <a:path w="597062" h="13715999">
                  <a:moveTo>
                    <a:pt x="0" y="0"/>
                  </a:moveTo>
                  <a:lnTo>
                    <a:pt x="597062" y="0"/>
                  </a:lnTo>
                  <a:lnTo>
                    <a:pt x="597062" y="13715999"/>
                  </a:lnTo>
                  <a:lnTo>
                    <a:pt x="0" y="13715999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665994" cy="13749782"/>
            </a:xfrm>
            <a:custGeom>
              <a:avLst/>
              <a:gdLst/>
              <a:ahLst/>
              <a:cxnLst/>
              <a:rect l="l" t="t" r="r" b="b"/>
              <a:pathLst>
                <a:path w="665994" h="13749782">
                  <a:moveTo>
                    <a:pt x="34466" y="0"/>
                  </a:moveTo>
                  <a:lnTo>
                    <a:pt x="631528" y="0"/>
                  </a:lnTo>
                  <a:cubicBezTo>
                    <a:pt x="650705" y="0"/>
                    <a:pt x="665994" y="7620"/>
                    <a:pt x="665994" y="16891"/>
                  </a:cubicBezTo>
                  <a:lnTo>
                    <a:pt x="665994" y="13732890"/>
                  </a:lnTo>
                  <a:cubicBezTo>
                    <a:pt x="665994" y="13742290"/>
                    <a:pt x="650446" y="13749782"/>
                    <a:pt x="631528" y="13749782"/>
                  </a:cubicBezTo>
                  <a:lnTo>
                    <a:pt x="34466" y="13749782"/>
                  </a:lnTo>
                  <a:cubicBezTo>
                    <a:pt x="15289" y="13749782"/>
                    <a:pt x="0" y="13742163"/>
                    <a:pt x="0" y="13732890"/>
                  </a:cubicBezTo>
                  <a:lnTo>
                    <a:pt x="0" y="16891"/>
                  </a:lnTo>
                  <a:cubicBezTo>
                    <a:pt x="0" y="7620"/>
                    <a:pt x="15548" y="0"/>
                    <a:pt x="34466" y="0"/>
                  </a:cubicBezTo>
                  <a:moveTo>
                    <a:pt x="34466" y="33909"/>
                  </a:moveTo>
                  <a:lnTo>
                    <a:pt x="34466" y="16891"/>
                  </a:lnTo>
                  <a:lnTo>
                    <a:pt x="69191" y="16891"/>
                  </a:lnTo>
                  <a:lnTo>
                    <a:pt x="69191" y="13732890"/>
                  </a:lnTo>
                  <a:lnTo>
                    <a:pt x="34466" y="13732890"/>
                  </a:lnTo>
                  <a:lnTo>
                    <a:pt x="34466" y="13716000"/>
                  </a:lnTo>
                  <a:lnTo>
                    <a:pt x="631528" y="13716000"/>
                  </a:lnTo>
                  <a:lnTo>
                    <a:pt x="631528" y="13732890"/>
                  </a:lnTo>
                  <a:lnTo>
                    <a:pt x="597062" y="13732890"/>
                  </a:lnTo>
                  <a:lnTo>
                    <a:pt x="597062" y="16891"/>
                  </a:lnTo>
                  <a:lnTo>
                    <a:pt x="631528" y="16891"/>
                  </a:lnTo>
                  <a:lnTo>
                    <a:pt x="631528" y="33909"/>
                  </a:lnTo>
                  <a:lnTo>
                    <a:pt x="34466" y="33909"/>
                  </a:lnTo>
                  <a:close/>
                </a:path>
              </a:pathLst>
            </a:custGeom>
            <a:solidFill>
              <a:srgbClr val="C0392B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" y="1280160"/>
            <a:ext cx="12801600" cy="1280160"/>
            <a:chOff x="0" y="0"/>
            <a:chExt cx="17068800" cy="17068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68800" cy="1706880"/>
            </a:xfrm>
            <a:custGeom>
              <a:avLst/>
              <a:gdLst/>
              <a:ahLst/>
              <a:cxnLst/>
              <a:rect l="l" t="t" r="r" b="b"/>
              <a:pathLst>
                <a:path w="17068800" h="1706880">
                  <a:moveTo>
                    <a:pt x="0" y="0"/>
                  </a:moveTo>
                  <a:lnTo>
                    <a:pt x="17068800" y="0"/>
                  </a:lnTo>
                  <a:lnTo>
                    <a:pt x="17068800" y="1706880"/>
                  </a:lnTo>
                  <a:lnTo>
                    <a:pt x="0" y="1706880"/>
                  </a:lnTo>
                  <a:close/>
                </a:path>
              </a:pathLst>
            </a:custGeom>
            <a:blipFill>
              <a:blip r:embed="rId4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7068800" cy="17164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320"/>
                </a:lnSpc>
              </a:pPr>
              <a:r>
                <a:rPr lang="en-US" sz="3600" spc="800">
                  <a:solidFill>
                    <a:srgbClr val="C0392B"/>
                  </a:solidFill>
                  <a:latin typeface="Georgia"/>
                  <a:ea typeface="Georgia"/>
                  <a:cs typeface="Georgia"/>
                  <a:sym typeface="Georgia"/>
                </a:rPr>
                <a:t>2000〜2009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14400" y="2531745"/>
            <a:ext cx="13716000" cy="477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2480"/>
              </a:lnSpc>
              <a:spcBef>
                <a:spcPct val="0"/>
              </a:spcBef>
            </a:pPr>
            <a:r>
              <a:rPr lang="en-US" sz="10400" b="1" u="none" strike="noStrik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JAPONYA'DA</a:t>
            </a:r>
          </a:p>
          <a:p>
            <a:pPr marL="0" lvl="1" indent="0" algn="l">
              <a:lnSpc>
                <a:spcPts val="12480"/>
              </a:lnSpc>
              <a:spcBef>
                <a:spcPct val="0"/>
              </a:spcBef>
            </a:pPr>
            <a:r>
              <a:rPr lang="en-US" sz="10400" b="1" u="none" strike="noStrik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HİT MÜZİĞİN</a:t>
            </a:r>
          </a:p>
          <a:p>
            <a:pPr marL="0" lvl="1" indent="0" algn="l">
              <a:lnSpc>
                <a:spcPts val="12480"/>
              </a:lnSpc>
              <a:spcBef>
                <a:spcPct val="0"/>
              </a:spcBef>
            </a:pPr>
            <a:r>
              <a:rPr lang="en-US" sz="10400" b="1" u="none" strike="noStrik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ON YILI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14400" y="8412480"/>
            <a:ext cx="12801600" cy="1280160"/>
            <a:chOff x="0" y="0"/>
            <a:chExt cx="17068800" cy="17068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068800" cy="1706880"/>
            </a:xfrm>
            <a:custGeom>
              <a:avLst/>
              <a:gdLst/>
              <a:ahLst/>
              <a:cxnLst/>
              <a:rect l="l" t="t" r="r" b="b"/>
              <a:pathLst>
                <a:path w="17068800" h="1706880">
                  <a:moveTo>
                    <a:pt x="0" y="0"/>
                  </a:moveTo>
                  <a:lnTo>
                    <a:pt x="17068800" y="0"/>
                  </a:lnTo>
                  <a:lnTo>
                    <a:pt x="17068800" y="1706880"/>
                  </a:lnTo>
                  <a:lnTo>
                    <a:pt x="0" y="1706880"/>
                  </a:lnTo>
                  <a:close/>
                </a:path>
              </a:pathLst>
            </a:custGeom>
            <a:blipFill>
              <a:blip r:embed="rId4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17068800" cy="17164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i="1">
                  <a:solidFill>
                    <a:srgbClr val="C0392B"/>
                  </a:solidFill>
                  <a:latin typeface="Georgia Italics"/>
                  <a:ea typeface="Georgia Italics"/>
                  <a:cs typeface="Georgia Italics"/>
                  <a:sym typeface="Georgia Italics"/>
                </a:rPr>
                <a:t>Anime • J-Pop • Drama • Rock • R&amp;B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103374" y="8451628"/>
            <a:ext cx="4556515" cy="80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2584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MEHMET CAN EROL </a:t>
            </a:r>
          </a:p>
          <a:p>
            <a:pPr algn="ctr">
              <a:lnSpc>
                <a:spcPts val="3100"/>
              </a:lnSpc>
              <a:spcBef>
                <a:spcPct val="0"/>
              </a:spcBef>
            </a:pPr>
            <a:r>
              <a:rPr lang="en-US" sz="2584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MUSTAFA CANTÜRK ERTEM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2128523"/>
            <a:chOff x="0" y="0"/>
            <a:chExt cx="24417871" cy="2838031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2804160"/>
            </a:xfrm>
            <a:custGeom>
              <a:avLst/>
              <a:gdLst/>
              <a:ahLst/>
              <a:cxnLst/>
              <a:rect l="l" t="t" r="r" b="b"/>
              <a:pathLst>
                <a:path w="24383999" h="2804160">
                  <a:moveTo>
                    <a:pt x="0" y="0"/>
                  </a:moveTo>
                  <a:lnTo>
                    <a:pt x="24383999" y="0"/>
                  </a:lnTo>
                  <a:lnTo>
                    <a:pt x="24383999" y="2804160"/>
                  </a:lnTo>
                  <a:lnTo>
                    <a:pt x="0" y="280416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837942"/>
            </a:xfrm>
            <a:custGeom>
              <a:avLst/>
              <a:gdLst/>
              <a:ahLst/>
              <a:cxnLst/>
              <a:rect l="l" t="t" r="r" b="b"/>
              <a:pathLst>
                <a:path w="24417782" h="2837942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2821051"/>
                  </a:lnTo>
                  <a:cubicBezTo>
                    <a:pt x="24417782" y="2830449"/>
                    <a:pt x="24410163" y="2837942"/>
                    <a:pt x="24400890" y="2837942"/>
                  </a:cubicBezTo>
                  <a:lnTo>
                    <a:pt x="16891" y="2837942"/>
                  </a:lnTo>
                  <a:cubicBezTo>
                    <a:pt x="7493" y="2837942"/>
                    <a:pt x="0" y="2830322"/>
                    <a:pt x="0" y="28210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821051"/>
                  </a:lnTo>
                  <a:lnTo>
                    <a:pt x="16891" y="2821051"/>
                  </a:lnTo>
                  <a:lnTo>
                    <a:pt x="16891" y="2804160"/>
                  </a:lnTo>
                  <a:lnTo>
                    <a:pt x="24400890" y="2804160"/>
                  </a:lnTo>
                  <a:lnTo>
                    <a:pt x="24400890" y="2821051"/>
                  </a:lnTo>
                  <a:lnTo>
                    <a:pt x="24384000" y="2821051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C0392B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31520" y="512064"/>
            <a:ext cx="16824960" cy="1097280"/>
            <a:chOff x="0" y="0"/>
            <a:chExt cx="22433280" cy="14630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433280" cy="1463040"/>
            </a:xfrm>
            <a:custGeom>
              <a:avLst/>
              <a:gdLst/>
              <a:ahLst/>
              <a:cxnLst/>
              <a:rect l="l" t="t" r="r" b="b"/>
              <a:pathLst>
                <a:path w="22433280" h="1463040">
                  <a:moveTo>
                    <a:pt x="0" y="0"/>
                  </a:moveTo>
                  <a:lnTo>
                    <a:pt x="22433280" y="0"/>
                  </a:lnTo>
                  <a:lnTo>
                    <a:pt x="2243328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2433280" cy="14820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759"/>
                </a:lnSpc>
              </a:pPr>
              <a:r>
                <a:rPr lang="en-US" sz="48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2000-2009: JAPON MÜZİĞİNDE NE OLDU?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062218" y="2462532"/>
            <a:ext cx="3865883" cy="2768603"/>
            <a:chOff x="0" y="0"/>
            <a:chExt cx="5154511" cy="3691471"/>
          </a:xfrm>
        </p:grpSpPr>
        <p:sp>
          <p:nvSpPr>
            <p:cNvPr id="9" name="Freeform 9"/>
            <p:cNvSpPr/>
            <p:nvPr/>
          </p:nvSpPr>
          <p:spPr>
            <a:xfrm>
              <a:off x="16891" y="16891"/>
              <a:ext cx="5120640" cy="3657600"/>
            </a:xfrm>
            <a:custGeom>
              <a:avLst/>
              <a:gdLst/>
              <a:ahLst/>
              <a:cxnLst/>
              <a:rect l="l" t="t" r="r" b="b"/>
              <a:pathLst>
                <a:path w="5120640" h="3657600">
                  <a:moveTo>
                    <a:pt x="0" y="0"/>
                  </a:moveTo>
                  <a:lnTo>
                    <a:pt x="5120640" y="0"/>
                  </a:lnTo>
                  <a:lnTo>
                    <a:pt x="5120640" y="3657600"/>
                  </a:lnTo>
                  <a:lnTo>
                    <a:pt x="0" y="3657600"/>
                  </a:lnTo>
                  <a:close/>
                </a:path>
              </a:pathLst>
            </a:custGeom>
            <a:solidFill>
              <a:srgbClr val="FFFFFF">
                <a:alpha val="392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5154422" cy="3691382"/>
            </a:xfrm>
            <a:custGeom>
              <a:avLst/>
              <a:gdLst/>
              <a:ahLst/>
              <a:cxnLst/>
              <a:rect l="l" t="t" r="r" b="b"/>
              <a:pathLst>
                <a:path w="5154422" h="3691382">
                  <a:moveTo>
                    <a:pt x="16891" y="0"/>
                  </a:moveTo>
                  <a:lnTo>
                    <a:pt x="5137531" y="0"/>
                  </a:lnTo>
                  <a:cubicBezTo>
                    <a:pt x="5146929" y="0"/>
                    <a:pt x="5154422" y="7620"/>
                    <a:pt x="5154422" y="16891"/>
                  </a:cubicBezTo>
                  <a:lnTo>
                    <a:pt x="5154422" y="3674491"/>
                  </a:lnTo>
                  <a:cubicBezTo>
                    <a:pt x="5154422" y="3683889"/>
                    <a:pt x="5146802" y="3691382"/>
                    <a:pt x="5137531" y="3691382"/>
                  </a:cubicBezTo>
                  <a:lnTo>
                    <a:pt x="16891" y="3691382"/>
                  </a:lnTo>
                  <a:cubicBezTo>
                    <a:pt x="7493" y="3691382"/>
                    <a:pt x="0" y="3683762"/>
                    <a:pt x="0" y="36744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674491"/>
                  </a:lnTo>
                  <a:lnTo>
                    <a:pt x="16891" y="3674491"/>
                  </a:lnTo>
                  <a:lnTo>
                    <a:pt x="16891" y="3657600"/>
                  </a:lnTo>
                  <a:lnTo>
                    <a:pt x="5137531" y="3657600"/>
                  </a:lnTo>
                  <a:lnTo>
                    <a:pt x="5137531" y="3674491"/>
                  </a:lnTo>
                  <a:lnTo>
                    <a:pt x="5120640" y="3674491"/>
                  </a:lnTo>
                  <a:lnTo>
                    <a:pt x="5120640" y="16891"/>
                  </a:lnTo>
                  <a:lnTo>
                    <a:pt x="5137531" y="16891"/>
                  </a:lnTo>
                  <a:lnTo>
                    <a:pt x="51375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074915" y="2603244"/>
            <a:ext cx="3840480" cy="1371600"/>
            <a:chOff x="0" y="0"/>
            <a:chExt cx="5120640" cy="1828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20640" cy="1828800"/>
            </a:xfrm>
            <a:custGeom>
              <a:avLst/>
              <a:gdLst/>
              <a:ahLst/>
              <a:cxnLst/>
              <a:rect l="l" t="t" r="r" b="b"/>
              <a:pathLst>
                <a:path w="5120640" h="1828800">
                  <a:moveTo>
                    <a:pt x="0" y="0"/>
                  </a:moveTo>
                  <a:lnTo>
                    <a:pt x="5120640" y="0"/>
                  </a:lnTo>
                  <a:lnTo>
                    <a:pt x="512064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4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5120640" cy="18573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60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~%30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074915" y="3938268"/>
            <a:ext cx="3840480" cy="1097280"/>
            <a:chOff x="0" y="0"/>
            <a:chExt cx="5120640" cy="14630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120640" cy="1463040"/>
            </a:xfrm>
            <a:custGeom>
              <a:avLst/>
              <a:gdLst/>
              <a:ahLst/>
              <a:cxnLst/>
              <a:rect l="l" t="t" r="r" b="b"/>
              <a:pathLst>
                <a:path w="5120640" h="1463040">
                  <a:moveTo>
                    <a:pt x="0" y="0"/>
                  </a:moveTo>
                  <a:lnTo>
                    <a:pt x="5120640" y="0"/>
                  </a:lnTo>
                  <a:lnTo>
                    <a:pt x="512064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5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5120640" cy="14820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Anime / Drama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Müzikleri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359898" y="2462532"/>
            <a:ext cx="3865883" cy="2768603"/>
            <a:chOff x="0" y="0"/>
            <a:chExt cx="5154511" cy="3691471"/>
          </a:xfrm>
        </p:grpSpPr>
        <p:sp>
          <p:nvSpPr>
            <p:cNvPr id="18" name="Freeform 18"/>
            <p:cNvSpPr/>
            <p:nvPr/>
          </p:nvSpPr>
          <p:spPr>
            <a:xfrm>
              <a:off x="16891" y="16891"/>
              <a:ext cx="5120640" cy="3657600"/>
            </a:xfrm>
            <a:custGeom>
              <a:avLst/>
              <a:gdLst/>
              <a:ahLst/>
              <a:cxnLst/>
              <a:rect l="l" t="t" r="r" b="b"/>
              <a:pathLst>
                <a:path w="5120640" h="3657600">
                  <a:moveTo>
                    <a:pt x="0" y="0"/>
                  </a:moveTo>
                  <a:lnTo>
                    <a:pt x="5120640" y="0"/>
                  </a:lnTo>
                  <a:lnTo>
                    <a:pt x="5120640" y="3657600"/>
                  </a:lnTo>
                  <a:lnTo>
                    <a:pt x="0" y="3657600"/>
                  </a:lnTo>
                  <a:close/>
                </a:path>
              </a:pathLst>
            </a:custGeom>
            <a:solidFill>
              <a:srgbClr val="FFFFFF">
                <a:alpha val="392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5154422" cy="3691382"/>
            </a:xfrm>
            <a:custGeom>
              <a:avLst/>
              <a:gdLst/>
              <a:ahLst/>
              <a:cxnLst/>
              <a:rect l="l" t="t" r="r" b="b"/>
              <a:pathLst>
                <a:path w="5154422" h="3691382">
                  <a:moveTo>
                    <a:pt x="16891" y="0"/>
                  </a:moveTo>
                  <a:lnTo>
                    <a:pt x="5137531" y="0"/>
                  </a:lnTo>
                  <a:cubicBezTo>
                    <a:pt x="5146929" y="0"/>
                    <a:pt x="5154422" y="7620"/>
                    <a:pt x="5154422" y="16891"/>
                  </a:cubicBezTo>
                  <a:lnTo>
                    <a:pt x="5154422" y="3674491"/>
                  </a:lnTo>
                  <a:cubicBezTo>
                    <a:pt x="5154422" y="3683889"/>
                    <a:pt x="5146802" y="3691382"/>
                    <a:pt x="5137531" y="3691382"/>
                  </a:cubicBezTo>
                  <a:lnTo>
                    <a:pt x="16891" y="3691382"/>
                  </a:lnTo>
                  <a:cubicBezTo>
                    <a:pt x="7493" y="3691382"/>
                    <a:pt x="0" y="3683762"/>
                    <a:pt x="0" y="36744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674491"/>
                  </a:lnTo>
                  <a:lnTo>
                    <a:pt x="16891" y="3674491"/>
                  </a:lnTo>
                  <a:lnTo>
                    <a:pt x="16891" y="3657600"/>
                  </a:lnTo>
                  <a:lnTo>
                    <a:pt x="5137531" y="3657600"/>
                  </a:lnTo>
                  <a:lnTo>
                    <a:pt x="5137531" y="3674491"/>
                  </a:lnTo>
                  <a:lnTo>
                    <a:pt x="5120640" y="3674491"/>
                  </a:lnTo>
                  <a:lnTo>
                    <a:pt x="5120640" y="16891"/>
                  </a:lnTo>
                  <a:lnTo>
                    <a:pt x="5137531" y="16891"/>
                  </a:lnTo>
                  <a:lnTo>
                    <a:pt x="51375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372595" y="2603244"/>
            <a:ext cx="3840480" cy="1371600"/>
            <a:chOff x="0" y="0"/>
            <a:chExt cx="5120640" cy="1828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120640" cy="1828800"/>
            </a:xfrm>
            <a:custGeom>
              <a:avLst/>
              <a:gdLst/>
              <a:ahLst/>
              <a:cxnLst/>
              <a:rect l="l" t="t" r="r" b="b"/>
              <a:pathLst>
                <a:path w="5120640" h="1828800">
                  <a:moveTo>
                    <a:pt x="0" y="0"/>
                  </a:moveTo>
                  <a:lnTo>
                    <a:pt x="5120640" y="0"/>
                  </a:lnTo>
                  <a:lnTo>
                    <a:pt x="512064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4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5120640" cy="18573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60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%40+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372595" y="3938268"/>
            <a:ext cx="3840480" cy="1097280"/>
            <a:chOff x="0" y="0"/>
            <a:chExt cx="5120640" cy="14630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120640" cy="1463040"/>
            </a:xfrm>
            <a:custGeom>
              <a:avLst/>
              <a:gdLst/>
              <a:ahLst/>
              <a:cxnLst/>
              <a:rect l="l" t="t" r="r" b="b"/>
              <a:pathLst>
                <a:path w="5120640" h="1463040">
                  <a:moveTo>
                    <a:pt x="0" y="0"/>
                  </a:moveTo>
                  <a:lnTo>
                    <a:pt x="5120640" y="0"/>
                  </a:lnTo>
                  <a:lnTo>
                    <a:pt x="512064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5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5120640" cy="14820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252232"/>
                  </a:solidFill>
                  <a:latin typeface="Arial"/>
                  <a:ea typeface="Arial"/>
                  <a:cs typeface="Arial"/>
                  <a:sym typeface="Arial"/>
                </a:rPr>
                <a:t>J-Pop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252232"/>
                  </a:solidFill>
                  <a:latin typeface="Arial"/>
                  <a:ea typeface="Arial"/>
                  <a:cs typeface="Arial"/>
                  <a:sym typeface="Arial"/>
                </a:rPr>
                <a:t>Egemenliği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48640" y="5221610"/>
            <a:ext cx="17190720" cy="409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endParaRPr/>
          </a:p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C0392B"/>
                </a:solidFill>
                <a:latin typeface="Arial Bold"/>
                <a:ea typeface="Arial Bold"/>
                <a:cs typeface="Arial Bold"/>
                <a:sym typeface="Arial Bold"/>
              </a:rPr>
              <a:t>J-Pop hakimdi:</a:t>
            </a:r>
            <a:r>
              <a:rPr lang="en-US" sz="24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Ayumi Hamasaki, Hikaru Utada, Morning Musume gibi isimler pazar payının büyük bölümünü elinde tutuyordu. </a:t>
            </a:r>
          </a:p>
          <a:p>
            <a:pPr algn="l">
              <a:lnSpc>
                <a:spcPts val="2999"/>
              </a:lnSpc>
            </a:pPr>
            <a:endParaRPr lang="en-US" sz="2499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Neredeyse hepsi bir televizyon programına, bir filme, bir reality show'a ya da bir reklama bağlı. Yani bu dönemde bir şarkının hit olması için sadece iyi bir melodi yeterli değildi.</a:t>
            </a:r>
          </a:p>
          <a:p>
            <a:pPr algn="l">
              <a:lnSpc>
                <a:spcPts val="2999"/>
              </a:lnSpc>
            </a:pPr>
            <a:endParaRPr lang="en-US" sz="2499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C0392B"/>
                </a:solidFill>
                <a:latin typeface="Arial Bold"/>
                <a:ea typeface="Arial Bold"/>
                <a:cs typeface="Arial Bold"/>
                <a:sym typeface="Arial Bold"/>
              </a:rPr>
              <a:t>Dijital geçiş</a:t>
            </a:r>
            <a:r>
              <a:rPr lang="en-US" sz="24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2000'lerin sonunda iTunes ve dijital indirmeler yavaş yavaş CD'nin tahtını sarsmaya başladı.</a:t>
            </a:r>
          </a:p>
          <a:p>
            <a:pPr algn="l">
              <a:lnSpc>
                <a:spcPts val="2999"/>
              </a:lnSpc>
            </a:pPr>
            <a:endParaRPr lang="en-US" sz="2499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2999"/>
              </a:lnSpc>
            </a:pPr>
            <a:r>
              <a:rPr lang="en-US" sz="2499" b="1">
                <a:solidFill>
                  <a:srgbClr val="C0392B"/>
                </a:solidFill>
                <a:latin typeface="Arial Bold"/>
                <a:ea typeface="Arial Bold"/>
                <a:cs typeface="Arial Bold"/>
                <a:sym typeface="Arial Bold"/>
              </a:rPr>
              <a:t>Anime &amp; drama müziği:</a:t>
            </a:r>
            <a:r>
              <a:rPr lang="en-US" sz="24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Hit listelerinde yalnızca müzik albümleri değil, anime/drama soundtrack'leri de sıkça üst sıralara taşındı.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2128523"/>
            <a:chOff x="0" y="0"/>
            <a:chExt cx="24417871" cy="2838031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2804160"/>
            </a:xfrm>
            <a:custGeom>
              <a:avLst/>
              <a:gdLst/>
              <a:ahLst/>
              <a:cxnLst/>
              <a:rect l="l" t="t" r="r" b="b"/>
              <a:pathLst>
                <a:path w="24383999" h="2804160">
                  <a:moveTo>
                    <a:pt x="0" y="0"/>
                  </a:moveTo>
                  <a:lnTo>
                    <a:pt x="24383999" y="0"/>
                  </a:lnTo>
                  <a:lnTo>
                    <a:pt x="24383999" y="2804160"/>
                  </a:lnTo>
                  <a:lnTo>
                    <a:pt x="0" y="280416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837942"/>
            </a:xfrm>
            <a:custGeom>
              <a:avLst/>
              <a:gdLst/>
              <a:ahLst/>
              <a:cxnLst/>
              <a:rect l="l" t="t" r="r" b="b"/>
              <a:pathLst>
                <a:path w="24417782" h="2837942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2821051"/>
                  </a:lnTo>
                  <a:cubicBezTo>
                    <a:pt x="24417782" y="2830449"/>
                    <a:pt x="24410163" y="2837942"/>
                    <a:pt x="24400890" y="2837942"/>
                  </a:cubicBezTo>
                  <a:lnTo>
                    <a:pt x="16891" y="2837942"/>
                  </a:lnTo>
                  <a:cubicBezTo>
                    <a:pt x="7493" y="2837942"/>
                    <a:pt x="0" y="2830322"/>
                    <a:pt x="0" y="28210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821051"/>
                  </a:lnTo>
                  <a:lnTo>
                    <a:pt x="16891" y="2821051"/>
                  </a:lnTo>
                  <a:lnTo>
                    <a:pt x="16891" y="2804160"/>
                  </a:lnTo>
                  <a:lnTo>
                    <a:pt x="24400890" y="2804160"/>
                  </a:lnTo>
                  <a:lnTo>
                    <a:pt x="24400890" y="2821051"/>
                  </a:lnTo>
                  <a:lnTo>
                    <a:pt x="24384000" y="2821051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C0392B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31520" y="512064"/>
            <a:ext cx="16824960" cy="1097280"/>
            <a:chOff x="0" y="0"/>
            <a:chExt cx="22433280" cy="14630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433280" cy="1463040"/>
            </a:xfrm>
            <a:custGeom>
              <a:avLst/>
              <a:gdLst/>
              <a:ahLst/>
              <a:cxnLst/>
              <a:rect l="l" t="t" r="r" b="b"/>
              <a:pathLst>
                <a:path w="22433280" h="1463040">
                  <a:moveTo>
                    <a:pt x="0" y="0"/>
                  </a:moveTo>
                  <a:lnTo>
                    <a:pt x="22433280" y="0"/>
                  </a:lnTo>
                  <a:lnTo>
                    <a:pt x="2243328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3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2433280" cy="14820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759"/>
                </a:lnSpc>
              </a:pPr>
              <a:r>
                <a:rPr lang="en-US" sz="48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ANİME &amp; DRAMA MÜZİĞİNİN PAYLAŞIMI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1520" y="2231136"/>
            <a:ext cx="16824960" cy="731520"/>
            <a:chOff x="0" y="0"/>
            <a:chExt cx="22433280" cy="9753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433280" cy="975360"/>
            </a:xfrm>
            <a:custGeom>
              <a:avLst/>
              <a:gdLst/>
              <a:ahLst/>
              <a:cxnLst/>
              <a:rect l="l" t="t" r="r" b="b"/>
              <a:pathLst>
                <a:path w="22433280" h="975360">
                  <a:moveTo>
                    <a:pt x="0" y="0"/>
                  </a:moveTo>
                  <a:lnTo>
                    <a:pt x="22433280" y="0"/>
                  </a:lnTo>
                  <a:lnTo>
                    <a:pt x="2243328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4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22433280" cy="9848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 i="1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Oricon yıllık çoksatanlar listesine göre tahmini dağılım (2000–2010)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57200" y="3291840"/>
            <a:ext cx="6400800" cy="768096"/>
            <a:chOff x="0" y="0"/>
            <a:chExt cx="8534400" cy="10241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534400" cy="1024128"/>
            </a:xfrm>
            <a:custGeom>
              <a:avLst/>
              <a:gdLst/>
              <a:ahLst/>
              <a:cxnLst/>
              <a:rect l="l" t="t" r="r" b="b"/>
              <a:pathLst>
                <a:path w="8534400" h="1024128">
                  <a:moveTo>
                    <a:pt x="0" y="0"/>
                  </a:moveTo>
                  <a:lnTo>
                    <a:pt x="8534400" y="0"/>
                  </a:lnTo>
                  <a:lnTo>
                    <a:pt x="85344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5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8534400" cy="10431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Ana akım J-Pop (idol, soloist)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936743" y="3315719"/>
            <a:ext cx="10083803" cy="683771"/>
            <a:chOff x="0" y="0"/>
            <a:chExt cx="13445071" cy="911695"/>
          </a:xfrm>
        </p:grpSpPr>
        <p:sp>
          <p:nvSpPr>
            <p:cNvPr id="15" name="Freeform 15"/>
            <p:cNvSpPr/>
            <p:nvPr/>
          </p:nvSpPr>
          <p:spPr>
            <a:xfrm>
              <a:off x="16891" y="16891"/>
              <a:ext cx="13411199" cy="877824"/>
            </a:xfrm>
            <a:custGeom>
              <a:avLst/>
              <a:gdLst/>
              <a:ahLst/>
              <a:cxnLst/>
              <a:rect l="l" t="t" r="r" b="b"/>
              <a:pathLst>
                <a:path w="13411199" h="877824">
                  <a:moveTo>
                    <a:pt x="0" y="0"/>
                  </a:moveTo>
                  <a:lnTo>
                    <a:pt x="13411199" y="0"/>
                  </a:lnTo>
                  <a:lnTo>
                    <a:pt x="13411199" y="877824"/>
                  </a:lnTo>
                  <a:lnTo>
                    <a:pt x="0" y="877824"/>
                  </a:lnTo>
                  <a:close/>
                </a:path>
              </a:pathLst>
            </a:custGeom>
            <a:solidFill>
              <a:srgbClr val="FFFFFF">
                <a:alpha val="1961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3444982" cy="911608"/>
            </a:xfrm>
            <a:custGeom>
              <a:avLst/>
              <a:gdLst/>
              <a:ahLst/>
              <a:cxnLst/>
              <a:rect l="l" t="t" r="r" b="b"/>
              <a:pathLst>
                <a:path w="13444982" h="911608">
                  <a:moveTo>
                    <a:pt x="16891" y="0"/>
                  </a:moveTo>
                  <a:lnTo>
                    <a:pt x="13428090" y="0"/>
                  </a:lnTo>
                  <a:cubicBezTo>
                    <a:pt x="13437490" y="0"/>
                    <a:pt x="13444982" y="7620"/>
                    <a:pt x="13444982" y="16891"/>
                  </a:cubicBezTo>
                  <a:lnTo>
                    <a:pt x="13444982" y="894715"/>
                  </a:lnTo>
                  <a:cubicBezTo>
                    <a:pt x="13444982" y="904113"/>
                    <a:pt x="13437363" y="911606"/>
                    <a:pt x="13428090" y="911606"/>
                  </a:cubicBezTo>
                  <a:lnTo>
                    <a:pt x="16891" y="911606"/>
                  </a:lnTo>
                  <a:cubicBezTo>
                    <a:pt x="7620" y="911733"/>
                    <a:pt x="0" y="904113"/>
                    <a:pt x="0" y="894715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894715"/>
                  </a:lnTo>
                  <a:lnTo>
                    <a:pt x="16891" y="894715"/>
                  </a:lnTo>
                  <a:lnTo>
                    <a:pt x="16891" y="877824"/>
                  </a:lnTo>
                  <a:lnTo>
                    <a:pt x="13428090" y="877824"/>
                  </a:lnTo>
                  <a:lnTo>
                    <a:pt x="13428090" y="894715"/>
                  </a:lnTo>
                  <a:lnTo>
                    <a:pt x="13411200" y="894715"/>
                  </a:lnTo>
                  <a:lnTo>
                    <a:pt x="13411200" y="16891"/>
                  </a:lnTo>
                  <a:lnTo>
                    <a:pt x="13428090" y="16891"/>
                  </a:lnTo>
                  <a:lnTo>
                    <a:pt x="134280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936743" y="3315719"/>
            <a:ext cx="8474459" cy="683771"/>
            <a:chOff x="0" y="0"/>
            <a:chExt cx="11299279" cy="911695"/>
          </a:xfrm>
        </p:grpSpPr>
        <p:sp>
          <p:nvSpPr>
            <p:cNvPr id="18" name="Freeform 18"/>
            <p:cNvSpPr/>
            <p:nvPr/>
          </p:nvSpPr>
          <p:spPr>
            <a:xfrm>
              <a:off x="16891" y="16891"/>
              <a:ext cx="11265408" cy="877824"/>
            </a:xfrm>
            <a:custGeom>
              <a:avLst/>
              <a:gdLst/>
              <a:ahLst/>
              <a:cxnLst/>
              <a:rect l="l" t="t" r="r" b="b"/>
              <a:pathLst>
                <a:path w="11265408" h="877824">
                  <a:moveTo>
                    <a:pt x="0" y="0"/>
                  </a:moveTo>
                  <a:lnTo>
                    <a:pt x="11265408" y="0"/>
                  </a:lnTo>
                  <a:lnTo>
                    <a:pt x="11265408" y="877824"/>
                  </a:lnTo>
                  <a:lnTo>
                    <a:pt x="0" y="877824"/>
                  </a:lnTo>
                  <a:close/>
                </a:path>
              </a:pathLst>
            </a:custGeom>
            <a:solidFill>
              <a:srgbClr val="C0392B"/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11299190" cy="911608"/>
            </a:xfrm>
            <a:custGeom>
              <a:avLst/>
              <a:gdLst/>
              <a:ahLst/>
              <a:cxnLst/>
              <a:rect l="l" t="t" r="r" b="b"/>
              <a:pathLst>
                <a:path w="11299190" h="911608">
                  <a:moveTo>
                    <a:pt x="16891" y="0"/>
                  </a:moveTo>
                  <a:lnTo>
                    <a:pt x="11282299" y="0"/>
                  </a:lnTo>
                  <a:cubicBezTo>
                    <a:pt x="11291697" y="0"/>
                    <a:pt x="11299190" y="7620"/>
                    <a:pt x="11299190" y="16891"/>
                  </a:cubicBezTo>
                  <a:lnTo>
                    <a:pt x="11299190" y="894715"/>
                  </a:lnTo>
                  <a:cubicBezTo>
                    <a:pt x="11299190" y="904113"/>
                    <a:pt x="11291570" y="911606"/>
                    <a:pt x="11282299" y="911606"/>
                  </a:cubicBezTo>
                  <a:lnTo>
                    <a:pt x="16891" y="911606"/>
                  </a:lnTo>
                  <a:cubicBezTo>
                    <a:pt x="7620" y="911733"/>
                    <a:pt x="0" y="904113"/>
                    <a:pt x="0" y="894715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894715"/>
                  </a:lnTo>
                  <a:lnTo>
                    <a:pt x="16891" y="894715"/>
                  </a:lnTo>
                  <a:lnTo>
                    <a:pt x="16891" y="877824"/>
                  </a:lnTo>
                  <a:lnTo>
                    <a:pt x="11282299" y="877824"/>
                  </a:lnTo>
                  <a:lnTo>
                    <a:pt x="11282299" y="894715"/>
                  </a:lnTo>
                  <a:lnTo>
                    <a:pt x="11265408" y="894715"/>
                  </a:lnTo>
                  <a:lnTo>
                    <a:pt x="11265408" y="16891"/>
                  </a:lnTo>
                  <a:lnTo>
                    <a:pt x="11282299" y="16891"/>
                  </a:lnTo>
                  <a:lnTo>
                    <a:pt x="1128229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C0392B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7154144" y="3291840"/>
            <a:ext cx="1005840" cy="768096"/>
            <a:chOff x="0" y="0"/>
            <a:chExt cx="1341120" cy="102412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41120" cy="1024128"/>
            </a:xfrm>
            <a:custGeom>
              <a:avLst/>
              <a:gdLst/>
              <a:ahLst/>
              <a:cxnLst/>
              <a:rect l="l" t="t" r="r" b="b"/>
              <a:pathLst>
                <a:path w="1341120" h="1024128">
                  <a:moveTo>
                    <a:pt x="0" y="0"/>
                  </a:moveTo>
                  <a:lnTo>
                    <a:pt x="1341120" y="0"/>
                  </a:lnTo>
                  <a:lnTo>
                    <a:pt x="134112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6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1341120" cy="10336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879"/>
                </a:lnSpc>
              </a:pPr>
              <a:r>
                <a:rPr lang="en-US" sz="24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%42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57200" y="4315968"/>
            <a:ext cx="6400800" cy="768096"/>
            <a:chOff x="0" y="0"/>
            <a:chExt cx="8534400" cy="102412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534400" cy="1024128"/>
            </a:xfrm>
            <a:custGeom>
              <a:avLst/>
              <a:gdLst/>
              <a:ahLst/>
              <a:cxnLst/>
              <a:rect l="l" t="t" r="r" b="b"/>
              <a:pathLst>
                <a:path w="8534400" h="1024128">
                  <a:moveTo>
                    <a:pt x="0" y="0"/>
                  </a:moveTo>
                  <a:lnTo>
                    <a:pt x="8534400" y="0"/>
                  </a:lnTo>
                  <a:lnTo>
                    <a:pt x="85344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5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8534400" cy="10431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J-Rock / Visual Kei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936743" y="4339847"/>
            <a:ext cx="10083803" cy="683771"/>
            <a:chOff x="0" y="0"/>
            <a:chExt cx="13445071" cy="911695"/>
          </a:xfrm>
        </p:grpSpPr>
        <p:sp>
          <p:nvSpPr>
            <p:cNvPr id="27" name="Freeform 27"/>
            <p:cNvSpPr/>
            <p:nvPr/>
          </p:nvSpPr>
          <p:spPr>
            <a:xfrm>
              <a:off x="16891" y="16891"/>
              <a:ext cx="13411199" cy="877824"/>
            </a:xfrm>
            <a:custGeom>
              <a:avLst/>
              <a:gdLst/>
              <a:ahLst/>
              <a:cxnLst/>
              <a:rect l="l" t="t" r="r" b="b"/>
              <a:pathLst>
                <a:path w="13411199" h="877824">
                  <a:moveTo>
                    <a:pt x="0" y="0"/>
                  </a:moveTo>
                  <a:lnTo>
                    <a:pt x="13411199" y="0"/>
                  </a:lnTo>
                  <a:lnTo>
                    <a:pt x="13411199" y="877824"/>
                  </a:lnTo>
                  <a:lnTo>
                    <a:pt x="0" y="877824"/>
                  </a:lnTo>
                  <a:close/>
                </a:path>
              </a:pathLst>
            </a:custGeom>
            <a:solidFill>
              <a:srgbClr val="FFFFFF">
                <a:alpha val="1961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3444982" cy="911608"/>
            </a:xfrm>
            <a:custGeom>
              <a:avLst/>
              <a:gdLst/>
              <a:ahLst/>
              <a:cxnLst/>
              <a:rect l="l" t="t" r="r" b="b"/>
              <a:pathLst>
                <a:path w="13444982" h="911608">
                  <a:moveTo>
                    <a:pt x="16891" y="0"/>
                  </a:moveTo>
                  <a:lnTo>
                    <a:pt x="13428090" y="0"/>
                  </a:lnTo>
                  <a:cubicBezTo>
                    <a:pt x="13437490" y="0"/>
                    <a:pt x="13444982" y="7620"/>
                    <a:pt x="13444982" y="16891"/>
                  </a:cubicBezTo>
                  <a:lnTo>
                    <a:pt x="13444982" y="894715"/>
                  </a:lnTo>
                  <a:cubicBezTo>
                    <a:pt x="13444982" y="904113"/>
                    <a:pt x="13437363" y="911606"/>
                    <a:pt x="13428090" y="911606"/>
                  </a:cubicBezTo>
                  <a:lnTo>
                    <a:pt x="16891" y="911606"/>
                  </a:lnTo>
                  <a:cubicBezTo>
                    <a:pt x="7620" y="911733"/>
                    <a:pt x="0" y="904113"/>
                    <a:pt x="0" y="894715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894715"/>
                  </a:lnTo>
                  <a:lnTo>
                    <a:pt x="16891" y="894715"/>
                  </a:lnTo>
                  <a:lnTo>
                    <a:pt x="16891" y="877824"/>
                  </a:lnTo>
                  <a:lnTo>
                    <a:pt x="13428090" y="877824"/>
                  </a:lnTo>
                  <a:lnTo>
                    <a:pt x="13428090" y="894715"/>
                  </a:lnTo>
                  <a:lnTo>
                    <a:pt x="13411200" y="894715"/>
                  </a:lnTo>
                  <a:lnTo>
                    <a:pt x="13411200" y="16891"/>
                  </a:lnTo>
                  <a:lnTo>
                    <a:pt x="13428090" y="16891"/>
                  </a:lnTo>
                  <a:lnTo>
                    <a:pt x="134280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936743" y="4339847"/>
            <a:ext cx="3646427" cy="683771"/>
            <a:chOff x="0" y="0"/>
            <a:chExt cx="4861903" cy="911695"/>
          </a:xfrm>
        </p:grpSpPr>
        <p:sp>
          <p:nvSpPr>
            <p:cNvPr id="30" name="Freeform 30"/>
            <p:cNvSpPr/>
            <p:nvPr/>
          </p:nvSpPr>
          <p:spPr>
            <a:xfrm>
              <a:off x="16891" y="16891"/>
              <a:ext cx="4828032" cy="877824"/>
            </a:xfrm>
            <a:custGeom>
              <a:avLst/>
              <a:gdLst/>
              <a:ahLst/>
              <a:cxnLst/>
              <a:rect l="l" t="t" r="r" b="b"/>
              <a:pathLst>
                <a:path w="4828032" h="877824">
                  <a:moveTo>
                    <a:pt x="0" y="0"/>
                  </a:moveTo>
                  <a:lnTo>
                    <a:pt x="4828032" y="0"/>
                  </a:lnTo>
                  <a:lnTo>
                    <a:pt x="4828032" y="877824"/>
                  </a:lnTo>
                  <a:lnTo>
                    <a:pt x="0" y="877824"/>
                  </a:lnTo>
                  <a:close/>
                </a:path>
              </a:pathLst>
            </a:custGeom>
            <a:solidFill>
              <a:srgbClr val="E67E22"/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4861814" cy="911608"/>
            </a:xfrm>
            <a:custGeom>
              <a:avLst/>
              <a:gdLst/>
              <a:ahLst/>
              <a:cxnLst/>
              <a:rect l="l" t="t" r="r" b="b"/>
              <a:pathLst>
                <a:path w="4861814" h="911608">
                  <a:moveTo>
                    <a:pt x="16891" y="0"/>
                  </a:moveTo>
                  <a:lnTo>
                    <a:pt x="4844923" y="0"/>
                  </a:lnTo>
                  <a:cubicBezTo>
                    <a:pt x="4854321" y="0"/>
                    <a:pt x="4861814" y="7620"/>
                    <a:pt x="4861814" y="16891"/>
                  </a:cubicBezTo>
                  <a:lnTo>
                    <a:pt x="4861814" y="894715"/>
                  </a:lnTo>
                  <a:cubicBezTo>
                    <a:pt x="4861814" y="904113"/>
                    <a:pt x="4854194" y="911606"/>
                    <a:pt x="4844923" y="911606"/>
                  </a:cubicBezTo>
                  <a:lnTo>
                    <a:pt x="16891" y="911606"/>
                  </a:lnTo>
                  <a:cubicBezTo>
                    <a:pt x="7620" y="911733"/>
                    <a:pt x="0" y="904113"/>
                    <a:pt x="0" y="894715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894715"/>
                  </a:lnTo>
                  <a:lnTo>
                    <a:pt x="16891" y="894715"/>
                  </a:lnTo>
                  <a:lnTo>
                    <a:pt x="16891" y="877824"/>
                  </a:lnTo>
                  <a:lnTo>
                    <a:pt x="4844923" y="877824"/>
                  </a:lnTo>
                  <a:lnTo>
                    <a:pt x="4844923" y="894715"/>
                  </a:lnTo>
                  <a:lnTo>
                    <a:pt x="4828032" y="894715"/>
                  </a:lnTo>
                  <a:lnTo>
                    <a:pt x="4828032" y="16891"/>
                  </a:lnTo>
                  <a:lnTo>
                    <a:pt x="4844923" y="16891"/>
                  </a:lnTo>
                  <a:lnTo>
                    <a:pt x="4844923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E67E22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7154144" y="4315968"/>
            <a:ext cx="1005840" cy="768096"/>
            <a:chOff x="0" y="0"/>
            <a:chExt cx="1341120" cy="102412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341120" cy="1024128"/>
            </a:xfrm>
            <a:custGeom>
              <a:avLst/>
              <a:gdLst/>
              <a:ahLst/>
              <a:cxnLst/>
              <a:rect l="l" t="t" r="r" b="b"/>
              <a:pathLst>
                <a:path w="1341120" h="1024128">
                  <a:moveTo>
                    <a:pt x="0" y="0"/>
                  </a:moveTo>
                  <a:lnTo>
                    <a:pt x="1341120" y="0"/>
                  </a:lnTo>
                  <a:lnTo>
                    <a:pt x="134112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6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9525"/>
              <a:ext cx="1341120" cy="10336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879"/>
                </a:lnSpc>
              </a:pPr>
              <a:r>
                <a:rPr lang="en-US" sz="24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%18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57200" y="5340096"/>
            <a:ext cx="6400800" cy="768096"/>
            <a:chOff x="0" y="0"/>
            <a:chExt cx="8534400" cy="102412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534400" cy="1024128"/>
            </a:xfrm>
            <a:custGeom>
              <a:avLst/>
              <a:gdLst/>
              <a:ahLst/>
              <a:cxnLst/>
              <a:rect l="l" t="t" r="r" b="b"/>
              <a:pathLst>
                <a:path w="8534400" h="1024128">
                  <a:moveTo>
                    <a:pt x="0" y="0"/>
                  </a:moveTo>
                  <a:lnTo>
                    <a:pt x="8534400" y="0"/>
                  </a:lnTo>
                  <a:lnTo>
                    <a:pt x="85344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5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19050"/>
              <a:ext cx="8534400" cy="10431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Anime müziği (tie-up &amp; soundtrack)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6936743" y="5363975"/>
            <a:ext cx="10083803" cy="683771"/>
            <a:chOff x="0" y="0"/>
            <a:chExt cx="13445071" cy="911695"/>
          </a:xfrm>
        </p:grpSpPr>
        <p:sp>
          <p:nvSpPr>
            <p:cNvPr id="39" name="Freeform 39"/>
            <p:cNvSpPr/>
            <p:nvPr/>
          </p:nvSpPr>
          <p:spPr>
            <a:xfrm>
              <a:off x="16891" y="16891"/>
              <a:ext cx="13411199" cy="877824"/>
            </a:xfrm>
            <a:custGeom>
              <a:avLst/>
              <a:gdLst/>
              <a:ahLst/>
              <a:cxnLst/>
              <a:rect l="l" t="t" r="r" b="b"/>
              <a:pathLst>
                <a:path w="13411199" h="877824">
                  <a:moveTo>
                    <a:pt x="0" y="0"/>
                  </a:moveTo>
                  <a:lnTo>
                    <a:pt x="13411199" y="0"/>
                  </a:lnTo>
                  <a:lnTo>
                    <a:pt x="13411199" y="877824"/>
                  </a:lnTo>
                  <a:lnTo>
                    <a:pt x="0" y="877824"/>
                  </a:lnTo>
                  <a:close/>
                </a:path>
              </a:pathLst>
            </a:custGeom>
            <a:solidFill>
              <a:srgbClr val="FFFFFF">
                <a:alpha val="1961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0" y="0"/>
              <a:ext cx="13444982" cy="911608"/>
            </a:xfrm>
            <a:custGeom>
              <a:avLst/>
              <a:gdLst/>
              <a:ahLst/>
              <a:cxnLst/>
              <a:rect l="l" t="t" r="r" b="b"/>
              <a:pathLst>
                <a:path w="13444982" h="911608">
                  <a:moveTo>
                    <a:pt x="16891" y="0"/>
                  </a:moveTo>
                  <a:lnTo>
                    <a:pt x="13428090" y="0"/>
                  </a:lnTo>
                  <a:cubicBezTo>
                    <a:pt x="13437490" y="0"/>
                    <a:pt x="13444982" y="7620"/>
                    <a:pt x="13444982" y="16891"/>
                  </a:cubicBezTo>
                  <a:lnTo>
                    <a:pt x="13444982" y="894715"/>
                  </a:lnTo>
                  <a:cubicBezTo>
                    <a:pt x="13444982" y="904113"/>
                    <a:pt x="13437363" y="911606"/>
                    <a:pt x="13428090" y="911606"/>
                  </a:cubicBezTo>
                  <a:lnTo>
                    <a:pt x="16891" y="911606"/>
                  </a:lnTo>
                  <a:cubicBezTo>
                    <a:pt x="7620" y="911733"/>
                    <a:pt x="0" y="904113"/>
                    <a:pt x="0" y="894715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894715"/>
                  </a:lnTo>
                  <a:lnTo>
                    <a:pt x="16891" y="894715"/>
                  </a:lnTo>
                  <a:lnTo>
                    <a:pt x="16891" y="877824"/>
                  </a:lnTo>
                  <a:lnTo>
                    <a:pt x="13428090" y="877824"/>
                  </a:lnTo>
                  <a:lnTo>
                    <a:pt x="13428090" y="894715"/>
                  </a:lnTo>
                  <a:lnTo>
                    <a:pt x="13411200" y="894715"/>
                  </a:lnTo>
                  <a:lnTo>
                    <a:pt x="13411200" y="16891"/>
                  </a:lnTo>
                  <a:lnTo>
                    <a:pt x="13428090" y="16891"/>
                  </a:lnTo>
                  <a:lnTo>
                    <a:pt x="134280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936743" y="5363975"/>
            <a:ext cx="3244091" cy="683771"/>
            <a:chOff x="0" y="0"/>
            <a:chExt cx="4325455" cy="911695"/>
          </a:xfrm>
        </p:grpSpPr>
        <p:sp>
          <p:nvSpPr>
            <p:cNvPr id="42" name="Freeform 42"/>
            <p:cNvSpPr/>
            <p:nvPr/>
          </p:nvSpPr>
          <p:spPr>
            <a:xfrm>
              <a:off x="16891" y="16891"/>
              <a:ext cx="4291584" cy="877824"/>
            </a:xfrm>
            <a:custGeom>
              <a:avLst/>
              <a:gdLst/>
              <a:ahLst/>
              <a:cxnLst/>
              <a:rect l="l" t="t" r="r" b="b"/>
              <a:pathLst>
                <a:path w="4291584" h="877824">
                  <a:moveTo>
                    <a:pt x="0" y="0"/>
                  </a:moveTo>
                  <a:lnTo>
                    <a:pt x="4291584" y="0"/>
                  </a:lnTo>
                  <a:lnTo>
                    <a:pt x="4291584" y="877824"/>
                  </a:lnTo>
                  <a:lnTo>
                    <a:pt x="0" y="877824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0"/>
              <a:ext cx="4325366" cy="911608"/>
            </a:xfrm>
            <a:custGeom>
              <a:avLst/>
              <a:gdLst/>
              <a:ahLst/>
              <a:cxnLst/>
              <a:rect l="l" t="t" r="r" b="b"/>
              <a:pathLst>
                <a:path w="4325366" h="911608">
                  <a:moveTo>
                    <a:pt x="16891" y="0"/>
                  </a:moveTo>
                  <a:lnTo>
                    <a:pt x="4308475" y="0"/>
                  </a:lnTo>
                  <a:cubicBezTo>
                    <a:pt x="4317873" y="0"/>
                    <a:pt x="4325366" y="7620"/>
                    <a:pt x="4325366" y="16891"/>
                  </a:cubicBezTo>
                  <a:lnTo>
                    <a:pt x="4325366" y="894715"/>
                  </a:lnTo>
                  <a:cubicBezTo>
                    <a:pt x="4325366" y="904113"/>
                    <a:pt x="4317746" y="911606"/>
                    <a:pt x="4308475" y="911606"/>
                  </a:cubicBezTo>
                  <a:lnTo>
                    <a:pt x="16891" y="911606"/>
                  </a:lnTo>
                  <a:cubicBezTo>
                    <a:pt x="7620" y="911733"/>
                    <a:pt x="0" y="904113"/>
                    <a:pt x="0" y="894715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894715"/>
                  </a:lnTo>
                  <a:lnTo>
                    <a:pt x="16891" y="894715"/>
                  </a:lnTo>
                  <a:lnTo>
                    <a:pt x="16891" y="877824"/>
                  </a:lnTo>
                  <a:lnTo>
                    <a:pt x="4308475" y="877824"/>
                  </a:lnTo>
                  <a:lnTo>
                    <a:pt x="4308475" y="894715"/>
                  </a:lnTo>
                  <a:lnTo>
                    <a:pt x="4291584" y="894715"/>
                  </a:lnTo>
                  <a:lnTo>
                    <a:pt x="4291584" y="16891"/>
                  </a:lnTo>
                  <a:lnTo>
                    <a:pt x="4308475" y="16891"/>
                  </a:lnTo>
                  <a:lnTo>
                    <a:pt x="4308475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7154144" y="5340096"/>
            <a:ext cx="1005840" cy="768096"/>
            <a:chOff x="0" y="0"/>
            <a:chExt cx="1341120" cy="102412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341120" cy="1024128"/>
            </a:xfrm>
            <a:custGeom>
              <a:avLst/>
              <a:gdLst/>
              <a:ahLst/>
              <a:cxnLst/>
              <a:rect l="l" t="t" r="r" b="b"/>
              <a:pathLst>
                <a:path w="1341120" h="1024128">
                  <a:moveTo>
                    <a:pt x="0" y="0"/>
                  </a:moveTo>
                  <a:lnTo>
                    <a:pt x="1341120" y="0"/>
                  </a:lnTo>
                  <a:lnTo>
                    <a:pt x="134112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6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9525"/>
              <a:ext cx="1341120" cy="10336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879"/>
                </a:lnSpc>
              </a:pPr>
              <a:r>
                <a:rPr lang="en-US" sz="24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%16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57200" y="6364224"/>
            <a:ext cx="6400800" cy="768096"/>
            <a:chOff x="0" y="0"/>
            <a:chExt cx="8534400" cy="1024128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534400" cy="1024128"/>
            </a:xfrm>
            <a:custGeom>
              <a:avLst/>
              <a:gdLst/>
              <a:ahLst/>
              <a:cxnLst/>
              <a:rect l="l" t="t" r="r" b="b"/>
              <a:pathLst>
                <a:path w="8534400" h="1024128">
                  <a:moveTo>
                    <a:pt x="0" y="0"/>
                  </a:moveTo>
                  <a:lnTo>
                    <a:pt x="8534400" y="0"/>
                  </a:lnTo>
                  <a:lnTo>
                    <a:pt x="85344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5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19050"/>
              <a:ext cx="8534400" cy="10431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Drama tie-up (oyuncuların şarkıları)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6936743" y="6388103"/>
            <a:ext cx="10083803" cy="683771"/>
            <a:chOff x="0" y="0"/>
            <a:chExt cx="13445071" cy="911695"/>
          </a:xfrm>
        </p:grpSpPr>
        <p:sp>
          <p:nvSpPr>
            <p:cNvPr id="51" name="Freeform 51"/>
            <p:cNvSpPr/>
            <p:nvPr/>
          </p:nvSpPr>
          <p:spPr>
            <a:xfrm>
              <a:off x="16891" y="16891"/>
              <a:ext cx="13411199" cy="877824"/>
            </a:xfrm>
            <a:custGeom>
              <a:avLst/>
              <a:gdLst/>
              <a:ahLst/>
              <a:cxnLst/>
              <a:rect l="l" t="t" r="r" b="b"/>
              <a:pathLst>
                <a:path w="13411199" h="877824">
                  <a:moveTo>
                    <a:pt x="0" y="0"/>
                  </a:moveTo>
                  <a:lnTo>
                    <a:pt x="13411199" y="0"/>
                  </a:lnTo>
                  <a:lnTo>
                    <a:pt x="13411199" y="877824"/>
                  </a:lnTo>
                  <a:lnTo>
                    <a:pt x="0" y="877824"/>
                  </a:lnTo>
                  <a:close/>
                </a:path>
              </a:pathLst>
            </a:custGeom>
            <a:solidFill>
              <a:srgbClr val="FFFFFF">
                <a:alpha val="1961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0"/>
              <a:ext cx="13444982" cy="911608"/>
            </a:xfrm>
            <a:custGeom>
              <a:avLst/>
              <a:gdLst/>
              <a:ahLst/>
              <a:cxnLst/>
              <a:rect l="l" t="t" r="r" b="b"/>
              <a:pathLst>
                <a:path w="13444982" h="911608">
                  <a:moveTo>
                    <a:pt x="16891" y="0"/>
                  </a:moveTo>
                  <a:lnTo>
                    <a:pt x="13428090" y="0"/>
                  </a:lnTo>
                  <a:cubicBezTo>
                    <a:pt x="13437490" y="0"/>
                    <a:pt x="13444982" y="7620"/>
                    <a:pt x="13444982" y="16891"/>
                  </a:cubicBezTo>
                  <a:lnTo>
                    <a:pt x="13444982" y="894715"/>
                  </a:lnTo>
                  <a:cubicBezTo>
                    <a:pt x="13444982" y="904113"/>
                    <a:pt x="13437363" y="911606"/>
                    <a:pt x="13428090" y="911606"/>
                  </a:cubicBezTo>
                  <a:lnTo>
                    <a:pt x="16891" y="911606"/>
                  </a:lnTo>
                  <a:cubicBezTo>
                    <a:pt x="7620" y="911733"/>
                    <a:pt x="0" y="904113"/>
                    <a:pt x="0" y="894715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894715"/>
                  </a:lnTo>
                  <a:lnTo>
                    <a:pt x="16891" y="894715"/>
                  </a:lnTo>
                  <a:lnTo>
                    <a:pt x="16891" y="877824"/>
                  </a:lnTo>
                  <a:lnTo>
                    <a:pt x="13428090" y="877824"/>
                  </a:lnTo>
                  <a:lnTo>
                    <a:pt x="13428090" y="894715"/>
                  </a:lnTo>
                  <a:lnTo>
                    <a:pt x="13411200" y="894715"/>
                  </a:lnTo>
                  <a:lnTo>
                    <a:pt x="13411200" y="16891"/>
                  </a:lnTo>
                  <a:lnTo>
                    <a:pt x="13428090" y="16891"/>
                  </a:lnTo>
                  <a:lnTo>
                    <a:pt x="134280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6936743" y="6388103"/>
            <a:ext cx="2841755" cy="683771"/>
            <a:chOff x="0" y="0"/>
            <a:chExt cx="3789007" cy="911695"/>
          </a:xfrm>
        </p:grpSpPr>
        <p:sp>
          <p:nvSpPr>
            <p:cNvPr id="54" name="Freeform 54"/>
            <p:cNvSpPr/>
            <p:nvPr/>
          </p:nvSpPr>
          <p:spPr>
            <a:xfrm>
              <a:off x="16891" y="16891"/>
              <a:ext cx="3755136" cy="877824"/>
            </a:xfrm>
            <a:custGeom>
              <a:avLst/>
              <a:gdLst/>
              <a:ahLst/>
              <a:cxnLst/>
              <a:rect l="l" t="t" r="r" b="b"/>
              <a:pathLst>
                <a:path w="3755136" h="877824">
                  <a:moveTo>
                    <a:pt x="0" y="0"/>
                  </a:moveTo>
                  <a:lnTo>
                    <a:pt x="3755136" y="0"/>
                  </a:lnTo>
                  <a:lnTo>
                    <a:pt x="3755136" y="877824"/>
                  </a:lnTo>
                  <a:lnTo>
                    <a:pt x="0" y="877824"/>
                  </a:lnTo>
                  <a:close/>
                </a:path>
              </a:pathLst>
            </a:custGeom>
            <a:solidFill>
              <a:srgbClr val="6C3483"/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0" y="0"/>
              <a:ext cx="3788918" cy="911608"/>
            </a:xfrm>
            <a:custGeom>
              <a:avLst/>
              <a:gdLst/>
              <a:ahLst/>
              <a:cxnLst/>
              <a:rect l="l" t="t" r="r" b="b"/>
              <a:pathLst>
                <a:path w="3788918" h="911608">
                  <a:moveTo>
                    <a:pt x="16891" y="0"/>
                  </a:moveTo>
                  <a:lnTo>
                    <a:pt x="3772027" y="0"/>
                  </a:lnTo>
                  <a:cubicBezTo>
                    <a:pt x="3781425" y="0"/>
                    <a:pt x="3788918" y="7620"/>
                    <a:pt x="3788918" y="16891"/>
                  </a:cubicBezTo>
                  <a:lnTo>
                    <a:pt x="3788918" y="894715"/>
                  </a:lnTo>
                  <a:cubicBezTo>
                    <a:pt x="3788918" y="904113"/>
                    <a:pt x="3781298" y="911606"/>
                    <a:pt x="3772027" y="911606"/>
                  </a:cubicBezTo>
                  <a:lnTo>
                    <a:pt x="16891" y="911606"/>
                  </a:lnTo>
                  <a:cubicBezTo>
                    <a:pt x="7620" y="911733"/>
                    <a:pt x="0" y="904113"/>
                    <a:pt x="0" y="894715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894715"/>
                  </a:lnTo>
                  <a:lnTo>
                    <a:pt x="16891" y="894715"/>
                  </a:lnTo>
                  <a:lnTo>
                    <a:pt x="16891" y="877824"/>
                  </a:lnTo>
                  <a:lnTo>
                    <a:pt x="3772027" y="877824"/>
                  </a:lnTo>
                  <a:lnTo>
                    <a:pt x="3772027" y="894715"/>
                  </a:lnTo>
                  <a:lnTo>
                    <a:pt x="3755136" y="894715"/>
                  </a:lnTo>
                  <a:lnTo>
                    <a:pt x="3755136" y="16891"/>
                  </a:lnTo>
                  <a:lnTo>
                    <a:pt x="3772027" y="16891"/>
                  </a:lnTo>
                  <a:lnTo>
                    <a:pt x="3772027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6C3483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7154144" y="6364224"/>
            <a:ext cx="1005840" cy="768096"/>
            <a:chOff x="0" y="0"/>
            <a:chExt cx="1341120" cy="1024128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341120" cy="1024128"/>
            </a:xfrm>
            <a:custGeom>
              <a:avLst/>
              <a:gdLst/>
              <a:ahLst/>
              <a:cxnLst/>
              <a:rect l="l" t="t" r="r" b="b"/>
              <a:pathLst>
                <a:path w="1341120" h="1024128">
                  <a:moveTo>
                    <a:pt x="0" y="0"/>
                  </a:moveTo>
                  <a:lnTo>
                    <a:pt x="1341120" y="0"/>
                  </a:lnTo>
                  <a:lnTo>
                    <a:pt x="134112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6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9525"/>
              <a:ext cx="1341120" cy="10336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879"/>
                </a:lnSpc>
              </a:pPr>
              <a:r>
                <a:rPr lang="en-US" sz="24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%14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457200" y="7388352"/>
            <a:ext cx="6400800" cy="768096"/>
            <a:chOff x="0" y="0"/>
            <a:chExt cx="8534400" cy="1024128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534400" cy="1024128"/>
            </a:xfrm>
            <a:custGeom>
              <a:avLst/>
              <a:gdLst/>
              <a:ahLst/>
              <a:cxnLst/>
              <a:rect l="l" t="t" r="r" b="b"/>
              <a:pathLst>
                <a:path w="8534400" h="1024128">
                  <a:moveTo>
                    <a:pt x="0" y="0"/>
                  </a:moveTo>
                  <a:lnTo>
                    <a:pt x="8534400" y="0"/>
                  </a:lnTo>
                  <a:lnTo>
                    <a:pt x="85344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5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19050"/>
              <a:ext cx="8534400" cy="10431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Enka / diğer geleneksel pop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6936743" y="7412231"/>
            <a:ext cx="10083803" cy="683771"/>
            <a:chOff x="0" y="0"/>
            <a:chExt cx="13445071" cy="911695"/>
          </a:xfrm>
        </p:grpSpPr>
        <p:sp>
          <p:nvSpPr>
            <p:cNvPr id="63" name="Freeform 63"/>
            <p:cNvSpPr/>
            <p:nvPr/>
          </p:nvSpPr>
          <p:spPr>
            <a:xfrm>
              <a:off x="16891" y="16891"/>
              <a:ext cx="13411199" cy="877824"/>
            </a:xfrm>
            <a:custGeom>
              <a:avLst/>
              <a:gdLst/>
              <a:ahLst/>
              <a:cxnLst/>
              <a:rect l="l" t="t" r="r" b="b"/>
              <a:pathLst>
                <a:path w="13411199" h="877824">
                  <a:moveTo>
                    <a:pt x="0" y="0"/>
                  </a:moveTo>
                  <a:lnTo>
                    <a:pt x="13411199" y="0"/>
                  </a:lnTo>
                  <a:lnTo>
                    <a:pt x="13411199" y="877824"/>
                  </a:lnTo>
                  <a:lnTo>
                    <a:pt x="0" y="877824"/>
                  </a:lnTo>
                  <a:close/>
                </a:path>
              </a:pathLst>
            </a:custGeom>
            <a:solidFill>
              <a:srgbClr val="FFFFFF">
                <a:alpha val="1961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0" y="0"/>
              <a:ext cx="13444982" cy="911608"/>
            </a:xfrm>
            <a:custGeom>
              <a:avLst/>
              <a:gdLst/>
              <a:ahLst/>
              <a:cxnLst/>
              <a:rect l="l" t="t" r="r" b="b"/>
              <a:pathLst>
                <a:path w="13444982" h="911608">
                  <a:moveTo>
                    <a:pt x="16891" y="0"/>
                  </a:moveTo>
                  <a:lnTo>
                    <a:pt x="13428090" y="0"/>
                  </a:lnTo>
                  <a:cubicBezTo>
                    <a:pt x="13437490" y="0"/>
                    <a:pt x="13444982" y="7620"/>
                    <a:pt x="13444982" y="16891"/>
                  </a:cubicBezTo>
                  <a:lnTo>
                    <a:pt x="13444982" y="894715"/>
                  </a:lnTo>
                  <a:cubicBezTo>
                    <a:pt x="13444982" y="904113"/>
                    <a:pt x="13437363" y="911606"/>
                    <a:pt x="13428090" y="911606"/>
                  </a:cubicBezTo>
                  <a:lnTo>
                    <a:pt x="16891" y="911606"/>
                  </a:lnTo>
                  <a:cubicBezTo>
                    <a:pt x="7620" y="911733"/>
                    <a:pt x="0" y="904113"/>
                    <a:pt x="0" y="894715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894715"/>
                  </a:lnTo>
                  <a:lnTo>
                    <a:pt x="16891" y="894715"/>
                  </a:lnTo>
                  <a:lnTo>
                    <a:pt x="16891" y="877824"/>
                  </a:lnTo>
                  <a:lnTo>
                    <a:pt x="13428090" y="877824"/>
                  </a:lnTo>
                  <a:lnTo>
                    <a:pt x="13428090" y="894715"/>
                  </a:lnTo>
                  <a:lnTo>
                    <a:pt x="13411200" y="894715"/>
                  </a:lnTo>
                  <a:lnTo>
                    <a:pt x="13411200" y="16891"/>
                  </a:lnTo>
                  <a:lnTo>
                    <a:pt x="13428090" y="16891"/>
                  </a:lnTo>
                  <a:lnTo>
                    <a:pt x="134280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6936743" y="7412231"/>
            <a:ext cx="1232411" cy="683771"/>
            <a:chOff x="0" y="0"/>
            <a:chExt cx="1643215" cy="911695"/>
          </a:xfrm>
        </p:grpSpPr>
        <p:sp>
          <p:nvSpPr>
            <p:cNvPr id="66" name="Freeform 66"/>
            <p:cNvSpPr/>
            <p:nvPr/>
          </p:nvSpPr>
          <p:spPr>
            <a:xfrm>
              <a:off x="16891" y="16891"/>
              <a:ext cx="1609344" cy="877824"/>
            </a:xfrm>
            <a:custGeom>
              <a:avLst/>
              <a:gdLst/>
              <a:ahLst/>
              <a:cxnLst/>
              <a:rect l="l" t="t" r="r" b="b"/>
              <a:pathLst>
                <a:path w="1609344" h="877824">
                  <a:moveTo>
                    <a:pt x="0" y="0"/>
                  </a:moveTo>
                  <a:lnTo>
                    <a:pt x="1609344" y="0"/>
                  </a:lnTo>
                  <a:lnTo>
                    <a:pt x="1609344" y="877824"/>
                  </a:lnTo>
                  <a:lnTo>
                    <a:pt x="0" y="877824"/>
                  </a:lnTo>
                  <a:close/>
                </a:path>
              </a:pathLst>
            </a:custGeom>
            <a:solidFill>
              <a:srgbClr val="27AE60"/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0" y="0"/>
              <a:ext cx="1643126" cy="911608"/>
            </a:xfrm>
            <a:custGeom>
              <a:avLst/>
              <a:gdLst/>
              <a:ahLst/>
              <a:cxnLst/>
              <a:rect l="l" t="t" r="r" b="b"/>
              <a:pathLst>
                <a:path w="1643126" h="911608">
                  <a:moveTo>
                    <a:pt x="16891" y="0"/>
                  </a:moveTo>
                  <a:lnTo>
                    <a:pt x="1626235" y="0"/>
                  </a:lnTo>
                  <a:cubicBezTo>
                    <a:pt x="1635633" y="0"/>
                    <a:pt x="1643126" y="7620"/>
                    <a:pt x="1643126" y="16891"/>
                  </a:cubicBezTo>
                  <a:lnTo>
                    <a:pt x="1643126" y="894715"/>
                  </a:lnTo>
                  <a:cubicBezTo>
                    <a:pt x="1643126" y="904113"/>
                    <a:pt x="1635506" y="911606"/>
                    <a:pt x="1626235" y="911606"/>
                  </a:cubicBezTo>
                  <a:lnTo>
                    <a:pt x="16891" y="911606"/>
                  </a:lnTo>
                  <a:cubicBezTo>
                    <a:pt x="7620" y="911733"/>
                    <a:pt x="0" y="904113"/>
                    <a:pt x="0" y="894715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894715"/>
                  </a:lnTo>
                  <a:lnTo>
                    <a:pt x="16891" y="894715"/>
                  </a:lnTo>
                  <a:lnTo>
                    <a:pt x="16891" y="877824"/>
                  </a:lnTo>
                  <a:lnTo>
                    <a:pt x="1626235" y="877824"/>
                  </a:lnTo>
                  <a:lnTo>
                    <a:pt x="1626235" y="894715"/>
                  </a:lnTo>
                  <a:lnTo>
                    <a:pt x="1609344" y="894715"/>
                  </a:lnTo>
                  <a:lnTo>
                    <a:pt x="1609344" y="16891"/>
                  </a:lnTo>
                  <a:lnTo>
                    <a:pt x="1626235" y="16891"/>
                  </a:lnTo>
                  <a:lnTo>
                    <a:pt x="1626235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7AE60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7154144" y="7388352"/>
            <a:ext cx="1005840" cy="768096"/>
            <a:chOff x="0" y="0"/>
            <a:chExt cx="1341120" cy="1024128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341120" cy="1024128"/>
            </a:xfrm>
            <a:custGeom>
              <a:avLst/>
              <a:gdLst/>
              <a:ahLst/>
              <a:cxnLst/>
              <a:rect l="l" t="t" r="r" b="b"/>
              <a:pathLst>
                <a:path w="1341120" h="1024128">
                  <a:moveTo>
                    <a:pt x="0" y="0"/>
                  </a:moveTo>
                  <a:lnTo>
                    <a:pt x="1341120" y="0"/>
                  </a:lnTo>
                  <a:lnTo>
                    <a:pt x="134112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6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-9525"/>
              <a:ext cx="1341120" cy="10336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879"/>
                </a:lnSpc>
              </a:pPr>
              <a:r>
                <a:rPr lang="en-US" sz="24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%6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457200" y="8412480"/>
            <a:ext cx="6400800" cy="768096"/>
            <a:chOff x="0" y="0"/>
            <a:chExt cx="8534400" cy="1024128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534400" cy="1024128"/>
            </a:xfrm>
            <a:custGeom>
              <a:avLst/>
              <a:gdLst/>
              <a:ahLst/>
              <a:cxnLst/>
              <a:rect l="l" t="t" r="r" b="b"/>
              <a:pathLst>
                <a:path w="8534400" h="1024128">
                  <a:moveTo>
                    <a:pt x="0" y="0"/>
                  </a:moveTo>
                  <a:lnTo>
                    <a:pt x="8534400" y="0"/>
                  </a:lnTo>
                  <a:lnTo>
                    <a:pt x="853440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5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-19050"/>
              <a:ext cx="8534400" cy="104317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R&amp;B / Hip-Hop (Exile, Verbal vb.)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6936743" y="8436359"/>
            <a:ext cx="10083803" cy="683771"/>
            <a:chOff x="0" y="0"/>
            <a:chExt cx="13445071" cy="911695"/>
          </a:xfrm>
        </p:grpSpPr>
        <p:sp>
          <p:nvSpPr>
            <p:cNvPr id="75" name="Freeform 75"/>
            <p:cNvSpPr/>
            <p:nvPr/>
          </p:nvSpPr>
          <p:spPr>
            <a:xfrm>
              <a:off x="16891" y="16891"/>
              <a:ext cx="13411199" cy="877824"/>
            </a:xfrm>
            <a:custGeom>
              <a:avLst/>
              <a:gdLst/>
              <a:ahLst/>
              <a:cxnLst/>
              <a:rect l="l" t="t" r="r" b="b"/>
              <a:pathLst>
                <a:path w="13411199" h="877824">
                  <a:moveTo>
                    <a:pt x="0" y="0"/>
                  </a:moveTo>
                  <a:lnTo>
                    <a:pt x="13411199" y="0"/>
                  </a:lnTo>
                  <a:lnTo>
                    <a:pt x="13411199" y="877824"/>
                  </a:lnTo>
                  <a:lnTo>
                    <a:pt x="0" y="877824"/>
                  </a:lnTo>
                  <a:close/>
                </a:path>
              </a:pathLst>
            </a:custGeom>
            <a:solidFill>
              <a:srgbClr val="FFFFFF">
                <a:alpha val="1961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0" y="0"/>
              <a:ext cx="13444982" cy="911608"/>
            </a:xfrm>
            <a:custGeom>
              <a:avLst/>
              <a:gdLst/>
              <a:ahLst/>
              <a:cxnLst/>
              <a:rect l="l" t="t" r="r" b="b"/>
              <a:pathLst>
                <a:path w="13444982" h="911608">
                  <a:moveTo>
                    <a:pt x="16891" y="0"/>
                  </a:moveTo>
                  <a:lnTo>
                    <a:pt x="13428090" y="0"/>
                  </a:lnTo>
                  <a:cubicBezTo>
                    <a:pt x="13437490" y="0"/>
                    <a:pt x="13444982" y="7620"/>
                    <a:pt x="13444982" y="16891"/>
                  </a:cubicBezTo>
                  <a:lnTo>
                    <a:pt x="13444982" y="894715"/>
                  </a:lnTo>
                  <a:cubicBezTo>
                    <a:pt x="13444982" y="904113"/>
                    <a:pt x="13437363" y="911606"/>
                    <a:pt x="13428090" y="911606"/>
                  </a:cubicBezTo>
                  <a:lnTo>
                    <a:pt x="16891" y="911606"/>
                  </a:lnTo>
                  <a:cubicBezTo>
                    <a:pt x="7620" y="911733"/>
                    <a:pt x="0" y="904113"/>
                    <a:pt x="0" y="894715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894715"/>
                  </a:lnTo>
                  <a:lnTo>
                    <a:pt x="16891" y="894715"/>
                  </a:lnTo>
                  <a:lnTo>
                    <a:pt x="16891" y="877824"/>
                  </a:lnTo>
                  <a:lnTo>
                    <a:pt x="13428090" y="877824"/>
                  </a:lnTo>
                  <a:lnTo>
                    <a:pt x="13428090" y="894715"/>
                  </a:lnTo>
                  <a:lnTo>
                    <a:pt x="13411200" y="894715"/>
                  </a:lnTo>
                  <a:lnTo>
                    <a:pt x="13411200" y="16891"/>
                  </a:lnTo>
                  <a:lnTo>
                    <a:pt x="13428090" y="16891"/>
                  </a:lnTo>
                  <a:lnTo>
                    <a:pt x="134280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6936743" y="8436359"/>
            <a:ext cx="830075" cy="683771"/>
            <a:chOff x="0" y="0"/>
            <a:chExt cx="1106767" cy="911695"/>
          </a:xfrm>
        </p:grpSpPr>
        <p:sp>
          <p:nvSpPr>
            <p:cNvPr id="78" name="Freeform 78"/>
            <p:cNvSpPr/>
            <p:nvPr/>
          </p:nvSpPr>
          <p:spPr>
            <a:xfrm>
              <a:off x="16891" y="16891"/>
              <a:ext cx="1072896" cy="877824"/>
            </a:xfrm>
            <a:custGeom>
              <a:avLst/>
              <a:gdLst/>
              <a:ahLst/>
              <a:cxnLst/>
              <a:rect l="l" t="t" r="r" b="b"/>
              <a:pathLst>
                <a:path w="1072896" h="877824">
                  <a:moveTo>
                    <a:pt x="0" y="0"/>
                  </a:moveTo>
                  <a:lnTo>
                    <a:pt x="1072896" y="0"/>
                  </a:lnTo>
                  <a:lnTo>
                    <a:pt x="1072896" y="877824"/>
                  </a:lnTo>
                  <a:lnTo>
                    <a:pt x="0" y="877824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0" y="0"/>
              <a:ext cx="1106678" cy="911608"/>
            </a:xfrm>
            <a:custGeom>
              <a:avLst/>
              <a:gdLst/>
              <a:ahLst/>
              <a:cxnLst/>
              <a:rect l="l" t="t" r="r" b="b"/>
              <a:pathLst>
                <a:path w="1106678" h="911608">
                  <a:moveTo>
                    <a:pt x="16891" y="0"/>
                  </a:moveTo>
                  <a:lnTo>
                    <a:pt x="1089787" y="0"/>
                  </a:lnTo>
                  <a:cubicBezTo>
                    <a:pt x="1099185" y="0"/>
                    <a:pt x="1106678" y="7620"/>
                    <a:pt x="1106678" y="16891"/>
                  </a:cubicBezTo>
                  <a:lnTo>
                    <a:pt x="1106678" y="894715"/>
                  </a:lnTo>
                  <a:cubicBezTo>
                    <a:pt x="1106678" y="904113"/>
                    <a:pt x="1099058" y="911606"/>
                    <a:pt x="1089787" y="911606"/>
                  </a:cubicBezTo>
                  <a:lnTo>
                    <a:pt x="16891" y="911606"/>
                  </a:lnTo>
                  <a:cubicBezTo>
                    <a:pt x="7620" y="911733"/>
                    <a:pt x="0" y="904113"/>
                    <a:pt x="0" y="894715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894715"/>
                  </a:lnTo>
                  <a:lnTo>
                    <a:pt x="16891" y="894715"/>
                  </a:lnTo>
                  <a:lnTo>
                    <a:pt x="16891" y="877824"/>
                  </a:lnTo>
                  <a:lnTo>
                    <a:pt x="1089787" y="877824"/>
                  </a:lnTo>
                  <a:lnTo>
                    <a:pt x="1089787" y="894715"/>
                  </a:lnTo>
                  <a:lnTo>
                    <a:pt x="1072896" y="894715"/>
                  </a:lnTo>
                  <a:lnTo>
                    <a:pt x="1072896" y="16891"/>
                  </a:lnTo>
                  <a:lnTo>
                    <a:pt x="1089787" y="16891"/>
                  </a:lnTo>
                  <a:lnTo>
                    <a:pt x="1089787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7154144" y="8412480"/>
            <a:ext cx="1005840" cy="768096"/>
            <a:chOff x="0" y="0"/>
            <a:chExt cx="1341120" cy="1024128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1341120" cy="1024128"/>
            </a:xfrm>
            <a:custGeom>
              <a:avLst/>
              <a:gdLst/>
              <a:ahLst/>
              <a:cxnLst/>
              <a:rect l="l" t="t" r="r" b="b"/>
              <a:pathLst>
                <a:path w="1341120" h="1024128">
                  <a:moveTo>
                    <a:pt x="0" y="0"/>
                  </a:moveTo>
                  <a:lnTo>
                    <a:pt x="1341120" y="0"/>
                  </a:lnTo>
                  <a:lnTo>
                    <a:pt x="134112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6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0" y="-9525"/>
              <a:ext cx="1341120" cy="10336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879"/>
                </a:lnSpc>
              </a:pPr>
              <a:r>
                <a:rPr lang="en-US" sz="24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%4</a:t>
              </a: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457200" y="9546336"/>
            <a:ext cx="17373600" cy="700311"/>
            <a:chOff x="0" y="0"/>
            <a:chExt cx="23164800" cy="933748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23164800" cy="933748"/>
            </a:xfrm>
            <a:custGeom>
              <a:avLst/>
              <a:gdLst/>
              <a:ahLst/>
              <a:cxnLst/>
              <a:rect l="l" t="t" r="r" b="b"/>
              <a:pathLst>
                <a:path w="23164800" h="933748">
                  <a:moveTo>
                    <a:pt x="0" y="0"/>
                  </a:moveTo>
                  <a:lnTo>
                    <a:pt x="23164800" y="0"/>
                  </a:lnTo>
                  <a:lnTo>
                    <a:pt x="23164800" y="933748"/>
                  </a:lnTo>
                  <a:lnTo>
                    <a:pt x="0" y="933748"/>
                  </a:lnTo>
                  <a:close/>
                </a:path>
              </a:pathLst>
            </a:custGeom>
            <a:blipFill>
              <a:blip r:embed="rId7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0" y="-9525"/>
              <a:ext cx="23164800" cy="9432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b="1" i="1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Not: Anime ve drama müziği birlikte hit listelerinin yaklaşık %30'unu oluşturuyordu.</a:t>
              </a:r>
            </a:p>
            <a:p>
              <a:pPr algn="l">
                <a:lnSpc>
                  <a:spcPts val="2400"/>
                </a:lnSpc>
              </a:pPr>
              <a:r>
                <a:rPr lang="en-US" sz="2000" b="1" i="1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Bu oran, Japonya'nın müzik-görsel medya entegrasyonunun gücünü göstermektedir.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2128523"/>
            <a:chOff x="0" y="0"/>
            <a:chExt cx="24417871" cy="2838031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2804160"/>
            </a:xfrm>
            <a:custGeom>
              <a:avLst/>
              <a:gdLst/>
              <a:ahLst/>
              <a:cxnLst/>
              <a:rect l="l" t="t" r="r" b="b"/>
              <a:pathLst>
                <a:path w="24383999" h="2804160">
                  <a:moveTo>
                    <a:pt x="0" y="0"/>
                  </a:moveTo>
                  <a:lnTo>
                    <a:pt x="24383999" y="0"/>
                  </a:lnTo>
                  <a:lnTo>
                    <a:pt x="24383999" y="2804160"/>
                  </a:lnTo>
                  <a:lnTo>
                    <a:pt x="0" y="280416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837942"/>
            </a:xfrm>
            <a:custGeom>
              <a:avLst/>
              <a:gdLst/>
              <a:ahLst/>
              <a:cxnLst/>
              <a:rect l="l" t="t" r="r" b="b"/>
              <a:pathLst>
                <a:path w="24417782" h="2837942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2821051"/>
                  </a:lnTo>
                  <a:cubicBezTo>
                    <a:pt x="24417782" y="2830449"/>
                    <a:pt x="24410163" y="2837942"/>
                    <a:pt x="24400890" y="2837942"/>
                  </a:cubicBezTo>
                  <a:lnTo>
                    <a:pt x="16891" y="2837942"/>
                  </a:lnTo>
                  <a:cubicBezTo>
                    <a:pt x="7493" y="2837942"/>
                    <a:pt x="0" y="2830322"/>
                    <a:pt x="0" y="28210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821051"/>
                  </a:lnTo>
                  <a:lnTo>
                    <a:pt x="16891" y="2821051"/>
                  </a:lnTo>
                  <a:lnTo>
                    <a:pt x="16891" y="2804160"/>
                  </a:lnTo>
                  <a:lnTo>
                    <a:pt x="24400890" y="2804160"/>
                  </a:lnTo>
                  <a:lnTo>
                    <a:pt x="24400890" y="2821051"/>
                  </a:lnTo>
                  <a:lnTo>
                    <a:pt x="24384000" y="2821051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697" y="2090423"/>
            <a:ext cx="135131" cy="8209283"/>
            <a:chOff x="0" y="0"/>
            <a:chExt cx="180175" cy="10945711"/>
          </a:xfrm>
        </p:grpSpPr>
        <p:sp>
          <p:nvSpPr>
            <p:cNvPr id="6" name="Freeform 6"/>
            <p:cNvSpPr/>
            <p:nvPr/>
          </p:nvSpPr>
          <p:spPr>
            <a:xfrm>
              <a:off x="16891" y="16891"/>
              <a:ext cx="146304" cy="10911840"/>
            </a:xfrm>
            <a:custGeom>
              <a:avLst/>
              <a:gdLst/>
              <a:ahLst/>
              <a:cxnLst/>
              <a:rect l="l" t="t" r="r" b="b"/>
              <a:pathLst>
                <a:path w="146304" h="10911840">
                  <a:moveTo>
                    <a:pt x="0" y="0"/>
                  </a:moveTo>
                  <a:lnTo>
                    <a:pt x="146304" y="0"/>
                  </a:lnTo>
                  <a:lnTo>
                    <a:pt x="146304" y="10911840"/>
                  </a:lnTo>
                  <a:lnTo>
                    <a:pt x="0" y="10911840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0086" cy="10945622"/>
            </a:xfrm>
            <a:custGeom>
              <a:avLst/>
              <a:gdLst/>
              <a:ahLst/>
              <a:cxnLst/>
              <a:rect l="l" t="t" r="r" b="b"/>
              <a:pathLst>
                <a:path w="180086" h="10945622">
                  <a:moveTo>
                    <a:pt x="16891" y="0"/>
                  </a:moveTo>
                  <a:lnTo>
                    <a:pt x="163195" y="0"/>
                  </a:lnTo>
                  <a:cubicBezTo>
                    <a:pt x="172593" y="0"/>
                    <a:pt x="180086" y="7620"/>
                    <a:pt x="180086" y="16891"/>
                  </a:cubicBezTo>
                  <a:lnTo>
                    <a:pt x="180086" y="10928731"/>
                  </a:lnTo>
                  <a:cubicBezTo>
                    <a:pt x="180086" y="10938129"/>
                    <a:pt x="172466" y="10945622"/>
                    <a:pt x="163195" y="10945622"/>
                  </a:cubicBezTo>
                  <a:lnTo>
                    <a:pt x="16891" y="10945622"/>
                  </a:lnTo>
                  <a:cubicBezTo>
                    <a:pt x="7493" y="10945622"/>
                    <a:pt x="0" y="10938002"/>
                    <a:pt x="0" y="1092873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0928731"/>
                  </a:lnTo>
                  <a:lnTo>
                    <a:pt x="16891" y="10928731"/>
                  </a:lnTo>
                  <a:lnTo>
                    <a:pt x="16891" y="10911840"/>
                  </a:lnTo>
                  <a:lnTo>
                    <a:pt x="163195" y="10911840"/>
                  </a:lnTo>
                  <a:lnTo>
                    <a:pt x="163195" y="10928731"/>
                  </a:lnTo>
                  <a:lnTo>
                    <a:pt x="146304" y="10928731"/>
                  </a:lnTo>
                  <a:lnTo>
                    <a:pt x="146304" y="16891"/>
                  </a:lnTo>
                  <a:lnTo>
                    <a:pt x="163195" y="16891"/>
                  </a:lnTo>
                  <a:lnTo>
                    <a:pt x="163195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1520" y="512064"/>
            <a:ext cx="16824960" cy="1097280"/>
            <a:chOff x="0" y="0"/>
            <a:chExt cx="22433280" cy="14630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433280" cy="1463040"/>
            </a:xfrm>
            <a:custGeom>
              <a:avLst/>
              <a:gdLst/>
              <a:ahLst/>
              <a:cxnLst/>
              <a:rect l="l" t="t" r="r" b="b"/>
              <a:pathLst>
                <a:path w="22433280" h="1463040">
                  <a:moveTo>
                    <a:pt x="0" y="0"/>
                  </a:moveTo>
                  <a:lnTo>
                    <a:pt x="22433280" y="0"/>
                  </a:lnTo>
                  <a:lnTo>
                    <a:pt x="22433280" y="1463040"/>
                  </a:lnTo>
                  <a:lnTo>
                    <a:pt x="0" y="146304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2433280" cy="14820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759"/>
                </a:lnSpc>
              </a:pPr>
              <a:r>
                <a:rPr lang="en-US" sz="48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ANİME/DRAMALARDA KULLANILAN ŞARKILAR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61623" y="2254937"/>
            <a:ext cx="5694683" cy="1854203"/>
            <a:chOff x="0" y="0"/>
            <a:chExt cx="7592911" cy="2472271"/>
          </a:xfrm>
        </p:grpSpPr>
        <p:sp>
          <p:nvSpPr>
            <p:cNvPr id="12" name="Freeform 12"/>
            <p:cNvSpPr/>
            <p:nvPr/>
          </p:nvSpPr>
          <p:spPr>
            <a:xfrm>
              <a:off x="16891" y="16891"/>
              <a:ext cx="7559040" cy="2438400"/>
            </a:xfrm>
            <a:custGeom>
              <a:avLst/>
              <a:gdLst/>
              <a:ahLst/>
              <a:cxnLst/>
              <a:rect l="l" t="t" r="r" b="b"/>
              <a:pathLst>
                <a:path w="7559040" h="2438400">
                  <a:moveTo>
                    <a:pt x="0" y="0"/>
                  </a:moveTo>
                  <a:lnTo>
                    <a:pt x="7559040" y="0"/>
                  </a:lnTo>
                  <a:lnTo>
                    <a:pt x="7559040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7592822" cy="2472182"/>
            </a:xfrm>
            <a:custGeom>
              <a:avLst/>
              <a:gdLst/>
              <a:ahLst/>
              <a:cxnLst/>
              <a:rect l="l" t="t" r="r" b="b"/>
              <a:pathLst>
                <a:path w="7592822" h="2472182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2455291"/>
                  </a:lnTo>
                  <a:cubicBezTo>
                    <a:pt x="7592822" y="2464689"/>
                    <a:pt x="7585202" y="2472182"/>
                    <a:pt x="7575931" y="2472182"/>
                  </a:cubicBezTo>
                  <a:lnTo>
                    <a:pt x="16891" y="2472182"/>
                  </a:lnTo>
                  <a:cubicBezTo>
                    <a:pt x="7493" y="2472182"/>
                    <a:pt x="0" y="2464562"/>
                    <a:pt x="0" y="24552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455291"/>
                  </a:lnTo>
                  <a:lnTo>
                    <a:pt x="16891" y="2455291"/>
                  </a:lnTo>
                  <a:lnTo>
                    <a:pt x="16891" y="2438400"/>
                  </a:lnTo>
                  <a:lnTo>
                    <a:pt x="7575931" y="2438400"/>
                  </a:lnTo>
                  <a:lnTo>
                    <a:pt x="7575931" y="2455291"/>
                  </a:lnTo>
                  <a:lnTo>
                    <a:pt x="7559040" y="2455291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61623" y="2254937"/>
            <a:ext cx="5694683" cy="537467"/>
            <a:chOff x="0" y="0"/>
            <a:chExt cx="7592911" cy="716623"/>
          </a:xfrm>
        </p:grpSpPr>
        <p:sp>
          <p:nvSpPr>
            <p:cNvPr id="15" name="Freeform 15"/>
            <p:cNvSpPr/>
            <p:nvPr/>
          </p:nvSpPr>
          <p:spPr>
            <a:xfrm>
              <a:off x="16891" y="16891"/>
              <a:ext cx="7559040" cy="682752"/>
            </a:xfrm>
            <a:custGeom>
              <a:avLst/>
              <a:gdLst/>
              <a:ahLst/>
              <a:cxnLst/>
              <a:rect l="l" t="t" r="r" b="b"/>
              <a:pathLst>
                <a:path w="7559040" h="682752">
                  <a:moveTo>
                    <a:pt x="0" y="0"/>
                  </a:moveTo>
                  <a:lnTo>
                    <a:pt x="7559040" y="0"/>
                  </a:lnTo>
                  <a:lnTo>
                    <a:pt x="7559040" y="682752"/>
                  </a:lnTo>
                  <a:lnTo>
                    <a:pt x="0" y="682752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7592822" cy="716536"/>
            </a:xfrm>
            <a:custGeom>
              <a:avLst/>
              <a:gdLst/>
              <a:ahLst/>
              <a:cxnLst/>
              <a:rect l="l" t="t" r="r" b="b"/>
              <a:pathLst>
                <a:path w="7592822" h="716536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699643"/>
                  </a:lnTo>
                  <a:cubicBezTo>
                    <a:pt x="7592822" y="709041"/>
                    <a:pt x="7585202" y="716534"/>
                    <a:pt x="7575931" y="716534"/>
                  </a:cubicBezTo>
                  <a:lnTo>
                    <a:pt x="16891" y="716534"/>
                  </a:lnTo>
                  <a:cubicBezTo>
                    <a:pt x="7620" y="716661"/>
                    <a:pt x="0" y="709041"/>
                    <a:pt x="0" y="6996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99643"/>
                  </a:lnTo>
                  <a:lnTo>
                    <a:pt x="16891" y="699643"/>
                  </a:lnTo>
                  <a:lnTo>
                    <a:pt x="16891" y="682752"/>
                  </a:lnTo>
                  <a:lnTo>
                    <a:pt x="7575931" y="682752"/>
                  </a:lnTo>
                  <a:lnTo>
                    <a:pt x="7575931" y="699643"/>
                  </a:lnTo>
                  <a:lnTo>
                    <a:pt x="7559040" y="699643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57200" y="2322498"/>
            <a:ext cx="5303520" cy="787487"/>
            <a:chOff x="0" y="0"/>
            <a:chExt cx="7071360" cy="104998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071360" cy="1049982"/>
            </a:xfrm>
            <a:custGeom>
              <a:avLst/>
              <a:gdLst/>
              <a:ahLst/>
              <a:cxnLst/>
              <a:rect l="l" t="t" r="r" b="b"/>
              <a:pathLst>
                <a:path w="7071360" h="1049982">
                  <a:moveTo>
                    <a:pt x="0" y="0"/>
                  </a:moveTo>
                  <a:lnTo>
                    <a:pt x="7071360" y="0"/>
                  </a:lnTo>
                  <a:lnTo>
                    <a:pt x="7071360" y="1049982"/>
                  </a:lnTo>
                  <a:lnTo>
                    <a:pt x="0" y="1049982"/>
                  </a:lnTo>
                  <a:close/>
                </a:path>
              </a:pathLst>
            </a:custGeom>
            <a:blipFill>
              <a:blip r:embed="rId3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7071360" cy="10690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39"/>
                </a:lnSpc>
              </a:pPr>
              <a:r>
                <a:rPr lang="en-US" sz="219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宇多田ヒカル – Wait &amp; See ～リスク～</a:t>
              </a:r>
            </a:p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57200" y="2869792"/>
            <a:ext cx="5303520" cy="961523"/>
            <a:chOff x="0" y="0"/>
            <a:chExt cx="7071360" cy="128203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071360" cy="1282030"/>
            </a:xfrm>
            <a:custGeom>
              <a:avLst/>
              <a:gdLst/>
              <a:ahLst/>
              <a:cxnLst/>
              <a:rect l="l" t="t" r="r" b="b"/>
              <a:pathLst>
                <a:path w="7071360" h="1282030">
                  <a:moveTo>
                    <a:pt x="0" y="0"/>
                  </a:moveTo>
                  <a:lnTo>
                    <a:pt x="7071360" y="0"/>
                  </a:lnTo>
                  <a:lnTo>
                    <a:pt x="7071360" y="1282030"/>
                  </a:lnTo>
                  <a:lnTo>
                    <a:pt x="0" y="1282030"/>
                  </a:lnTo>
                  <a:close/>
                </a:path>
              </a:pathLst>
            </a:custGeom>
            <a:blipFill>
              <a:blip r:embed="rId4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7071360" cy="129155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79"/>
                </a:lnSpc>
              </a:pPr>
              <a:r>
                <a:rPr lang="en-US" sz="18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→ Direkt drama/anime değil, ama Utada’nın şarkıları genelde TV reklamlarında kullanıldı. Müzik programlarında sürekli çalındı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96663" y="2254937"/>
            <a:ext cx="5694683" cy="1854203"/>
            <a:chOff x="0" y="0"/>
            <a:chExt cx="7592911" cy="2472271"/>
          </a:xfrm>
        </p:grpSpPr>
        <p:sp>
          <p:nvSpPr>
            <p:cNvPr id="24" name="Freeform 24"/>
            <p:cNvSpPr/>
            <p:nvPr/>
          </p:nvSpPr>
          <p:spPr>
            <a:xfrm>
              <a:off x="16891" y="16891"/>
              <a:ext cx="7559040" cy="2438400"/>
            </a:xfrm>
            <a:custGeom>
              <a:avLst/>
              <a:gdLst/>
              <a:ahLst/>
              <a:cxnLst/>
              <a:rect l="l" t="t" r="r" b="b"/>
              <a:pathLst>
                <a:path w="7559040" h="2438400">
                  <a:moveTo>
                    <a:pt x="0" y="0"/>
                  </a:moveTo>
                  <a:lnTo>
                    <a:pt x="7559040" y="0"/>
                  </a:lnTo>
                  <a:lnTo>
                    <a:pt x="7559040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7592822" cy="2472182"/>
            </a:xfrm>
            <a:custGeom>
              <a:avLst/>
              <a:gdLst/>
              <a:ahLst/>
              <a:cxnLst/>
              <a:rect l="l" t="t" r="r" b="b"/>
              <a:pathLst>
                <a:path w="7592822" h="2472182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2455291"/>
                  </a:lnTo>
                  <a:cubicBezTo>
                    <a:pt x="7592822" y="2464689"/>
                    <a:pt x="7585202" y="2472182"/>
                    <a:pt x="7575931" y="2472182"/>
                  </a:cubicBezTo>
                  <a:lnTo>
                    <a:pt x="16891" y="2472182"/>
                  </a:lnTo>
                  <a:cubicBezTo>
                    <a:pt x="7493" y="2472182"/>
                    <a:pt x="0" y="2464562"/>
                    <a:pt x="0" y="24552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455291"/>
                  </a:lnTo>
                  <a:lnTo>
                    <a:pt x="16891" y="2455291"/>
                  </a:lnTo>
                  <a:lnTo>
                    <a:pt x="16891" y="2438400"/>
                  </a:lnTo>
                  <a:lnTo>
                    <a:pt x="7575931" y="2438400"/>
                  </a:lnTo>
                  <a:lnTo>
                    <a:pt x="7575931" y="2455291"/>
                  </a:lnTo>
                  <a:lnTo>
                    <a:pt x="7559040" y="2455291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296663" y="2254937"/>
            <a:ext cx="5694683" cy="537467"/>
            <a:chOff x="0" y="0"/>
            <a:chExt cx="7592911" cy="716623"/>
          </a:xfrm>
        </p:grpSpPr>
        <p:sp>
          <p:nvSpPr>
            <p:cNvPr id="27" name="Freeform 27"/>
            <p:cNvSpPr/>
            <p:nvPr/>
          </p:nvSpPr>
          <p:spPr>
            <a:xfrm>
              <a:off x="16891" y="16891"/>
              <a:ext cx="7559040" cy="682752"/>
            </a:xfrm>
            <a:custGeom>
              <a:avLst/>
              <a:gdLst/>
              <a:ahLst/>
              <a:cxnLst/>
              <a:rect l="l" t="t" r="r" b="b"/>
              <a:pathLst>
                <a:path w="7559040" h="682752">
                  <a:moveTo>
                    <a:pt x="0" y="0"/>
                  </a:moveTo>
                  <a:lnTo>
                    <a:pt x="7559040" y="0"/>
                  </a:lnTo>
                  <a:lnTo>
                    <a:pt x="7559040" y="682752"/>
                  </a:lnTo>
                  <a:lnTo>
                    <a:pt x="0" y="682752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7592822" cy="716536"/>
            </a:xfrm>
            <a:custGeom>
              <a:avLst/>
              <a:gdLst/>
              <a:ahLst/>
              <a:cxnLst/>
              <a:rect l="l" t="t" r="r" b="b"/>
              <a:pathLst>
                <a:path w="7592822" h="716536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699643"/>
                  </a:lnTo>
                  <a:cubicBezTo>
                    <a:pt x="7592822" y="709041"/>
                    <a:pt x="7585202" y="716534"/>
                    <a:pt x="7575931" y="716534"/>
                  </a:cubicBezTo>
                  <a:lnTo>
                    <a:pt x="16891" y="716534"/>
                  </a:lnTo>
                  <a:cubicBezTo>
                    <a:pt x="7620" y="716661"/>
                    <a:pt x="0" y="709041"/>
                    <a:pt x="0" y="6996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99643"/>
                  </a:lnTo>
                  <a:lnTo>
                    <a:pt x="16891" y="699643"/>
                  </a:lnTo>
                  <a:lnTo>
                    <a:pt x="16891" y="682752"/>
                  </a:lnTo>
                  <a:lnTo>
                    <a:pt x="7575931" y="682752"/>
                  </a:lnTo>
                  <a:lnTo>
                    <a:pt x="7575931" y="699643"/>
                  </a:lnTo>
                  <a:lnTo>
                    <a:pt x="7559040" y="699643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492240" y="2284819"/>
            <a:ext cx="5743135" cy="787487"/>
            <a:chOff x="0" y="0"/>
            <a:chExt cx="7657514" cy="104998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657514" cy="1049982"/>
            </a:xfrm>
            <a:custGeom>
              <a:avLst/>
              <a:gdLst/>
              <a:ahLst/>
              <a:cxnLst/>
              <a:rect l="l" t="t" r="r" b="b"/>
              <a:pathLst>
                <a:path w="7657514" h="1049982">
                  <a:moveTo>
                    <a:pt x="0" y="0"/>
                  </a:moveTo>
                  <a:lnTo>
                    <a:pt x="7657514" y="0"/>
                  </a:lnTo>
                  <a:lnTo>
                    <a:pt x="7657514" y="1049982"/>
                  </a:lnTo>
                  <a:lnTo>
                    <a:pt x="0" y="1049982"/>
                  </a:lnTo>
                  <a:close/>
                </a:path>
              </a:pathLst>
            </a:custGeom>
            <a:blipFill>
              <a:blip r:embed="rId3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r="7654"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19050"/>
              <a:ext cx="7657514" cy="10690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39"/>
                </a:lnSpc>
              </a:pPr>
              <a:r>
                <a:rPr lang="en-US" sz="219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宇多田ヒカル – Can You Keep A Secret?</a:t>
              </a:r>
            </a:p>
            <a:p>
              <a:pPr algn="l">
                <a:lnSpc>
                  <a:spcPts val="2640"/>
                </a:lnSpc>
              </a:pPr>
              <a:endParaRPr lang="en-US" sz="21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501250" y="3072306"/>
            <a:ext cx="5303520" cy="475488"/>
            <a:chOff x="0" y="0"/>
            <a:chExt cx="7071360" cy="63398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071360" cy="633984"/>
            </a:xfrm>
            <a:custGeom>
              <a:avLst/>
              <a:gdLst/>
              <a:ahLst/>
              <a:cxnLst/>
              <a:rect l="l" t="t" r="r" b="b"/>
              <a:pathLst>
                <a:path w="7071360" h="633984">
                  <a:moveTo>
                    <a:pt x="0" y="0"/>
                  </a:moveTo>
                  <a:lnTo>
                    <a:pt x="7071360" y="0"/>
                  </a:lnTo>
                  <a:lnTo>
                    <a:pt x="707136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5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7071360" cy="65303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59"/>
                </a:lnSpc>
              </a:pPr>
              <a:r>
                <a:rPr lang="en-US" sz="22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Drama: Hero (çok büyük hit drama)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331703" y="2254937"/>
            <a:ext cx="5694683" cy="1854203"/>
            <a:chOff x="0" y="0"/>
            <a:chExt cx="7592911" cy="2472271"/>
          </a:xfrm>
        </p:grpSpPr>
        <p:sp>
          <p:nvSpPr>
            <p:cNvPr id="36" name="Freeform 36"/>
            <p:cNvSpPr/>
            <p:nvPr/>
          </p:nvSpPr>
          <p:spPr>
            <a:xfrm>
              <a:off x="16891" y="16891"/>
              <a:ext cx="7559040" cy="2438400"/>
            </a:xfrm>
            <a:custGeom>
              <a:avLst/>
              <a:gdLst/>
              <a:ahLst/>
              <a:cxnLst/>
              <a:rect l="l" t="t" r="r" b="b"/>
              <a:pathLst>
                <a:path w="7559040" h="2438400">
                  <a:moveTo>
                    <a:pt x="0" y="0"/>
                  </a:moveTo>
                  <a:lnTo>
                    <a:pt x="7559040" y="0"/>
                  </a:lnTo>
                  <a:lnTo>
                    <a:pt x="7559040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0"/>
              <a:ext cx="7592822" cy="2472182"/>
            </a:xfrm>
            <a:custGeom>
              <a:avLst/>
              <a:gdLst/>
              <a:ahLst/>
              <a:cxnLst/>
              <a:rect l="l" t="t" r="r" b="b"/>
              <a:pathLst>
                <a:path w="7592822" h="2472182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2455291"/>
                  </a:lnTo>
                  <a:cubicBezTo>
                    <a:pt x="7592822" y="2464689"/>
                    <a:pt x="7585202" y="2472182"/>
                    <a:pt x="7575931" y="2472182"/>
                  </a:cubicBezTo>
                  <a:lnTo>
                    <a:pt x="16891" y="2472182"/>
                  </a:lnTo>
                  <a:cubicBezTo>
                    <a:pt x="7493" y="2472182"/>
                    <a:pt x="0" y="2464562"/>
                    <a:pt x="0" y="24552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455291"/>
                  </a:lnTo>
                  <a:lnTo>
                    <a:pt x="16891" y="2455291"/>
                  </a:lnTo>
                  <a:lnTo>
                    <a:pt x="16891" y="2438400"/>
                  </a:lnTo>
                  <a:lnTo>
                    <a:pt x="7575931" y="2438400"/>
                  </a:lnTo>
                  <a:lnTo>
                    <a:pt x="7575931" y="2455291"/>
                  </a:lnTo>
                  <a:lnTo>
                    <a:pt x="7559040" y="2455291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2331703" y="2254937"/>
            <a:ext cx="5694683" cy="537467"/>
            <a:chOff x="0" y="0"/>
            <a:chExt cx="7592911" cy="716623"/>
          </a:xfrm>
        </p:grpSpPr>
        <p:sp>
          <p:nvSpPr>
            <p:cNvPr id="39" name="Freeform 39"/>
            <p:cNvSpPr/>
            <p:nvPr/>
          </p:nvSpPr>
          <p:spPr>
            <a:xfrm>
              <a:off x="16891" y="16891"/>
              <a:ext cx="7559040" cy="682752"/>
            </a:xfrm>
            <a:custGeom>
              <a:avLst/>
              <a:gdLst/>
              <a:ahLst/>
              <a:cxnLst/>
              <a:rect l="l" t="t" r="r" b="b"/>
              <a:pathLst>
                <a:path w="7559040" h="682752">
                  <a:moveTo>
                    <a:pt x="0" y="0"/>
                  </a:moveTo>
                  <a:lnTo>
                    <a:pt x="7559040" y="0"/>
                  </a:lnTo>
                  <a:lnTo>
                    <a:pt x="7559040" y="682752"/>
                  </a:lnTo>
                  <a:lnTo>
                    <a:pt x="0" y="682752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0" y="0"/>
              <a:ext cx="7592822" cy="716536"/>
            </a:xfrm>
            <a:custGeom>
              <a:avLst/>
              <a:gdLst/>
              <a:ahLst/>
              <a:cxnLst/>
              <a:rect l="l" t="t" r="r" b="b"/>
              <a:pathLst>
                <a:path w="7592822" h="716536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699643"/>
                  </a:lnTo>
                  <a:cubicBezTo>
                    <a:pt x="7592822" y="709041"/>
                    <a:pt x="7585202" y="716534"/>
                    <a:pt x="7575931" y="716534"/>
                  </a:cubicBezTo>
                  <a:lnTo>
                    <a:pt x="16891" y="716534"/>
                  </a:lnTo>
                  <a:cubicBezTo>
                    <a:pt x="7620" y="716661"/>
                    <a:pt x="0" y="709041"/>
                    <a:pt x="0" y="6996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99643"/>
                  </a:lnTo>
                  <a:lnTo>
                    <a:pt x="16891" y="699643"/>
                  </a:lnTo>
                  <a:lnTo>
                    <a:pt x="16891" y="682752"/>
                  </a:lnTo>
                  <a:lnTo>
                    <a:pt x="7575931" y="682752"/>
                  </a:lnTo>
                  <a:lnTo>
                    <a:pt x="7575931" y="699643"/>
                  </a:lnTo>
                  <a:lnTo>
                    <a:pt x="7559040" y="699643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2527280" y="2322498"/>
            <a:ext cx="5303520" cy="787487"/>
            <a:chOff x="0" y="0"/>
            <a:chExt cx="7071360" cy="1049982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7071360" cy="1049982"/>
            </a:xfrm>
            <a:custGeom>
              <a:avLst/>
              <a:gdLst/>
              <a:ahLst/>
              <a:cxnLst/>
              <a:rect l="l" t="t" r="r" b="b"/>
              <a:pathLst>
                <a:path w="7071360" h="1049982">
                  <a:moveTo>
                    <a:pt x="0" y="0"/>
                  </a:moveTo>
                  <a:lnTo>
                    <a:pt x="7071360" y="0"/>
                  </a:lnTo>
                  <a:lnTo>
                    <a:pt x="7071360" y="1049982"/>
                  </a:lnTo>
                  <a:lnTo>
                    <a:pt x="0" y="1049982"/>
                  </a:lnTo>
                  <a:close/>
                </a:path>
              </a:pathLst>
            </a:custGeom>
            <a:blipFill>
              <a:blip r:embed="rId3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19050"/>
              <a:ext cx="7071360" cy="10690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39"/>
                </a:lnSpc>
              </a:pPr>
              <a:r>
                <a:rPr lang="en-US" sz="219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 – 浜崎あゆみ</a:t>
              </a:r>
            </a:p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2527280" y="2834562"/>
            <a:ext cx="5303520" cy="967326"/>
            <a:chOff x="0" y="0"/>
            <a:chExt cx="7071360" cy="128976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7071360" cy="1289768"/>
            </a:xfrm>
            <a:custGeom>
              <a:avLst/>
              <a:gdLst/>
              <a:ahLst/>
              <a:cxnLst/>
              <a:rect l="l" t="t" r="r" b="b"/>
              <a:pathLst>
                <a:path w="7071360" h="1289768">
                  <a:moveTo>
                    <a:pt x="0" y="0"/>
                  </a:moveTo>
                  <a:lnTo>
                    <a:pt x="7071360" y="0"/>
                  </a:lnTo>
                  <a:lnTo>
                    <a:pt x="7071360" y="1289768"/>
                  </a:lnTo>
                  <a:lnTo>
                    <a:pt x="0" y="1289768"/>
                  </a:lnTo>
                  <a:close/>
                </a:path>
              </a:pathLst>
            </a:custGeom>
            <a:blipFill>
              <a:blip r:embed="rId6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19050"/>
              <a:ext cx="7071360" cy="130881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239"/>
                </a:lnSpc>
              </a:pPr>
              <a:r>
                <a:rPr lang="en-US" sz="26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→ Direkt bağ yok ama TV’de çok kullanıldı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261623" y="4303193"/>
            <a:ext cx="5694683" cy="1854203"/>
            <a:chOff x="0" y="0"/>
            <a:chExt cx="7592911" cy="2472271"/>
          </a:xfrm>
        </p:grpSpPr>
        <p:sp>
          <p:nvSpPr>
            <p:cNvPr id="48" name="Freeform 48"/>
            <p:cNvSpPr/>
            <p:nvPr/>
          </p:nvSpPr>
          <p:spPr>
            <a:xfrm>
              <a:off x="16891" y="16891"/>
              <a:ext cx="7559040" cy="2438400"/>
            </a:xfrm>
            <a:custGeom>
              <a:avLst/>
              <a:gdLst/>
              <a:ahLst/>
              <a:cxnLst/>
              <a:rect l="l" t="t" r="r" b="b"/>
              <a:pathLst>
                <a:path w="7559040" h="2438400">
                  <a:moveTo>
                    <a:pt x="0" y="0"/>
                  </a:moveTo>
                  <a:lnTo>
                    <a:pt x="7559040" y="0"/>
                  </a:lnTo>
                  <a:lnTo>
                    <a:pt x="7559040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0" y="0"/>
              <a:ext cx="7592822" cy="2472182"/>
            </a:xfrm>
            <a:custGeom>
              <a:avLst/>
              <a:gdLst/>
              <a:ahLst/>
              <a:cxnLst/>
              <a:rect l="l" t="t" r="r" b="b"/>
              <a:pathLst>
                <a:path w="7592822" h="2472182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2455291"/>
                  </a:lnTo>
                  <a:cubicBezTo>
                    <a:pt x="7592822" y="2464689"/>
                    <a:pt x="7585202" y="2472182"/>
                    <a:pt x="7575931" y="2472182"/>
                  </a:cubicBezTo>
                  <a:lnTo>
                    <a:pt x="16891" y="2472182"/>
                  </a:lnTo>
                  <a:cubicBezTo>
                    <a:pt x="7493" y="2472182"/>
                    <a:pt x="0" y="2464562"/>
                    <a:pt x="0" y="24552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455291"/>
                  </a:lnTo>
                  <a:lnTo>
                    <a:pt x="16891" y="2455291"/>
                  </a:lnTo>
                  <a:lnTo>
                    <a:pt x="16891" y="2438400"/>
                  </a:lnTo>
                  <a:lnTo>
                    <a:pt x="7575931" y="2438400"/>
                  </a:lnTo>
                  <a:lnTo>
                    <a:pt x="7575931" y="2455291"/>
                  </a:lnTo>
                  <a:lnTo>
                    <a:pt x="7559040" y="2455291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261623" y="4303193"/>
            <a:ext cx="5694683" cy="537467"/>
            <a:chOff x="0" y="0"/>
            <a:chExt cx="7592911" cy="716623"/>
          </a:xfrm>
        </p:grpSpPr>
        <p:sp>
          <p:nvSpPr>
            <p:cNvPr id="51" name="Freeform 51"/>
            <p:cNvSpPr/>
            <p:nvPr/>
          </p:nvSpPr>
          <p:spPr>
            <a:xfrm>
              <a:off x="16891" y="16891"/>
              <a:ext cx="7559040" cy="682752"/>
            </a:xfrm>
            <a:custGeom>
              <a:avLst/>
              <a:gdLst/>
              <a:ahLst/>
              <a:cxnLst/>
              <a:rect l="l" t="t" r="r" b="b"/>
              <a:pathLst>
                <a:path w="7559040" h="682752">
                  <a:moveTo>
                    <a:pt x="0" y="0"/>
                  </a:moveTo>
                  <a:lnTo>
                    <a:pt x="7559040" y="0"/>
                  </a:lnTo>
                  <a:lnTo>
                    <a:pt x="7559040" y="682752"/>
                  </a:lnTo>
                  <a:lnTo>
                    <a:pt x="0" y="682752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0"/>
              <a:ext cx="7592822" cy="716536"/>
            </a:xfrm>
            <a:custGeom>
              <a:avLst/>
              <a:gdLst/>
              <a:ahLst/>
              <a:cxnLst/>
              <a:rect l="l" t="t" r="r" b="b"/>
              <a:pathLst>
                <a:path w="7592822" h="716536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699643"/>
                  </a:lnTo>
                  <a:cubicBezTo>
                    <a:pt x="7592822" y="709041"/>
                    <a:pt x="7585202" y="716534"/>
                    <a:pt x="7575931" y="716534"/>
                  </a:cubicBezTo>
                  <a:lnTo>
                    <a:pt x="16891" y="716534"/>
                  </a:lnTo>
                  <a:cubicBezTo>
                    <a:pt x="7620" y="716661"/>
                    <a:pt x="0" y="709041"/>
                    <a:pt x="0" y="6996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99643"/>
                  </a:lnTo>
                  <a:lnTo>
                    <a:pt x="16891" y="699643"/>
                  </a:lnTo>
                  <a:lnTo>
                    <a:pt x="16891" y="682752"/>
                  </a:lnTo>
                  <a:lnTo>
                    <a:pt x="7575931" y="682752"/>
                  </a:lnTo>
                  <a:lnTo>
                    <a:pt x="7575931" y="699643"/>
                  </a:lnTo>
                  <a:lnTo>
                    <a:pt x="7559040" y="699643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57200" y="4370754"/>
            <a:ext cx="5303520" cy="457200"/>
            <a:chOff x="0" y="0"/>
            <a:chExt cx="7071360" cy="6096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7071360" cy="609600"/>
            </a:xfrm>
            <a:custGeom>
              <a:avLst/>
              <a:gdLst/>
              <a:ahLst/>
              <a:cxnLst/>
              <a:rect l="l" t="t" r="r" b="b"/>
              <a:pathLst>
                <a:path w="7071360" h="609600">
                  <a:moveTo>
                    <a:pt x="0" y="0"/>
                  </a:moveTo>
                  <a:lnTo>
                    <a:pt x="7071360" y="0"/>
                  </a:lnTo>
                  <a:lnTo>
                    <a:pt x="707136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7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19050"/>
              <a:ext cx="7071360" cy="628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SMAP - 世界に一つだけの花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57200" y="5055305"/>
            <a:ext cx="5303520" cy="961523"/>
            <a:chOff x="0" y="0"/>
            <a:chExt cx="7071360" cy="128203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7071360" cy="1282030"/>
            </a:xfrm>
            <a:custGeom>
              <a:avLst/>
              <a:gdLst/>
              <a:ahLst/>
              <a:cxnLst/>
              <a:rect l="l" t="t" r="r" b="b"/>
              <a:pathLst>
                <a:path w="7071360" h="1282030">
                  <a:moveTo>
                    <a:pt x="0" y="0"/>
                  </a:moveTo>
                  <a:lnTo>
                    <a:pt x="7071360" y="0"/>
                  </a:lnTo>
                  <a:lnTo>
                    <a:pt x="7071360" y="1282030"/>
                  </a:lnTo>
                  <a:lnTo>
                    <a:pt x="0" y="1282030"/>
                  </a:lnTo>
                  <a:close/>
                </a:path>
              </a:pathLst>
            </a:custGeom>
            <a:blipFill>
              <a:blip r:embed="rId8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9525"/>
              <a:ext cx="7071360" cy="129155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79"/>
                </a:lnSpc>
              </a:pPr>
              <a:r>
                <a:rPr lang="en-US" sz="18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TV programı bağlantılı (variety show origin), drama değil ama Kansai TV / Fuji TV’de SMAP×SMAP’de kullanıldı.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6296663" y="4303193"/>
            <a:ext cx="5694683" cy="1854203"/>
            <a:chOff x="0" y="0"/>
            <a:chExt cx="7592911" cy="2472271"/>
          </a:xfrm>
        </p:grpSpPr>
        <p:sp>
          <p:nvSpPr>
            <p:cNvPr id="60" name="Freeform 60"/>
            <p:cNvSpPr/>
            <p:nvPr/>
          </p:nvSpPr>
          <p:spPr>
            <a:xfrm>
              <a:off x="16891" y="16891"/>
              <a:ext cx="7559040" cy="2438400"/>
            </a:xfrm>
            <a:custGeom>
              <a:avLst/>
              <a:gdLst/>
              <a:ahLst/>
              <a:cxnLst/>
              <a:rect l="l" t="t" r="r" b="b"/>
              <a:pathLst>
                <a:path w="7559040" h="2438400">
                  <a:moveTo>
                    <a:pt x="0" y="0"/>
                  </a:moveTo>
                  <a:lnTo>
                    <a:pt x="7559040" y="0"/>
                  </a:lnTo>
                  <a:lnTo>
                    <a:pt x="7559040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0" y="0"/>
              <a:ext cx="7592822" cy="2472182"/>
            </a:xfrm>
            <a:custGeom>
              <a:avLst/>
              <a:gdLst/>
              <a:ahLst/>
              <a:cxnLst/>
              <a:rect l="l" t="t" r="r" b="b"/>
              <a:pathLst>
                <a:path w="7592822" h="2472182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2455291"/>
                  </a:lnTo>
                  <a:cubicBezTo>
                    <a:pt x="7592822" y="2464689"/>
                    <a:pt x="7585202" y="2472182"/>
                    <a:pt x="7575931" y="2472182"/>
                  </a:cubicBezTo>
                  <a:lnTo>
                    <a:pt x="16891" y="2472182"/>
                  </a:lnTo>
                  <a:cubicBezTo>
                    <a:pt x="7493" y="2472182"/>
                    <a:pt x="0" y="2464562"/>
                    <a:pt x="0" y="24552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455291"/>
                  </a:lnTo>
                  <a:lnTo>
                    <a:pt x="16891" y="2455291"/>
                  </a:lnTo>
                  <a:lnTo>
                    <a:pt x="16891" y="2438400"/>
                  </a:lnTo>
                  <a:lnTo>
                    <a:pt x="7575931" y="2438400"/>
                  </a:lnTo>
                  <a:lnTo>
                    <a:pt x="7575931" y="2455291"/>
                  </a:lnTo>
                  <a:lnTo>
                    <a:pt x="7559040" y="2455291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6296663" y="4303193"/>
            <a:ext cx="5694683" cy="537467"/>
            <a:chOff x="0" y="0"/>
            <a:chExt cx="7592911" cy="716623"/>
          </a:xfrm>
        </p:grpSpPr>
        <p:sp>
          <p:nvSpPr>
            <p:cNvPr id="63" name="Freeform 63"/>
            <p:cNvSpPr/>
            <p:nvPr/>
          </p:nvSpPr>
          <p:spPr>
            <a:xfrm>
              <a:off x="16891" y="16891"/>
              <a:ext cx="7559040" cy="682752"/>
            </a:xfrm>
            <a:custGeom>
              <a:avLst/>
              <a:gdLst/>
              <a:ahLst/>
              <a:cxnLst/>
              <a:rect l="l" t="t" r="r" b="b"/>
              <a:pathLst>
                <a:path w="7559040" h="682752">
                  <a:moveTo>
                    <a:pt x="0" y="0"/>
                  </a:moveTo>
                  <a:lnTo>
                    <a:pt x="7559040" y="0"/>
                  </a:lnTo>
                  <a:lnTo>
                    <a:pt x="7559040" y="682752"/>
                  </a:lnTo>
                  <a:lnTo>
                    <a:pt x="0" y="682752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0" y="0"/>
              <a:ext cx="7592822" cy="716536"/>
            </a:xfrm>
            <a:custGeom>
              <a:avLst/>
              <a:gdLst/>
              <a:ahLst/>
              <a:cxnLst/>
              <a:rect l="l" t="t" r="r" b="b"/>
              <a:pathLst>
                <a:path w="7592822" h="716536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699643"/>
                  </a:lnTo>
                  <a:cubicBezTo>
                    <a:pt x="7592822" y="709041"/>
                    <a:pt x="7585202" y="716534"/>
                    <a:pt x="7575931" y="716534"/>
                  </a:cubicBezTo>
                  <a:lnTo>
                    <a:pt x="16891" y="716534"/>
                  </a:lnTo>
                  <a:cubicBezTo>
                    <a:pt x="7620" y="716661"/>
                    <a:pt x="0" y="709041"/>
                    <a:pt x="0" y="6996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99643"/>
                  </a:lnTo>
                  <a:lnTo>
                    <a:pt x="16891" y="699643"/>
                  </a:lnTo>
                  <a:lnTo>
                    <a:pt x="16891" y="682752"/>
                  </a:lnTo>
                  <a:lnTo>
                    <a:pt x="7575931" y="682752"/>
                  </a:lnTo>
                  <a:lnTo>
                    <a:pt x="7575931" y="699643"/>
                  </a:lnTo>
                  <a:lnTo>
                    <a:pt x="7559040" y="699643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6492240" y="4370754"/>
            <a:ext cx="5303520" cy="457200"/>
            <a:chOff x="0" y="0"/>
            <a:chExt cx="7071360" cy="6096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7071360" cy="609600"/>
            </a:xfrm>
            <a:custGeom>
              <a:avLst/>
              <a:gdLst/>
              <a:ahLst/>
              <a:cxnLst/>
              <a:rect l="l" t="t" r="r" b="b"/>
              <a:pathLst>
                <a:path w="7071360" h="609600">
                  <a:moveTo>
                    <a:pt x="0" y="0"/>
                  </a:moveTo>
                  <a:lnTo>
                    <a:pt x="7071360" y="0"/>
                  </a:lnTo>
                  <a:lnTo>
                    <a:pt x="707136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7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-19050"/>
              <a:ext cx="7071360" cy="628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明日への扉 – I WiSH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6492240" y="5143500"/>
            <a:ext cx="5303520" cy="493662"/>
            <a:chOff x="0" y="0"/>
            <a:chExt cx="7071360" cy="658216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7071360" cy="658216"/>
            </a:xfrm>
            <a:custGeom>
              <a:avLst/>
              <a:gdLst/>
              <a:ahLst/>
              <a:cxnLst/>
              <a:rect l="l" t="t" r="r" b="b"/>
              <a:pathLst>
                <a:path w="7071360" h="658216">
                  <a:moveTo>
                    <a:pt x="0" y="0"/>
                  </a:moveTo>
                  <a:lnTo>
                    <a:pt x="7071360" y="0"/>
                  </a:lnTo>
                  <a:lnTo>
                    <a:pt x="7071360" y="658216"/>
                  </a:lnTo>
                  <a:lnTo>
                    <a:pt x="0" y="658216"/>
                  </a:lnTo>
                  <a:close/>
                </a:path>
              </a:pathLst>
            </a:custGeom>
            <a:blipFill>
              <a:blip r:embed="rId9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-9525"/>
              <a:ext cx="7071360" cy="6677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3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Reality show: あいのり (Ainori) theme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2331703" y="4303193"/>
            <a:ext cx="5694683" cy="1854203"/>
            <a:chOff x="0" y="0"/>
            <a:chExt cx="7592911" cy="2472271"/>
          </a:xfrm>
        </p:grpSpPr>
        <p:sp>
          <p:nvSpPr>
            <p:cNvPr id="72" name="Freeform 72"/>
            <p:cNvSpPr/>
            <p:nvPr/>
          </p:nvSpPr>
          <p:spPr>
            <a:xfrm>
              <a:off x="16891" y="16891"/>
              <a:ext cx="7559040" cy="2438400"/>
            </a:xfrm>
            <a:custGeom>
              <a:avLst/>
              <a:gdLst/>
              <a:ahLst/>
              <a:cxnLst/>
              <a:rect l="l" t="t" r="r" b="b"/>
              <a:pathLst>
                <a:path w="7559040" h="2438400">
                  <a:moveTo>
                    <a:pt x="0" y="0"/>
                  </a:moveTo>
                  <a:lnTo>
                    <a:pt x="7559040" y="0"/>
                  </a:lnTo>
                  <a:lnTo>
                    <a:pt x="7559040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0" y="0"/>
              <a:ext cx="7592822" cy="2472182"/>
            </a:xfrm>
            <a:custGeom>
              <a:avLst/>
              <a:gdLst/>
              <a:ahLst/>
              <a:cxnLst/>
              <a:rect l="l" t="t" r="r" b="b"/>
              <a:pathLst>
                <a:path w="7592822" h="2472182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2455291"/>
                  </a:lnTo>
                  <a:cubicBezTo>
                    <a:pt x="7592822" y="2464689"/>
                    <a:pt x="7585202" y="2472182"/>
                    <a:pt x="7575931" y="2472182"/>
                  </a:cubicBezTo>
                  <a:lnTo>
                    <a:pt x="16891" y="2472182"/>
                  </a:lnTo>
                  <a:cubicBezTo>
                    <a:pt x="7493" y="2472182"/>
                    <a:pt x="0" y="2464562"/>
                    <a:pt x="0" y="24552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455291"/>
                  </a:lnTo>
                  <a:lnTo>
                    <a:pt x="16891" y="2455291"/>
                  </a:lnTo>
                  <a:lnTo>
                    <a:pt x="16891" y="2438400"/>
                  </a:lnTo>
                  <a:lnTo>
                    <a:pt x="7575931" y="2438400"/>
                  </a:lnTo>
                  <a:lnTo>
                    <a:pt x="7575931" y="2455291"/>
                  </a:lnTo>
                  <a:lnTo>
                    <a:pt x="7559040" y="2455291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2331703" y="4303193"/>
            <a:ext cx="5694683" cy="537467"/>
            <a:chOff x="0" y="0"/>
            <a:chExt cx="7592911" cy="716623"/>
          </a:xfrm>
        </p:grpSpPr>
        <p:sp>
          <p:nvSpPr>
            <p:cNvPr id="75" name="Freeform 75"/>
            <p:cNvSpPr/>
            <p:nvPr/>
          </p:nvSpPr>
          <p:spPr>
            <a:xfrm>
              <a:off x="16891" y="16891"/>
              <a:ext cx="7559040" cy="682752"/>
            </a:xfrm>
            <a:custGeom>
              <a:avLst/>
              <a:gdLst/>
              <a:ahLst/>
              <a:cxnLst/>
              <a:rect l="l" t="t" r="r" b="b"/>
              <a:pathLst>
                <a:path w="7559040" h="682752">
                  <a:moveTo>
                    <a:pt x="0" y="0"/>
                  </a:moveTo>
                  <a:lnTo>
                    <a:pt x="7559040" y="0"/>
                  </a:lnTo>
                  <a:lnTo>
                    <a:pt x="7559040" y="682752"/>
                  </a:lnTo>
                  <a:lnTo>
                    <a:pt x="0" y="682752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0" y="0"/>
              <a:ext cx="7592822" cy="716536"/>
            </a:xfrm>
            <a:custGeom>
              <a:avLst/>
              <a:gdLst/>
              <a:ahLst/>
              <a:cxnLst/>
              <a:rect l="l" t="t" r="r" b="b"/>
              <a:pathLst>
                <a:path w="7592822" h="716536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699643"/>
                  </a:lnTo>
                  <a:cubicBezTo>
                    <a:pt x="7592822" y="709041"/>
                    <a:pt x="7585202" y="716534"/>
                    <a:pt x="7575931" y="716534"/>
                  </a:cubicBezTo>
                  <a:lnTo>
                    <a:pt x="16891" y="716534"/>
                  </a:lnTo>
                  <a:cubicBezTo>
                    <a:pt x="7620" y="716661"/>
                    <a:pt x="0" y="709041"/>
                    <a:pt x="0" y="6996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99643"/>
                  </a:lnTo>
                  <a:lnTo>
                    <a:pt x="16891" y="699643"/>
                  </a:lnTo>
                  <a:lnTo>
                    <a:pt x="16891" y="682752"/>
                  </a:lnTo>
                  <a:lnTo>
                    <a:pt x="7575931" y="682752"/>
                  </a:lnTo>
                  <a:lnTo>
                    <a:pt x="7575931" y="699643"/>
                  </a:lnTo>
                  <a:lnTo>
                    <a:pt x="7559040" y="699643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2527280" y="4370754"/>
            <a:ext cx="5303520" cy="457200"/>
            <a:chOff x="0" y="0"/>
            <a:chExt cx="7071360" cy="6096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7071360" cy="609600"/>
            </a:xfrm>
            <a:custGeom>
              <a:avLst/>
              <a:gdLst/>
              <a:ahLst/>
              <a:cxnLst/>
              <a:rect l="l" t="t" r="r" b="b"/>
              <a:pathLst>
                <a:path w="7071360" h="609600">
                  <a:moveTo>
                    <a:pt x="0" y="0"/>
                  </a:moveTo>
                  <a:lnTo>
                    <a:pt x="7071360" y="0"/>
                  </a:lnTo>
                  <a:lnTo>
                    <a:pt x="707136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7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0" y="-19050"/>
              <a:ext cx="7071360" cy="628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ハナミズキ – 一青窈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2524746" y="5031160"/>
            <a:ext cx="5303520" cy="493662"/>
            <a:chOff x="0" y="0"/>
            <a:chExt cx="7071360" cy="658216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7071360" cy="658216"/>
            </a:xfrm>
            <a:custGeom>
              <a:avLst/>
              <a:gdLst/>
              <a:ahLst/>
              <a:cxnLst/>
              <a:rect l="l" t="t" r="r" b="b"/>
              <a:pathLst>
                <a:path w="7071360" h="658216">
                  <a:moveTo>
                    <a:pt x="0" y="0"/>
                  </a:moveTo>
                  <a:lnTo>
                    <a:pt x="7071360" y="0"/>
                  </a:lnTo>
                  <a:lnTo>
                    <a:pt x="7071360" y="658216"/>
                  </a:lnTo>
                  <a:lnTo>
                    <a:pt x="0" y="658216"/>
                  </a:lnTo>
                  <a:close/>
                </a:path>
              </a:pathLst>
            </a:custGeom>
            <a:blipFill>
              <a:blip r:embed="rId9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0" y="-9525"/>
              <a:ext cx="7071360" cy="6677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3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Sonradan film uyarlaması var.</a:t>
              </a: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261623" y="6433621"/>
            <a:ext cx="5694683" cy="1854203"/>
            <a:chOff x="0" y="0"/>
            <a:chExt cx="7592911" cy="2472271"/>
          </a:xfrm>
        </p:grpSpPr>
        <p:sp>
          <p:nvSpPr>
            <p:cNvPr id="84" name="Freeform 84"/>
            <p:cNvSpPr/>
            <p:nvPr/>
          </p:nvSpPr>
          <p:spPr>
            <a:xfrm>
              <a:off x="16891" y="16891"/>
              <a:ext cx="7559040" cy="2438400"/>
            </a:xfrm>
            <a:custGeom>
              <a:avLst/>
              <a:gdLst/>
              <a:ahLst/>
              <a:cxnLst/>
              <a:rect l="l" t="t" r="r" b="b"/>
              <a:pathLst>
                <a:path w="7559040" h="2438400">
                  <a:moveTo>
                    <a:pt x="0" y="0"/>
                  </a:moveTo>
                  <a:lnTo>
                    <a:pt x="7559040" y="0"/>
                  </a:lnTo>
                  <a:lnTo>
                    <a:pt x="7559040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85" name="Freeform 85"/>
            <p:cNvSpPr/>
            <p:nvPr/>
          </p:nvSpPr>
          <p:spPr>
            <a:xfrm>
              <a:off x="0" y="0"/>
              <a:ext cx="7592822" cy="2472182"/>
            </a:xfrm>
            <a:custGeom>
              <a:avLst/>
              <a:gdLst/>
              <a:ahLst/>
              <a:cxnLst/>
              <a:rect l="l" t="t" r="r" b="b"/>
              <a:pathLst>
                <a:path w="7592822" h="2472182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2455291"/>
                  </a:lnTo>
                  <a:cubicBezTo>
                    <a:pt x="7592822" y="2464689"/>
                    <a:pt x="7585202" y="2472182"/>
                    <a:pt x="7575931" y="2472182"/>
                  </a:cubicBezTo>
                  <a:lnTo>
                    <a:pt x="16891" y="2472182"/>
                  </a:lnTo>
                  <a:cubicBezTo>
                    <a:pt x="7493" y="2472182"/>
                    <a:pt x="0" y="2464562"/>
                    <a:pt x="0" y="24552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455291"/>
                  </a:lnTo>
                  <a:lnTo>
                    <a:pt x="16891" y="2455291"/>
                  </a:lnTo>
                  <a:lnTo>
                    <a:pt x="16891" y="2438400"/>
                  </a:lnTo>
                  <a:lnTo>
                    <a:pt x="7575931" y="2438400"/>
                  </a:lnTo>
                  <a:lnTo>
                    <a:pt x="7575931" y="2455291"/>
                  </a:lnTo>
                  <a:lnTo>
                    <a:pt x="7559040" y="2455291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261623" y="6433621"/>
            <a:ext cx="5694683" cy="537467"/>
            <a:chOff x="0" y="0"/>
            <a:chExt cx="7592911" cy="716623"/>
          </a:xfrm>
        </p:grpSpPr>
        <p:sp>
          <p:nvSpPr>
            <p:cNvPr id="87" name="Freeform 87"/>
            <p:cNvSpPr/>
            <p:nvPr/>
          </p:nvSpPr>
          <p:spPr>
            <a:xfrm>
              <a:off x="16891" y="16891"/>
              <a:ext cx="7559040" cy="682752"/>
            </a:xfrm>
            <a:custGeom>
              <a:avLst/>
              <a:gdLst/>
              <a:ahLst/>
              <a:cxnLst/>
              <a:rect l="l" t="t" r="r" b="b"/>
              <a:pathLst>
                <a:path w="7559040" h="682752">
                  <a:moveTo>
                    <a:pt x="0" y="0"/>
                  </a:moveTo>
                  <a:lnTo>
                    <a:pt x="7559040" y="0"/>
                  </a:lnTo>
                  <a:lnTo>
                    <a:pt x="7559040" y="682752"/>
                  </a:lnTo>
                  <a:lnTo>
                    <a:pt x="0" y="682752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88" name="Freeform 88"/>
            <p:cNvSpPr/>
            <p:nvPr/>
          </p:nvSpPr>
          <p:spPr>
            <a:xfrm>
              <a:off x="0" y="0"/>
              <a:ext cx="7592822" cy="716536"/>
            </a:xfrm>
            <a:custGeom>
              <a:avLst/>
              <a:gdLst/>
              <a:ahLst/>
              <a:cxnLst/>
              <a:rect l="l" t="t" r="r" b="b"/>
              <a:pathLst>
                <a:path w="7592822" h="716536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699643"/>
                  </a:lnTo>
                  <a:cubicBezTo>
                    <a:pt x="7592822" y="709041"/>
                    <a:pt x="7585202" y="716534"/>
                    <a:pt x="7575931" y="716534"/>
                  </a:cubicBezTo>
                  <a:lnTo>
                    <a:pt x="16891" y="716534"/>
                  </a:lnTo>
                  <a:cubicBezTo>
                    <a:pt x="7620" y="716661"/>
                    <a:pt x="0" y="709041"/>
                    <a:pt x="0" y="6996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99643"/>
                  </a:lnTo>
                  <a:lnTo>
                    <a:pt x="16891" y="699643"/>
                  </a:lnTo>
                  <a:lnTo>
                    <a:pt x="16891" y="682752"/>
                  </a:lnTo>
                  <a:lnTo>
                    <a:pt x="7575931" y="682752"/>
                  </a:lnTo>
                  <a:lnTo>
                    <a:pt x="7575931" y="699643"/>
                  </a:lnTo>
                  <a:lnTo>
                    <a:pt x="7559040" y="699643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457200" y="6501182"/>
            <a:ext cx="5303520" cy="457200"/>
            <a:chOff x="0" y="0"/>
            <a:chExt cx="7071360" cy="609600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7071360" cy="609600"/>
            </a:xfrm>
            <a:custGeom>
              <a:avLst/>
              <a:gdLst/>
              <a:ahLst/>
              <a:cxnLst/>
              <a:rect l="l" t="t" r="r" b="b"/>
              <a:pathLst>
                <a:path w="7071360" h="609600">
                  <a:moveTo>
                    <a:pt x="0" y="0"/>
                  </a:moveTo>
                  <a:lnTo>
                    <a:pt x="7071360" y="0"/>
                  </a:lnTo>
                  <a:lnTo>
                    <a:pt x="707136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7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0" y="-19050"/>
              <a:ext cx="7071360" cy="628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ひとみをとじて – 平井堅</a:t>
              </a: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457200" y="7185733"/>
            <a:ext cx="5303520" cy="855612"/>
            <a:chOff x="0" y="0"/>
            <a:chExt cx="7071360" cy="1140816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7071360" cy="1140816"/>
            </a:xfrm>
            <a:custGeom>
              <a:avLst/>
              <a:gdLst/>
              <a:ahLst/>
              <a:cxnLst/>
              <a:rect l="l" t="t" r="r" b="b"/>
              <a:pathLst>
                <a:path w="7071360" h="1140816">
                  <a:moveTo>
                    <a:pt x="0" y="0"/>
                  </a:moveTo>
                  <a:lnTo>
                    <a:pt x="7071360" y="0"/>
                  </a:lnTo>
                  <a:lnTo>
                    <a:pt x="7071360" y="1140816"/>
                  </a:lnTo>
                  <a:lnTo>
                    <a:pt x="0" y="1140816"/>
                  </a:lnTo>
                  <a:close/>
                </a:path>
              </a:pathLst>
            </a:custGeom>
            <a:blipFill>
              <a:blip r:embed="rId10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0" y="-9525"/>
              <a:ext cx="7071360" cy="11503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3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世界の中心で、愛をさけぶ filminde kullanıldı.</a:t>
              </a:r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6305669" y="6476917"/>
            <a:ext cx="5694683" cy="1854203"/>
            <a:chOff x="0" y="0"/>
            <a:chExt cx="7592911" cy="2472271"/>
          </a:xfrm>
        </p:grpSpPr>
        <p:sp>
          <p:nvSpPr>
            <p:cNvPr id="96" name="Freeform 96"/>
            <p:cNvSpPr/>
            <p:nvPr/>
          </p:nvSpPr>
          <p:spPr>
            <a:xfrm>
              <a:off x="16891" y="16891"/>
              <a:ext cx="7559040" cy="2438400"/>
            </a:xfrm>
            <a:custGeom>
              <a:avLst/>
              <a:gdLst/>
              <a:ahLst/>
              <a:cxnLst/>
              <a:rect l="l" t="t" r="r" b="b"/>
              <a:pathLst>
                <a:path w="7559040" h="2438400">
                  <a:moveTo>
                    <a:pt x="0" y="0"/>
                  </a:moveTo>
                  <a:lnTo>
                    <a:pt x="7559040" y="0"/>
                  </a:lnTo>
                  <a:lnTo>
                    <a:pt x="7559040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97" name="Freeform 97"/>
            <p:cNvSpPr/>
            <p:nvPr/>
          </p:nvSpPr>
          <p:spPr>
            <a:xfrm>
              <a:off x="0" y="0"/>
              <a:ext cx="7592822" cy="2472182"/>
            </a:xfrm>
            <a:custGeom>
              <a:avLst/>
              <a:gdLst/>
              <a:ahLst/>
              <a:cxnLst/>
              <a:rect l="l" t="t" r="r" b="b"/>
              <a:pathLst>
                <a:path w="7592822" h="2472182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2455291"/>
                  </a:lnTo>
                  <a:cubicBezTo>
                    <a:pt x="7592822" y="2464689"/>
                    <a:pt x="7585202" y="2472182"/>
                    <a:pt x="7575931" y="2472182"/>
                  </a:cubicBezTo>
                  <a:lnTo>
                    <a:pt x="16891" y="2472182"/>
                  </a:lnTo>
                  <a:cubicBezTo>
                    <a:pt x="7493" y="2472182"/>
                    <a:pt x="0" y="2464562"/>
                    <a:pt x="0" y="24552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455291"/>
                  </a:lnTo>
                  <a:lnTo>
                    <a:pt x="16891" y="2455291"/>
                  </a:lnTo>
                  <a:lnTo>
                    <a:pt x="16891" y="2438400"/>
                  </a:lnTo>
                  <a:lnTo>
                    <a:pt x="7575931" y="2438400"/>
                  </a:lnTo>
                  <a:lnTo>
                    <a:pt x="7575931" y="2455291"/>
                  </a:lnTo>
                  <a:lnTo>
                    <a:pt x="7559040" y="2455291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6305669" y="6476917"/>
            <a:ext cx="5694683" cy="537467"/>
            <a:chOff x="0" y="0"/>
            <a:chExt cx="7592911" cy="716623"/>
          </a:xfrm>
        </p:grpSpPr>
        <p:sp>
          <p:nvSpPr>
            <p:cNvPr id="99" name="Freeform 99"/>
            <p:cNvSpPr/>
            <p:nvPr/>
          </p:nvSpPr>
          <p:spPr>
            <a:xfrm>
              <a:off x="16891" y="16891"/>
              <a:ext cx="7559040" cy="682752"/>
            </a:xfrm>
            <a:custGeom>
              <a:avLst/>
              <a:gdLst/>
              <a:ahLst/>
              <a:cxnLst/>
              <a:rect l="l" t="t" r="r" b="b"/>
              <a:pathLst>
                <a:path w="7559040" h="682752">
                  <a:moveTo>
                    <a:pt x="0" y="0"/>
                  </a:moveTo>
                  <a:lnTo>
                    <a:pt x="7559040" y="0"/>
                  </a:lnTo>
                  <a:lnTo>
                    <a:pt x="7559040" y="682752"/>
                  </a:lnTo>
                  <a:lnTo>
                    <a:pt x="0" y="682752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100" name="Freeform 100"/>
            <p:cNvSpPr/>
            <p:nvPr/>
          </p:nvSpPr>
          <p:spPr>
            <a:xfrm>
              <a:off x="0" y="0"/>
              <a:ext cx="7592822" cy="716536"/>
            </a:xfrm>
            <a:custGeom>
              <a:avLst/>
              <a:gdLst/>
              <a:ahLst/>
              <a:cxnLst/>
              <a:rect l="l" t="t" r="r" b="b"/>
              <a:pathLst>
                <a:path w="7592822" h="716536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699643"/>
                  </a:lnTo>
                  <a:cubicBezTo>
                    <a:pt x="7592822" y="709041"/>
                    <a:pt x="7585202" y="716534"/>
                    <a:pt x="7575931" y="716534"/>
                  </a:cubicBezTo>
                  <a:lnTo>
                    <a:pt x="16891" y="716534"/>
                  </a:lnTo>
                  <a:cubicBezTo>
                    <a:pt x="7620" y="716661"/>
                    <a:pt x="0" y="709041"/>
                    <a:pt x="0" y="6996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99643"/>
                  </a:lnTo>
                  <a:lnTo>
                    <a:pt x="16891" y="699643"/>
                  </a:lnTo>
                  <a:lnTo>
                    <a:pt x="16891" y="682752"/>
                  </a:lnTo>
                  <a:lnTo>
                    <a:pt x="7575931" y="682752"/>
                  </a:lnTo>
                  <a:lnTo>
                    <a:pt x="7575931" y="699643"/>
                  </a:lnTo>
                  <a:lnTo>
                    <a:pt x="7559040" y="699643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6501245" y="6544477"/>
            <a:ext cx="5303520" cy="457200"/>
            <a:chOff x="0" y="0"/>
            <a:chExt cx="7071360" cy="60960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7071360" cy="609600"/>
            </a:xfrm>
            <a:custGeom>
              <a:avLst/>
              <a:gdLst/>
              <a:ahLst/>
              <a:cxnLst/>
              <a:rect l="l" t="t" r="r" b="b"/>
              <a:pathLst>
                <a:path w="7071360" h="609600">
                  <a:moveTo>
                    <a:pt x="0" y="0"/>
                  </a:moveTo>
                  <a:lnTo>
                    <a:pt x="7071360" y="0"/>
                  </a:lnTo>
                  <a:lnTo>
                    <a:pt x="707136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7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103" name="TextBox 103"/>
            <p:cNvSpPr txBox="1"/>
            <p:nvPr/>
          </p:nvSpPr>
          <p:spPr>
            <a:xfrm>
              <a:off x="0" y="-19050"/>
              <a:ext cx="7071360" cy="628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ORANGE RANGE - 花</a:t>
              </a:r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6501245" y="7229029"/>
            <a:ext cx="5303520" cy="855612"/>
            <a:chOff x="0" y="0"/>
            <a:chExt cx="7071360" cy="1140816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7071360" cy="1140816"/>
            </a:xfrm>
            <a:custGeom>
              <a:avLst/>
              <a:gdLst/>
              <a:ahLst/>
              <a:cxnLst/>
              <a:rect l="l" t="t" r="r" b="b"/>
              <a:pathLst>
                <a:path w="7071360" h="1140816">
                  <a:moveTo>
                    <a:pt x="0" y="0"/>
                  </a:moveTo>
                  <a:lnTo>
                    <a:pt x="7071360" y="0"/>
                  </a:lnTo>
                  <a:lnTo>
                    <a:pt x="7071360" y="1140816"/>
                  </a:lnTo>
                  <a:lnTo>
                    <a:pt x="0" y="1140816"/>
                  </a:lnTo>
                  <a:close/>
                </a:path>
              </a:pathLst>
            </a:custGeom>
            <a:blipFill>
              <a:blip r:embed="rId10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106" name="TextBox 106"/>
            <p:cNvSpPr txBox="1"/>
            <p:nvPr/>
          </p:nvSpPr>
          <p:spPr>
            <a:xfrm>
              <a:off x="0" y="-9525"/>
              <a:ext cx="7071360" cy="11503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3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いま、会いにゆきます filminde kullanıldı. </a:t>
              </a:r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12306419" y="6461330"/>
            <a:ext cx="5694683" cy="1854203"/>
            <a:chOff x="0" y="0"/>
            <a:chExt cx="7592911" cy="2472271"/>
          </a:xfrm>
        </p:grpSpPr>
        <p:sp>
          <p:nvSpPr>
            <p:cNvPr id="108" name="Freeform 108"/>
            <p:cNvSpPr/>
            <p:nvPr/>
          </p:nvSpPr>
          <p:spPr>
            <a:xfrm>
              <a:off x="16891" y="16891"/>
              <a:ext cx="7559040" cy="2438400"/>
            </a:xfrm>
            <a:custGeom>
              <a:avLst/>
              <a:gdLst/>
              <a:ahLst/>
              <a:cxnLst/>
              <a:rect l="l" t="t" r="r" b="b"/>
              <a:pathLst>
                <a:path w="7559040" h="2438400">
                  <a:moveTo>
                    <a:pt x="0" y="0"/>
                  </a:moveTo>
                  <a:lnTo>
                    <a:pt x="7559040" y="0"/>
                  </a:lnTo>
                  <a:lnTo>
                    <a:pt x="7559040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109" name="Freeform 109"/>
            <p:cNvSpPr/>
            <p:nvPr/>
          </p:nvSpPr>
          <p:spPr>
            <a:xfrm>
              <a:off x="0" y="0"/>
              <a:ext cx="7592822" cy="2472182"/>
            </a:xfrm>
            <a:custGeom>
              <a:avLst/>
              <a:gdLst/>
              <a:ahLst/>
              <a:cxnLst/>
              <a:rect l="l" t="t" r="r" b="b"/>
              <a:pathLst>
                <a:path w="7592822" h="2472182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2455291"/>
                  </a:lnTo>
                  <a:cubicBezTo>
                    <a:pt x="7592822" y="2464689"/>
                    <a:pt x="7585202" y="2472182"/>
                    <a:pt x="7575931" y="2472182"/>
                  </a:cubicBezTo>
                  <a:lnTo>
                    <a:pt x="16891" y="2472182"/>
                  </a:lnTo>
                  <a:cubicBezTo>
                    <a:pt x="7493" y="2472182"/>
                    <a:pt x="0" y="2464562"/>
                    <a:pt x="0" y="24552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455291"/>
                  </a:lnTo>
                  <a:lnTo>
                    <a:pt x="16891" y="2455291"/>
                  </a:lnTo>
                  <a:lnTo>
                    <a:pt x="16891" y="2438400"/>
                  </a:lnTo>
                  <a:lnTo>
                    <a:pt x="7575931" y="2438400"/>
                  </a:lnTo>
                  <a:lnTo>
                    <a:pt x="7575931" y="2455291"/>
                  </a:lnTo>
                  <a:lnTo>
                    <a:pt x="7559040" y="2455291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12306419" y="6461330"/>
            <a:ext cx="5694683" cy="537467"/>
            <a:chOff x="0" y="0"/>
            <a:chExt cx="7592911" cy="716623"/>
          </a:xfrm>
        </p:grpSpPr>
        <p:sp>
          <p:nvSpPr>
            <p:cNvPr id="111" name="Freeform 111"/>
            <p:cNvSpPr/>
            <p:nvPr/>
          </p:nvSpPr>
          <p:spPr>
            <a:xfrm>
              <a:off x="16891" y="16891"/>
              <a:ext cx="7559040" cy="682752"/>
            </a:xfrm>
            <a:custGeom>
              <a:avLst/>
              <a:gdLst/>
              <a:ahLst/>
              <a:cxnLst/>
              <a:rect l="l" t="t" r="r" b="b"/>
              <a:pathLst>
                <a:path w="7559040" h="682752">
                  <a:moveTo>
                    <a:pt x="0" y="0"/>
                  </a:moveTo>
                  <a:lnTo>
                    <a:pt x="7559040" y="0"/>
                  </a:lnTo>
                  <a:lnTo>
                    <a:pt x="7559040" y="682752"/>
                  </a:lnTo>
                  <a:lnTo>
                    <a:pt x="0" y="682752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112" name="Freeform 112"/>
            <p:cNvSpPr/>
            <p:nvPr/>
          </p:nvSpPr>
          <p:spPr>
            <a:xfrm>
              <a:off x="0" y="0"/>
              <a:ext cx="7592822" cy="716536"/>
            </a:xfrm>
            <a:custGeom>
              <a:avLst/>
              <a:gdLst/>
              <a:ahLst/>
              <a:cxnLst/>
              <a:rect l="l" t="t" r="r" b="b"/>
              <a:pathLst>
                <a:path w="7592822" h="716536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699643"/>
                  </a:lnTo>
                  <a:cubicBezTo>
                    <a:pt x="7592822" y="709041"/>
                    <a:pt x="7585202" y="716534"/>
                    <a:pt x="7575931" y="716534"/>
                  </a:cubicBezTo>
                  <a:lnTo>
                    <a:pt x="16891" y="716534"/>
                  </a:lnTo>
                  <a:cubicBezTo>
                    <a:pt x="7620" y="716661"/>
                    <a:pt x="0" y="709041"/>
                    <a:pt x="0" y="6996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99643"/>
                  </a:lnTo>
                  <a:lnTo>
                    <a:pt x="16891" y="699643"/>
                  </a:lnTo>
                  <a:lnTo>
                    <a:pt x="16891" y="682752"/>
                  </a:lnTo>
                  <a:lnTo>
                    <a:pt x="7575931" y="682752"/>
                  </a:lnTo>
                  <a:lnTo>
                    <a:pt x="7575931" y="699643"/>
                  </a:lnTo>
                  <a:lnTo>
                    <a:pt x="7559040" y="699643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12501995" y="6528891"/>
            <a:ext cx="5303520" cy="457200"/>
            <a:chOff x="0" y="0"/>
            <a:chExt cx="7071360" cy="609600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7071360" cy="609600"/>
            </a:xfrm>
            <a:custGeom>
              <a:avLst/>
              <a:gdLst/>
              <a:ahLst/>
              <a:cxnLst/>
              <a:rect l="l" t="t" r="r" b="b"/>
              <a:pathLst>
                <a:path w="7071360" h="609600">
                  <a:moveTo>
                    <a:pt x="0" y="0"/>
                  </a:moveTo>
                  <a:lnTo>
                    <a:pt x="7071360" y="0"/>
                  </a:lnTo>
                  <a:lnTo>
                    <a:pt x="707136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7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115" name="TextBox 115"/>
            <p:cNvSpPr txBox="1"/>
            <p:nvPr/>
          </p:nvSpPr>
          <p:spPr>
            <a:xfrm>
              <a:off x="0" y="-19050"/>
              <a:ext cx="7071360" cy="628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Mr.Children - Sign</a:t>
              </a: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12501995" y="7213442"/>
            <a:ext cx="5303520" cy="493662"/>
            <a:chOff x="0" y="0"/>
            <a:chExt cx="7071360" cy="658216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7071360" cy="658216"/>
            </a:xfrm>
            <a:custGeom>
              <a:avLst/>
              <a:gdLst/>
              <a:ahLst/>
              <a:cxnLst/>
              <a:rect l="l" t="t" r="r" b="b"/>
              <a:pathLst>
                <a:path w="7071360" h="658216">
                  <a:moveTo>
                    <a:pt x="0" y="0"/>
                  </a:moveTo>
                  <a:lnTo>
                    <a:pt x="7071360" y="0"/>
                  </a:lnTo>
                  <a:lnTo>
                    <a:pt x="7071360" y="658216"/>
                  </a:lnTo>
                  <a:lnTo>
                    <a:pt x="0" y="658216"/>
                  </a:lnTo>
                  <a:close/>
                </a:path>
              </a:pathLst>
            </a:custGeom>
            <a:blipFill>
              <a:blip r:embed="rId9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118" name="TextBox 118"/>
            <p:cNvSpPr txBox="1"/>
            <p:nvPr/>
          </p:nvSpPr>
          <p:spPr>
            <a:xfrm>
              <a:off x="0" y="-9525"/>
              <a:ext cx="7071360" cy="6677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3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オレンジデイズ dramasında kullanıldı.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2128523"/>
            <a:chOff x="0" y="0"/>
            <a:chExt cx="24417871" cy="2838031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2804160"/>
            </a:xfrm>
            <a:custGeom>
              <a:avLst/>
              <a:gdLst/>
              <a:ahLst/>
              <a:cxnLst/>
              <a:rect l="l" t="t" r="r" b="b"/>
              <a:pathLst>
                <a:path w="24383999" h="2804160">
                  <a:moveTo>
                    <a:pt x="0" y="0"/>
                  </a:moveTo>
                  <a:lnTo>
                    <a:pt x="24383999" y="0"/>
                  </a:lnTo>
                  <a:lnTo>
                    <a:pt x="24383999" y="2804160"/>
                  </a:lnTo>
                  <a:lnTo>
                    <a:pt x="0" y="280416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837942"/>
            </a:xfrm>
            <a:custGeom>
              <a:avLst/>
              <a:gdLst/>
              <a:ahLst/>
              <a:cxnLst/>
              <a:rect l="l" t="t" r="r" b="b"/>
              <a:pathLst>
                <a:path w="24417782" h="2837942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2821051"/>
                  </a:lnTo>
                  <a:cubicBezTo>
                    <a:pt x="24417782" y="2830449"/>
                    <a:pt x="24410163" y="2837942"/>
                    <a:pt x="24400890" y="2837942"/>
                  </a:cubicBezTo>
                  <a:lnTo>
                    <a:pt x="16891" y="2837942"/>
                  </a:lnTo>
                  <a:cubicBezTo>
                    <a:pt x="7493" y="2837942"/>
                    <a:pt x="0" y="2830322"/>
                    <a:pt x="0" y="28210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821051"/>
                  </a:lnTo>
                  <a:lnTo>
                    <a:pt x="16891" y="2821051"/>
                  </a:lnTo>
                  <a:lnTo>
                    <a:pt x="16891" y="2804160"/>
                  </a:lnTo>
                  <a:lnTo>
                    <a:pt x="24400890" y="2804160"/>
                  </a:lnTo>
                  <a:lnTo>
                    <a:pt x="24400890" y="2821051"/>
                  </a:lnTo>
                  <a:lnTo>
                    <a:pt x="24384000" y="2821051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697" y="2090423"/>
            <a:ext cx="135131" cy="8209283"/>
            <a:chOff x="0" y="0"/>
            <a:chExt cx="180175" cy="10945711"/>
          </a:xfrm>
        </p:grpSpPr>
        <p:sp>
          <p:nvSpPr>
            <p:cNvPr id="6" name="Freeform 6"/>
            <p:cNvSpPr/>
            <p:nvPr/>
          </p:nvSpPr>
          <p:spPr>
            <a:xfrm>
              <a:off x="16891" y="16891"/>
              <a:ext cx="146304" cy="10911840"/>
            </a:xfrm>
            <a:custGeom>
              <a:avLst/>
              <a:gdLst/>
              <a:ahLst/>
              <a:cxnLst/>
              <a:rect l="l" t="t" r="r" b="b"/>
              <a:pathLst>
                <a:path w="146304" h="10911840">
                  <a:moveTo>
                    <a:pt x="0" y="0"/>
                  </a:moveTo>
                  <a:lnTo>
                    <a:pt x="146304" y="0"/>
                  </a:lnTo>
                  <a:lnTo>
                    <a:pt x="146304" y="10911840"/>
                  </a:lnTo>
                  <a:lnTo>
                    <a:pt x="0" y="10911840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0086" cy="10945622"/>
            </a:xfrm>
            <a:custGeom>
              <a:avLst/>
              <a:gdLst/>
              <a:ahLst/>
              <a:cxnLst/>
              <a:rect l="l" t="t" r="r" b="b"/>
              <a:pathLst>
                <a:path w="180086" h="10945622">
                  <a:moveTo>
                    <a:pt x="16891" y="0"/>
                  </a:moveTo>
                  <a:lnTo>
                    <a:pt x="163195" y="0"/>
                  </a:lnTo>
                  <a:cubicBezTo>
                    <a:pt x="172593" y="0"/>
                    <a:pt x="180086" y="7620"/>
                    <a:pt x="180086" y="16891"/>
                  </a:cubicBezTo>
                  <a:lnTo>
                    <a:pt x="180086" y="10928731"/>
                  </a:lnTo>
                  <a:cubicBezTo>
                    <a:pt x="180086" y="10938129"/>
                    <a:pt x="172466" y="10945622"/>
                    <a:pt x="163195" y="10945622"/>
                  </a:cubicBezTo>
                  <a:lnTo>
                    <a:pt x="16891" y="10945622"/>
                  </a:lnTo>
                  <a:cubicBezTo>
                    <a:pt x="7493" y="10945622"/>
                    <a:pt x="0" y="10938002"/>
                    <a:pt x="0" y="1092873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0928731"/>
                  </a:lnTo>
                  <a:lnTo>
                    <a:pt x="16891" y="10928731"/>
                  </a:lnTo>
                  <a:lnTo>
                    <a:pt x="16891" y="10911840"/>
                  </a:lnTo>
                  <a:lnTo>
                    <a:pt x="163195" y="10911840"/>
                  </a:lnTo>
                  <a:lnTo>
                    <a:pt x="163195" y="10928731"/>
                  </a:lnTo>
                  <a:lnTo>
                    <a:pt x="146304" y="10928731"/>
                  </a:lnTo>
                  <a:lnTo>
                    <a:pt x="146304" y="16891"/>
                  </a:lnTo>
                  <a:lnTo>
                    <a:pt x="163195" y="16891"/>
                  </a:lnTo>
                  <a:lnTo>
                    <a:pt x="163195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1520" y="512064"/>
            <a:ext cx="16824960" cy="1097280"/>
            <a:chOff x="0" y="0"/>
            <a:chExt cx="22433280" cy="14630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433280" cy="1463040"/>
            </a:xfrm>
            <a:custGeom>
              <a:avLst/>
              <a:gdLst/>
              <a:ahLst/>
              <a:cxnLst/>
              <a:rect l="l" t="t" r="r" b="b"/>
              <a:pathLst>
                <a:path w="22433280" h="1463040">
                  <a:moveTo>
                    <a:pt x="0" y="0"/>
                  </a:moveTo>
                  <a:lnTo>
                    <a:pt x="22433280" y="0"/>
                  </a:lnTo>
                  <a:lnTo>
                    <a:pt x="22433280" y="1463040"/>
                  </a:lnTo>
                  <a:lnTo>
                    <a:pt x="0" y="146304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2433280" cy="14820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759"/>
                </a:lnSpc>
              </a:pPr>
              <a:r>
                <a:rPr lang="en-US" sz="48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ANİME/DRAMALARDA KULLANILAN ŞARKILAR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49546" y="2295772"/>
            <a:ext cx="5694683" cy="1854203"/>
            <a:chOff x="0" y="0"/>
            <a:chExt cx="7592911" cy="2472271"/>
          </a:xfrm>
        </p:grpSpPr>
        <p:sp>
          <p:nvSpPr>
            <p:cNvPr id="12" name="Freeform 12"/>
            <p:cNvSpPr/>
            <p:nvPr/>
          </p:nvSpPr>
          <p:spPr>
            <a:xfrm>
              <a:off x="16891" y="16891"/>
              <a:ext cx="7559040" cy="2438400"/>
            </a:xfrm>
            <a:custGeom>
              <a:avLst/>
              <a:gdLst/>
              <a:ahLst/>
              <a:cxnLst/>
              <a:rect l="l" t="t" r="r" b="b"/>
              <a:pathLst>
                <a:path w="7559040" h="2438400">
                  <a:moveTo>
                    <a:pt x="0" y="0"/>
                  </a:moveTo>
                  <a:lnTo>
                    <a:pt x="7559040" y="0"/>
                  </a:lnTo>
                  <a:lnTo>
                    <a:pt x="7559040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7592822" cy="2472182"/>
            </a:xfrm>
            <a:custGeom>
              <a:avLst/>
              <a:gdLst/>
              <a:ahLst/>
              <a:cxnLst/>
              <a:rect l="l" t="t" r="r" b="b"/>
              <a:pathLst>
                <a:path w="7592822" h="2472182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2455291"/>
                  </a:lnTo>
                  <a:cubicBezTo>
                    <a:pt x="7592822" y="2464689"/>
                    <a:pt x="7585202" y="2472182"/>
                    <a:pt x="7575931" y="2472182"/>
                  </a:cubicBezTo>
                  <a:lnTo>
                    <a:pt x="16891" y="2472182"/>
                  </a:lnTo>
                  <a:cubicBezTo>
                    <a:pt x="7493" y="2472182"/>
                    <a:pt x="0" y="2464562"/>
                    <a:pt x="0" y="24552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455291"/>
                  </a:lnTo>
                  <a:lnTo>
                    <a:pt x="16891" y="2455291"/>
                  </a:lnTo>
                  <a:lnTo>
                    <a:pt x="16891" y="2438400"/>
                  </a:lnTo>
                  <a:lnTo>
                    <a:pt x="7575931" y="2438400"/>
                  </a:lnTo>
                  <a:lnTo>
                    <a:pt x="7575931" y="2455291"/>
                  </a:lnTo>
                  <a:lnTo>
                    <a:pt x="7559040" y="2455291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49546" y="2295772"/>
            <a:ext cx="5694683" cy="537467"/>
            <a:chOff x="0" y="0"/>
            <a:chExt cx="7592911" cy="716623"/>
          </a:xfrm>
        </p:grpSpPr>
        <p:sp>
          <p:nvSpPr>
            <p:cNvPr id="15" name="Freeform 15"/>
            <p:cNvSpPr/>
            <p:nvPr/>
          </p:nvSpPr>
          <p:spPr>
            <a:xfrm>
              <a:off x="16891" y="16891"/>
              <a:ext cx="7559040" cy="682752"/>
            </a:xfrm>
            <a:custGeom>
              <a:avLst/>
              <a:gdLst/>
              <a:ahLst/>
              <a:cxnLst/>
              <a:rect l="l" t="t" r="r" b="b"/>
              <a:pathLst>
                <a:path w="7559040" h="682752">
                  <a:moveTo>
                    <a:pt x="0" y="0"/>
                  </a:moveTo>
                  <a:lnTo>
                    <a:pt x="7559040" y="0"/>
                  </a:lnTo>
                  <a:lnTo>
                    <a:pt x="7559040" y="682752"/>
                  </a:lnTo>
                  <a:lnTo>
                    <a:pt x="0" y="682752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7592822" cy="716536"/>
            </a:xfrm>
            <a:custGeom>
              <a:avLst/>
              <a:gdLst/>
              <a:ahLst/>
              <a:cxnLst/>
              <a:rect l="l" t="t" r="r" b="b"/>
              <a:pathLst>
                <a:path w="7592822" h="716536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699643"/>
                  </a:lnTo>
                  <a:cubicBezTo>
                    <a:pt x="7592822" y="709041"/>
                    <a:pt x="7585202" y="716534"/>
                    <a:pt x="7575931" y="716534"/>
                  </a:cubicBezTo>
                  <a:lnTo>
                    <a:pt x="16891" y="716534"/>
                  </a:lnTo>
                  <a:cubicBezTo>
                    <a:pt x="7620" y="716661"/>
                    <a:pt x="0" y="709041"/>
                    <a:pt x="0" y="6996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99643"/>
                  </a:lnTo>
                  <a:lnTo>
                    <a:pt x="16891" y="699643"/>
                  </a:lnTo>
                  <a:lnTo>
                    <a:pt x="16891" y="682752"/>
                  </a:lnTo>
                  <a:lnTo>
                    <a:pt x="7575931" y="682752"/>
                  </a:lnTo>
                  <a:lnTo>
                    <a:pt x="7575931" y="699643"/>
                  </a:lnTo>
                  <a:lnTo>
                    <a:pt x="7559040" y="699643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5123" y="2363333"/>
            <a:ext cx="5303520" cy="787487"/>
            <a:chOff x="0" y="0"/>
            <a:chExt cx="7071360" cy="104998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071360" cy="1049982"/>
            </a:xfrm>
            <a:custGeom>
              <a:avLst/>
              <a:gdLst/>
              <a:ahLst/>
              <a:cxnLst/>
              <a:rect l="l" t="t" r="r" b="b"/>
              <a:pathLst>
                <a:path w="7071360" h="1049982">
                  <a:moveTo>
                    <a:pt x="0" y="0"/>
                  </a:moveTo>
                  <a:lnTo>
                    <a:pt x="7071360" y="0"/>
                  </a:lnTo>
                  <a:lnTo>
                    <a:pt x="7071360" y="1049982"/>
                  </a:lnTo>
                  <a:lnTo>
                    <a:pt x="0" y="1049982"/>
                  </a:lnTo>
                  <a:close/>
                </a:path>
              </a:pathLst>
            </a:custGeom>
            <a:blipFill>
              <a:blip r:embed="rId3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7071360" cy="10690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39"/>
                </a:lnSpc>
              </a:pPr>
              <a:r>
                <a:rPr lang="en-US" sz="219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レミオロメン - 粉雪</a:t>
              </a:r>
            </a:p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5123" y="2875397"/>
            <a:ext cx="5303520" cy="475488"/>
            <a:chOff x="0" y="0"/>
            <a:chExt cx="7071360" cy="63398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071360" cy="633984"/>
            </a:xfrm>
            <a:custGeom>
              <a:avLst/>
              <a:gdLst/>
              <a:ahLst/>
              <a:cxnLst/>
              <a:rect l="l" t="t" r="r" b="b"/>
              <a:pathLst>
                <a:path w="7071360" h="633984">
                  <a:moveTo>
                    <a:pt x="0" y="0"/>
                  </a:moveTo>
                  <a:lnTo>
                    <a:pt x="7071360" y="0"/>
                  </a:lnTo>
                  <a:lnTo>
                    <a:pt x="707136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4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7071360" cy="65303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Drama: 1リットルの涙 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84586" y="2295772"/>
            <a:ext cx="5694683" cy="1854203"/>
            <a:chOff x="0" y="0"/>
            <a:chExt cx="7592911" cy="2472271"/>
          </a:xfrm>
        </p:grpSpPr>
        <p:sp>
          <p:nvSpPr>
            <p:cNvPr id="24" name="Freeform 24"/>
            <p:cNvSpPr/>
            <p:nvPr/>
          </p:nvSpPr>
          <p:spPr>
            <a:xfrm>
              <a:off x="16891" y="16891"/>
              <a:ext cx="7559040" cy="2438400"/>
            </a:xfrm>
            <a:custGeom>
              <a:avLst/>
              <a:gdLst/>
              <a:ahLst/>
              <a:cxnLst/>
              <a:rect l="l" t="t" r="r" b="b"/>
              <a:pathLst>
                <a:path w="7559040" h="2438400">
                  <a:moveTo>
                    <a:pt x="0" y="0"/>
                  </a:moveTo>
                  <a:lnTo>
                    <a:pt x="7559040" y="0"/>
                  </a:lnTo>
                  <a:lnTo>
                    <a:pt x="7559040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7592822" cy="2472182"/>
            </a:xfrm>
            <a:custGeom>
              <a:avLst/>
              <a:gdLst/>
              <a:ahLst/>
              <a:cxnLst/>
              <a:rect l="l" t="t" r="r" b="b"/>
              <a:pathLst>
                <a:path w="7592822" h="2472182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2455291"/>
                  </a:lnTo>
                  <a:cubicBezTo>
                    <a:pt x="7592822" y="2464689"/>
                    <a:pt x="7585202" y="2472182"/>
                    <a:pt x="7575931" y="2472182"/>
                  </a:cubicBezTo>
                  <a:lnTo>
                    <a:pt x="16891" y="2472182"/>
                  </a:lnTo>
                  <a:cubicBezTo>
                    <a:pt x="7493" y="2472182"/>
                    <a:pt x="0" y="2464562"/>
                    <a:pt x="0" y="24552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455291"/>
                  </a:lnTo>
                  <a:lnTo>
                    <a:pt x="16891" y="2455291"/>
                  </a:lnTo>
                  <a:lnTo>
                    <a:pt x="16891" y="2438400"/>
                  </a:lnTo>
                  <a:lnTo>
                    <a:pt x="7575931" y="2438400"/>
                  </a:lnTo>
                  <a:lnTo>
                    <a:pt x="7575931" y="2455291"/>
                  </a:lnTo>
                  <a:lnTo>
                    <a:pt x="7559040" y="2455291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384586" y="2295772"/>
            <a:ext cx="5694683" cy="537467"/>
            <a:chOff x="0" y="0"/>
            <a:chExt cx="7592911" cy="716623"/>
          </a:xfrm>
        </p:grpSpPr>
        <p:sp>
          <p:nvSpPr>
            <p:cNvPr id="27" name="Freeform 27"/>
            <p:cNvSpPr/>
            <p:nvPr/>
          </p:nvSpPr>
          <p:spPr>
            <a:xfrm>
              <a:off x="16891" y="16891"/>
              <a:ext cx="7559040" cy="682752"/>
            </a:xfrm>
            <a:custGeom>
              <a:avLst/>
              <a:gdLst/>
              <a:ahLst/>
              <a:cxnLst/>
              <a:rect l="l" t="t" r="r" b="b"/>
              <a:pathLst>
                <a:path w="7559040" h="682752">
                  <a:moveTo>
                    <a:pt x="0" y="0"/>
                  </a:moveTo>
                  <a:lnTo>
                    <a:pt x="7559040" y="0"/>
                  </a:lnTo>
                  <a:lnTo>
                    <a:pt x="7559040" y="682752"/>
                  </a:lnTo>
                  <a:lnTo>
                    <a:pt x="0" y="682752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7592822" cy="716536"/>
            </a:xfrm>
            <a:custGeom>
              <a:avLst/>
              <a:gdLst/>
              <a:ahLst/>
              <a:cxnLst/>
              <a:rect l="l" t="t" r="r" b="b"/>
              <a:pathLst>
                <a:path w="7592822" h="716536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699643"/>
                  </a:lnTo>
                  <a:cubicBezTo>
                    <a:pt x="7592822" y="709041"/>
                    <a:pt x="7585202" y="716534"/>
                    <a:pt x="7575931" y="716534"/>
                  </a:cubicBezTo>
                  <a:lnTo>
                    <a:pt x="16891" y="716534"/>
                  </a:lnTo>
                  <a:cubicBezTo>
                    <a:pt x="7620" y="716661"/>
                    <a:pt x="0" y="709041"/>
                    <a:pt x="0" y="6996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99643"/>
                  </a:lnTo>
                  <a:lnTo>
                    <a:pt x="16891" y="699643"/>
                  </a:lnTo>
                  <a:lnTo>
                    <a:pt x="16891" y="682752"/>
                  </a:lnTo>
                  <a:lnTo>
                    <a:pt x="7575931" y="682752"/>
                  </a:lnTo>
                  <a:lnTo>
                    <a:pt x="7575931" y="699643"/>
                  </a:lnTo>
                  <a:lnTo>
                    <a:pt x="7559040" y="699643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580163" y="2363333"/>
            <a:ext cx="5303520" cy="787487"/>
            <a:chOff x="0" y="0"/>
            <a:chExt cx="7071360" cy="104998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071360" cy="1049982"/>
            </a:xfrm>
            <a:custGeom>
              <a:avLst/>
              <a:gdLst/>
              <a:ahLst/>
              <a:cxnLst/>
              <a:rect l="l" t="t" r="r" b="b"/>
              <a:pathLst>
                <a:path w="7071360" h="1049982">
                  <a:moveTo>
                    <a:pt x="0" y="0"/>
                  </a:moveTo>
                  <a:lnTo>
                    <a:pt x="7071360" y="0"/>
                  </a:lnTo>
                  <a:lnTo>
                    <a:pt x="7071360" y="1049982"/>
                  </a:lnTo>
                  <a:lnTo>
                    <a:pt x="0" y="1049982"/>
                  </a:lnTo>
                  <a:close/>
                </a:path>
              </a:pathLst>
            </a:custGeom>
            <a:blipFill>
              <a:blip r:embed="rId3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19050"/>
              <a:ext cx="7071360" cy="10690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39"/>
                </a:lnSpc>
              </a:pPr>
              <a:r>
                <a:rPr lang="en-US" sz="219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山下智久 - 抱いてセニョリータ</a:t>
              </a:r>
            </a:p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482375" y="2875397"/>
            <a:ext cx="5303520" cy="658368"/>
            <a:chOff x="0" y="0"/>
            <a:chExt cx="7071360" cy="87782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071360" cy="877824"/>
            </a:xfrm>
            <a:custGeom>
              <a:avLst/>
              <a:gdLst/>
              <a:ahLst/>
              <a:cxnLst/>
              <a:rect l="l" t="t" r="r" b="b"/>
              <a:pathLst>
                <a:path w="7071360" h="877824">
                  <a:moveTo>
                    <a:pt x="0" y="0"/>
                  </a:moveTo>
                  <a:lnTo>
                    <a:pt x="7071360" y="0"/>
                  </a:lnTo>
                  <a:lnTo>
                    <a:pt x="7071360" y="877824"/>
                  </a:lnTo>
                  <a:lnTo>
                    <a:pt x="0" y="877824"/>
                  </a:lnTo>
                  <a:close/>
                </a:path>
              </a:pathLst>
            </a:custGeom>
            <a:blipFill>
              <a:blip r:embed="rId5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7071360" cy="8968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39"/>
                </a:lnSpc>
              </a:pPr>
              <a:r>
                <a:rPr lang="en-US"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Drama: クロサギ 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419626" y="2295772"/>
            <a:ext cx="5694683" cy="1854203"/>
            <a:chOff x="0" y="0"/>
            <a:chExt cx="7592911" cy="2472271"/>
          </a:xfrm>
        </p:grpSpPr>
        <p:sp>
          <p:nvSpPr>
            <p:cNvPr id="36" name="Freeform 36"/>
            <p:cNvSpPr/>
            <p:nvPr/>
          </p:nvSpPr>
          <p:spPr>
            <a:xfrm>
              <a:off x="16891" y="16891"/>
              <a:ext cx="7559040" cy="2438400"/>
            </a:xfrm>
            <a:custGeom>
              <a:avLst/>
              <a:gdLst/>
              <a:ahLst/>
              <a:cxnLst/>
              <a:rect l="l" t="t" r="r" b="b"/>
              <a:pathLst>
                <a:path w="7559040" h="2438400">
                  <a:moveTo>
                    <a:pt x="0" y="0"/>
                  </a:moveTo>
                  <a:lnTo>
                    <a:pt x="7559040" y="0"/>
                  </a:lnTo>
                  <a:lnTo>
                    <a:pt x="7559040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0"/>
              <a:ext cx="7592822" cy="2472182"/>
            </a:xfrm>
            <a:custGeom>
              <a:avLst/>
              <a:gdLst/>
              <a:ahLst/>
              <a:cxnLst/>
              <a:rect l="l" t="t" r="r" b="b"/>
              <a:pathLst>
                <a:path w="7592822" h="2472182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2455291"/>
                  </a:lnTo>
                  <a:cubicBezTo>
                    <a:pt x="7592822" y="2464689"/>
                    <a:pt x="7585202" y="2472182"/>
                    <a:pt x="7575931" y="2472182"/>
                  </a:cubicBezTo>
                  <a:lnTo>
                    <a:pt x="16891" y="2472182"/>
                  </a:lnTo>
                  <a:cubicBezTo>
                    <a:pt x="7493" y="2472182"/>
                    <a:pt x="0" y="2464562"/>
                    <a:pt x="0" y="24552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455291"/>
                  </a:lnTo>
                  <a:lnTo>
                    <a:pt x="16891" y="2455291"/>
                  </a:lnTo>
                  <a:lnTo>
                    <a:pt x="16891" y="2438400"/>
                  </a:lnTo>
                  <a:lnTo>
                    <a:pt x="7575931" y="2438400"/>
                  </a:lnTo>
                  <a:lnTo>
                    <a:pt x="7575931" y="2455291"/>
                  </a:lnTo>
                  <a:lnTo>
                    <a:pt x="7559040" y="2455291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2419626" y="2295772"/>
            <a:ext cx="5694683" cy="537467"/>
            <a:chOff x="0" y="0"/>
            <a:chExt cx="7592911" cy="716623"/>
          </a:xfrm>
        </p:grpSpPr>
        <p:sp>
          <p:nvSpPr>
            <p:cNvPr id="39" name="Freeform 39"/>
            <p:cNvSpPr/>
            <p:nvPr/>
          </p:nvSpPr>
          <p:spPr>
            <a:xfrm>
              <a:off x="16891" y="16891"/>
              <a:ext cx="7559040" cy="682752"/>
            </a:xfrm>
            <a:custGeom>
              <a:avLst/>
              <a:gdLst/>
              <a:ahLst/>
              <a:cxnLst/>
              <a:rect l="l" t="t" r="r" b="b"/>
              <a:pathLst>
                <a:path w="7559040" h="682752">
                  <a:moveTo>
                    <a:pt x="0" y="0"/>
                  </a:moveTo>
                  <a:lnTo>
                    <a:pt x="7559040" y="0"/>
                  </a:lnTo>
                  <a:lnTo>
                    <a:pt x="7559040" y="682752"/>
                  </a:lnTo>
                  <a:lnTo>
                    <a:pt x="0" y="682752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0" y="0"/>
              <a:ext cx="7592822" cy="716536"/>
            </a:xfrm>
            <a:custGeom>
              <a:avLst/>
              <a:gdLst/>
              <a:ahLst/>
              <a:cxnLst/>
              <a:rect l="l" t="t" r="r" b="b"/>
              <a:pathLst>
                <a:path w="7592822" h="716536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699643"/>
                  </a:lnTo>
                  <a:cubicBezTo>
                    <a:pt x="7592822" y="709041"/>
                    <a:pt x="7585202" y="716534"/>
                    <a:pt x="7575931" y="716534"/>
                  </a:cubicBezTo>
                  <a:lnTo>
                    <a:pt x="16891" y="716534"/>
                  </a:lnTo>
                  <a:cubicBezTo>
                    <a:pt x="7620" y="716661"/>
                    <a:pt x="0" y="709041"/>
                    <a:pt x="0" y="6996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99643"/>
                  </a:lnTo>
                  <a:lnTo>
                    <a:pt x="16891" y="699643"/>
                  </a:lnTo>
                  <a:lnTo>
                    <a:pt x="16891" y="682752"/>
                  </a:lnTo>
                  <a:lnTo>
                    <a:pt x="7575931" y="682752"/>
                  </a:lnTo>
                  <a:lnTo>
                    <a:pt x="7575931" y="699643"/>
                  </a:lnTo>
                  <a:lnTo>
                    <a:pt x="7559040" y="699643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2615203" y="2363333"/>
            <a:ext cx="5773426" cy="457200"/>
            <a:chOff x="0" y="0"/>
            <a:chExt cx="7697902" cy="6096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7697901" cy="609600"/>
            </a:xfrm>
            <a:custGeom>
              <a:avLst/>
              <a:gdLst/>
              <a:ahLst/>
              <a:cxnLst/>
              <a:rect l="l" t="t" r="r" b="b"/>
              <a:pathLst>
                <a:path w="7697901" h="609600">
                  <a:moveTo>
                    <a:pt x="0" y="0"/>
                  </a:moveTo>
                  <a:lnTo>
                    <a:pt x="7697901" y="0"/>
                  </a:lnTo>
                  <a:lnTo>
                    <a:pt x="7697901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6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r="8139"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19050"/>
              <a:ext cx="7697902" cy="6286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39"/>
                </a:lnSpc>
              </a:pPr>
              <a:r>
                <a:rPr lang="en-US" sz="219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Flavor Of Life – 宇多田ヒカル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2615203" y="2875397"/>
            <a:ext cx="5303520" cy="475488"/>
            <a:chOff x="0" y="0"/>
            <a:chExt cx="7071360" cy="63398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7071360" cy="633984"/>
            </a:xfrm>
            <a:custGeom>
              <a:avLst/>
              <a:gdLst/>
              <a:ahLst/>
              <a:cxnLst/>
              <a:rect l="l" t="t" r="r" b="b"/>
              <a:pathLst>
                <a:path w="7071360" h="633984">
                  <a:moveTo>
                    <a:pt x="0" y="0"/>
                  </a:moveTo>
                  <a:lnTo>
                    <a:pt x="7071360" y="0"/>
                  </a:lnTo>
                  <a:lnTo>
                    <a:pt x="707136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4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19050"/>
              <a:ext cx="7071360" cy="65303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Drama: 花より男子2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349546" y="4397626"/>
            <a:ext cx="5694683" cy="1854203"/>
            <a:chOff x="0" y="0"/>
            <a:chExt cx="7592911" cy="2472271"/>
          </a:xfrm>
        </p:grpSpPr>
        <p:sp>
          <p:nvSpPr>
            <p:cNvPr id="48" name="Freeform 48"/>
            <p:cNvSpPr/>
            <p:nvPr/>
          </p:nvSpPr>
          <p:spPr>
            <a:xfrm>
              <a:off x="16891" y="16891"/>
              <a:ext cx="7559040" cy="2438400"/>
            </a:xfrm>
            <a:custGeom>
              <a:avLst/>
              <a:gdLst/>
              <a:ahLst/>
              <a:cxnLst/>
              <a:rect l="l" t="t" r="r" b="b"/>
              <a:pathLst>
                <a:path w="7559040" h="2438400">
                  <a:moveTo>
                    <a:pt x="0" y="0"/>
                  </a:moveTo>
                  <a:lnTo>
                    <a:pt x="7559040" y="0"/>
                  </a:lnTo>
                  <a:lnTo>
                    <a:pt x="7559040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0" y="0"/>
              <a:ext cx="7592822" cy="2472182"/>
            </a:xfrm>
            <a:custGeom>
              <a:avLst/>
              <a:gdLst/>
              <a:ahLst/>
              <a:cxnLst/>
              <a:rect l="l" t="t" r="r" b="b"/>
              <a:pathLst>
                <a:path w="7592822" h="2472182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2455291"/>
                  </a:lnTo>
                  <a:cubicBezTo>
                    <a:pt x="7592822" y="2464689"/>
                    <a:pt x="7585202" y="2472182"/>
                    <a:pt x="7575931" y="2472182"/>
                  </a:cubicBezTo>
                  <a:lnTo>
                    <a:pt x="16891" y="2472182"/>
                  </a:lnTo>
                  <a:cubicBezTo>
                    <a:pt x="7493" y="2472182"/>
                    <a:pt x="0" y="2464562"/>
                    <a:pt x="0" y="24552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455291"/>
                  </a:lnTo>
                  <a:lnTo>
                    <a:pt x="16891" y="2455291"/>
                  </a:lnTo>
                  <a:lnTo>
                    <a:pt x="16891" y="2438400"/>
                  </a:lnTo>
                  <a:lnTo>
                    <a:pt x="7575931" y="2438400"/>
                  </a:lnTo>
                  <a:lnTo>
                    <a:pt x="7575931" y="2455291"/>
                  </a:lnTo>
                  <a:lnTo>
                    <a:pt x="7559040" y="2455291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349546" y="4397626"/>
            <a:ext cx="5694683" cy="537467"/>
            <a:chOff x="0" y="0"/>
            <a:chExt cx="7592911" cy="716623"/>
          </a:xfrm>
        </p:grpSpPr>
        <p:sp>
          <p:nvSpPr>
            <p:cNvPr id="51" name="Freeform 51"/>
            <p:cNvSpPr/>
            <p:nvPr/>
          </p:nvSpPr>
          <p:spPr>
            <a:xfrm>
              <a:off x="16891" y="16891"/>
              <a:ext cx="7559040" cy="682752"/>
            </a:xfrm>
            <a:custGeom>
              <a:avLst/>
              <a:gdLst/>
              <a:ahLst/>
              <a:cxnLst/>
              <a:rect l="l" t="t" r="r" b="b"/>
              <a:pathLst>
                <a:path w="7559040" h="682752">
                  <a:moveTo>
                    <a:pt x="0" y="0"/>
                  </a:moveTo>
                  <a:lnTo>
                    <a:pt x="7559040" y="0"/>
                  </a:lnTo>
                  <a:lnTo>
                    <a:pt x="7559040" y="682752"/>
                  </a:lnTo>
                  <a:lnTo>
                    <a:pt x="0" y="682752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0"/>
              <a:ext cx="7592822" cy="716536"/>
            </a:xfrm>
            <a:custGeom>
              <a:avLst/>
              <a:gdLst/>
              <a:ahLst/>
              <a:cxnLst/>
              <a:rect l="l" t="t" r="r" b="b"/>
              <a:pathLst>
                <a:path w="7592822" h="716536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699643"/>
                  </a:lnTo>
                  <a:cubicBezTo>
                    <a:pt x="7592822" y="709041"/>
                    <a:pt x="7585202" y="716534"/>
                    <a:pt x="7575931" y="716534"/>
                  </a:cubicBezTo>
                  <a:lnTo>
                    <a:pt x="16891" y="716534"/>
                  </a:lnTo>
                  <a:cubicBezTo>
                    <a:pt x="7620" y="716661"/>
                    <a:pt x="0" y="709041"/>
                    <a:pt x="0" y="6996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99643"/>
                  </a:lnTo>
                  <a:lnTo>
                    <a:pt x="16891" y="699643"/>
                  </a:lnTo>
                  <a:lnTo>
                    <a:pt x="16891" y="682752"/>
                  </a:lnTo>
                  <a:lnTo>
                    <a:pt x="7575931" y="682752"/>
                  </a:lnTo>
                  <a:lnTo>
                    <a:pt x="7575931" y="699643"/>
                  </a:lnTo>
                  <a:lnTo>
                    <a:pt x="7559040" y="699643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545123" y="4465186"/>
            <a:ext cx="5303520" cy="787487"/>
            <a:chOff x="0" y="0"/>
            <a:chExt cx="7071360" cy="1049982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7071360" cy="1049982"/>
            </a:xfrm>
            <a:custGeom>
              <a:avLst/>
              <a:gdLst/>
              <a:ahLst/>
              <a:cxnLst/>
              <a:rect l="l" t="t" r="r" b="b"/>
              <a:pathLst>
                <a:path w="7071360" h="1049982">
                  <a:moveTo>
                    <a:pt x="0" y="0"/>
                  </a:moveTo>
                  <a:lnTo>
                    <a:pt x="7071360" y="0"/>
                  </a:lnTo>
                  <a:lnTo>
                    <a:pt x="7071360" y="1049982"/>
                  </a:lnTo>
                  <a:lnTo>
                    <a:pt x="0" y="1049982"/>
                  </a:lnTo>
                  <a:close/>
                </a:path>
              </a:pathLst>
            </a:custGeom>
            <a:blipFill>
              <a:blip r:embed="rId3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19050"/>
              <a:ext cx="7071360" cy="10690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39"/>
                </a:lnSpc>
              </a:pPr>
              <a:r>
                <a:rPr lang="en-US" sz="219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コブクロ - 蕾</a:t>
              </a:r>
            </a:p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 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545123" y="4977250"/>
            <a:ext cx="5303520" cy="475488"/>
            <a:chOff x="0" y="0"/>
            <a:chExt cx="7071360" cy="633984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7071360" cy="633984"/>
            </a:xfrm>
            <a:custGeom>
              <a:avLst/>
              <a:gdLst/>
              <a:ahLst/>
              <a:cxnLst/>
              <a:rect l="l" t="t" r="r" b="b"/>
              <a:pathLst>
                <a:path w="7071360" h="633984">
                  <a:moveTo>
                    <a:pt x="0" y="0"/>
                  </a:moveTo>
                  <a:lnTo>
                    <a:pt x="7071360" y="0"/>
                  </a:lnTo>
                  <a:lnTo>
                    <a:pt x="707136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4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19050"/>
              <a:ext cx="7071360" cy="65303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Drama: 東京タワー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6384586" y="4397626"/>
            <a:ext cx="5694683" cy="1854203"/>
            <a:chOff x="0" y="0"/>
            <a:chExt cx="7592911" cy="2472271"/>
          </a:xfrm>
        </p:grpSpPr>
        <p:sp>
          <p:nvSpPr>
            <p:cNvPr id="60" name="Freeform 60"/>
            <p:cNvSpPr/>
            <p:nvPr/>
          </p:nvSpPr>
          <p:spPr>
            <a:xfrm>
              <a:off x="16891" y="16891"/>
              <a:ext cx="7559040" cy="2438400"/>
            </a:xfrm>
            <a:custGeom>
              <a:avLst/>
              <a:gdLst/>
              <a:ahLst/>
              <a:cxnLst/>
              <a:rect l="l" t="t" r="r" b="b"/>
              <a:pathLst>
                <a:path w="7559040" h="2438400">
                  <a:moveTo>
                    <a:pt x="0" y="0"/>
                  </a:moveTo>
                  <a:lnTo>
                    <a:pt x="7559040" y="0"/>
                  </a:lnTo>
                  <a:lnTo>
                    <a:pt x="7559040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0" y="0"/>
              <a:ext cx="7592822" cy="2472182"/>
            </a:xfrm>
            <a:custGeom>
              <a:avLst/>
              <a:gdLst/>
              <a:ahLst/>
              <a:cxnLst/>
              <a:rect l="l" t="t" r="r" b="b"/>
              <a:pathLst>
                <a:path w="7592822" h="2472182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2455291"/>
                  </a:lnTo>
                  <a:cubicBezTo>
                    <a:pt x="7592822" y="2464689"/>
                    <a:pt x="7585202" y="2472182"/>
                    <a:pt x="7575931" y="2472182"/>
                  </a:cubicBezTo>
                  <a:lnTo>
                    <a:pt x="16891" y="2472182"/>
                  </a:lnTo>
                  <a:cubicBezTo>
                    <a:pt x="7493" y="2472182"/>
                    <a:pt x="0" y="2464562"/>
                    <a:pt x="0" y="24552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455291"/>
                  </a:lnTo>
                  <a:lnTo>
                    <a:pt x="16891" y="2455291"/>
                  </a:lnTo>
                  <a:lnTo>
                    <a:pt x="16891" y="2438400"/>
                  </a:lnTo>
                  <a:lnTo>
                    <a:pt x="7575931" y="2438400"/>
                  </a:lnTo>
                  <a:lnTo>
                    <a:pt x="7575931" y="2455291"/>
                  </a:lnTo>
                  <a:lnTo>
                    <a:pt x="7559040" y="2455291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6384586" y="4397626"/>
            <a:ext cx="5694683" cy="537467"/>
            <a:chOff x="0" y="0"/>
            <a:chExt cx="7592911" cy="716623"/>
          </a:xfrm>
        </p:grpSpPr>
        <p:sp>
          <p:nvSpPr>
            <p:cNvPr id="63" name="Freeform 63"/>
            <p:cNvSpPr/>
            <p:nvPr/>
          </p:nvSpPr>
          <p:spPr>
            <a:xfrm>
              <a:off x="16891" y="16891"/>
              <a:ext cx="7559040" cy="682752"/>
            </a:xfrm>
            <a:custGeom>
              <a:avLst/>
              <a:gdLst/>
              <a:ahLst/>
              <a:cxnLst/>
              <a:rect l="l" t="t" r="r" b="b"/>
              <a:pathLst>
                <a:path w="7559040" h="682752">
                  <a:moveTo>
                    <a:pt x="0" y="0"/>
                  </a:moveTo>
                  <a:lnTo>
                    <a:pt x="7559040" y="0"/>
                  </a:lnTo>
                  <a:lnTo>
                    <a:pt x="7559040" y="682752"/>
                  </a:lnTo>
                  <a:lnTo>
                    <a:pt x="0" y="682752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0" y="0"/>
              <a:ext cx="7592822" cy="716536"/>
            </a:xfrm>
            <a:custGeom>
              <a:avLst/>
              <a:gdLst/>
              <a:ahLst/>
              <a:cxnLst/>
              <a:rect l="l" t="t" r="r" b="b"/>
              <a:pathLst>
                <a:path w="7592822" h="716536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699643"/>
                  </a:lnTo>
                  <a:cubicBezTo>
                    <a:pt x="7592822" y="709041"/>
                    <a:pt x="7585202" y="716534"/>
                    <a:pt x="7575931" y="716534"/>
                  </a:cubicBezTo>
                  <a:lnTo>
                    <a:pt x="16891" y="716534"/>
                  </a:lnTo>
                  <a:cubicBezTo>
                    <a:pt x="7620" y="716661"/>
                    <a:pt x="0" y="709041"/>
                    <a:pt x="0" y="6996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99643"/>
                  </a:lnTo>
                  <a:lnTo>
                    <a:pt x="16891" y="699643"/>
                  </a:lnTo>
                  <a:lnTo>
                    <a:pt x="16891" y="682752"/>
                  </a:lnTo>
                  <a:lnTo>
                    <a:pt x="7575931" y="682752"/>
                  </a:lnTo>
                  <a:lnTo>
                    <a:pt x="7575931" y="699643"/>
                  </a:lnTo>
                  <a:lnTo>
                    <a:pt x="7559040" y="699643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6580163" y="4465186"/>
            <a:ext cx="5303520" cy="787487"/>
            <a:chOff x="0" y="0"/>
            <a:chExt cx="7071360" cy="1049982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7071360" cy="1049982"/>
            </a:xfrm>
            <a:custGeom>
              <a:avLst/>
              <a:gdLst/>
              <a:ahLst/>
              <a:cxnLst/>
              <a:rect l="l" t="t" r="r" b="b"/>
              <a:pathLst>
                <a:path w="7071360" h="1049982">
                  <a:moveTo>
                    <a:pt x="0" y="0"/>
                  </a:moveTo>
                  <a:lnTo>
                    <a:pt x="7071360" y="0"/>
                  </a:lnTo>
                  <a:lnTo>
                    <a:pt x="7071360" y="1049982"/>
                  </a:lnTo>
                  <a:lnTo>
                    <a:pt x="0" y="1049982"/>
                  </a:lnTo>
                  <a:close/>
                </a:path>
              </a:pathLst>
            </a:custGeom>
            <a:blipFill>
              <a:blip r:embed="rId3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-19050"/>
              <a:ext cx="7071360" cy="10690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39"/>
                </a:lnSpc>
              </a:pPr>
              <a:r>
                <a:rPr lang="en-US" sz="219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嵐 - Love So Sweet</a:t>
              </a:r>
            </a:p>
            <a:p>
              <a:pPr algn="l">
                <a:lnSpc>
                  <a:spcPts val="2640"/>
                </a:lnSpc>
              </a:pPr>
              <a:endParaRPr lang="en-US" sz="21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6482375" y="4977250"/>
            <a:ext cx="5303520" cy="658368"/>
            <a:chOff x="0" y="0"/>
            <a:chExt cx="7071360" cy="877824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7071360" cy="877824"/>
            </a:xfrm>
            <a:custGeom>
              <a:avLst/>
              <a:gdLst/>
              <a:ahLst/>
              <a:cxnLst/>
              <a:rect l="l" t="t" r="r" b="b"/>
              <a:pathLst>
                <a:path w="7071360" h="877824">
                  <a:moveTo>
                    <a:pt x="0" y="0"/>
                  </a:moveTo>
                  <a:lnTo>
                    <a:pt x="7071360" y="0"/>
                  </a:lnTo>
                  <a:lnTo>
                    <a:pt x="7071360" y="877824"/>
                  </a:lnTo>
                  <a:lnTo>
                    <a:pt x="0" y="877824"/>
                  </a:lnTo>
                  <a:close/>
                </a:path>
              </a:pathLst>
            </a:custGeom>
            <a:blipFill>
              <a:blip r:embed="rId5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-19050"/>
              <a:ext cx="7071360" cy="8968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39"/>
                </a:lnSpc>
              </a:pPr>
              <a:r>
                <a:rPr lang="en-US"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Drama: 花より男子 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2419626" y="4397626"/>
            <a:ext cx="5694683" cy="1854203"/>
            <a:chOff x="0" y="0"/>
            <a:chExt cx="7592911" cy="2472271"/>
          </a:xfrm>
        </p:grpSpPr>
        <p:sp>
          <p:nvSpPr>
            <p:cNvPr id="72" name="Freeform 72"/>
            <p:cNvSpPr/>
            <p:nvPr/>
          </p:nvSpPr>
          <p:spPr>
            <a:xfrm>
              <a:off x="16891" y="16891"/>
              <a:ext cx="7559040" cy="2438400"/>
            </a:xfrm>
            <a:custGeom>
              <a:avLst/>
              <a:gdLst/>
              <a:ahLst/>
              <a:cxnLst/>
              <a:rect l="l" t="t" r="r" b="b"/>
              <a:pathLst>
                <a:path w="7559040" h="2438400">
                  <a:moveTo>
                    <a:pt x="0" y="0"/>
                  </a:moveTo>
                  <a:lnTo>
                    <a:pt x="7559040" y="0"/>
                  </a:lnTo>
                  <a:lnTo>
                    <a:pt x="7559040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FFFF">
                <a:alpha val="784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0" y="0"/>
              <a:ext cx="7592822" cy="2472182"/>
            </a:xfrm>
            <a:custGeom>
              <a:avLst/>
              <a:gdLst/>
              <a:ahLst/>
              <a:cxnLst/>
              <a:rect l="l" t="t" r="r" b="b"/>
              <a:pathLst>
                <a:path w="7592822" h="2472182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2455291"/>
                  </a:lnTo>
                  <a:cubicBezTo>
                    <a:pt x="7592822" y="2464689"/>
                    <a:pt x="7585202" y="2472182"/>
                    <a:pt x="7575931" y="2472182"/>
                  </a:cubicBezTo>
                  <a:lnTo>
                    <a:pt x="16891" y="2472182"/>
                  </a:lnTo>
                  <a:cubicBezTo>
                    <a:pt x="7493" y="2472182"/>
                    <a:pt x="0" y="2464562"/>
                    <a:pt x="0" y="24552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455291"/>
                  </a:lnTo>
                  <a:lnTo>
                    <a:pt x="16891" y="2455291"/>
                  </a:lnTo>
                  <a:lnTo>
                    <a:pt x="16891" y="2438400"/>
                  </a:lnTo>
                  <a:lnTo>
                    <a:pt x="7575931" y="2438400"/>
                  </a:lnTo>
                  <a:lnTo>
                    <a:pt x="7575931" y="2455291"/>
                  </a:lnTo>
                  <a:lnTo>
                    <a:pt x="7559040" y="2455291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2419626" y="4397626"/>
            <a:ext cx="5694683" cy="537467"/>
            <a:chOff x="0" y="0"/>
            <a:chExt cx="7592911" cy="716623"/>
          </a:xfrm>
        </p:grpSpPr>
        <p:sp>
          <p:nvSpPr>
            <p:cNvPr id="75" name="Freeform 75"/>
            <p:cNvSpPr/>
            <p:nvPr/>
          </p:nvSpPr>
          <p:spPr>
            <a:xfrm>
              <a:off x="16891" y="16891"/>
              <a:ext cx="7559040" cy="682752"/>
            </a:xfrm>
            <a:custGeom>
              <a:avLst/>
              <a:gdLst/>
              <a:ahLst/>
              <a:cxnLst/>
              <a:rect l="l" t="t" r="r" b="b"/>
              <a:pathLst>
                <a:path w="7559040" h="682752">
                  <a:moveTo>
                    <a:pt x="0" y="0"/>
                  </a:moveTo>
                  <a:lnTo>
                    <a:pt x="7559040" y="0"/>
                  </a:lnTo>
                  <a:lnTo>
                    <a:pt x="7559040" y="682752"/>
                  </a:lnTo>
                  <a:lnTo>
                    <a:pt x="0" y="682752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0" y="0"/>
              <a:ext cx="7592822" cy="716536"/>
            </a:xfrm>
            <a:custGeom>
              <a:avLst/>
              <a:gdLst/>
              <a:ahLst/>
              <a:cxnLst/>
              <a:rect l="l" t="t" r="r" b="b"/>
              <a:pathLst>
                <a:path w="7592822" h="716536">
                  <a:moveTo>
                    <a:pt x="16891" y="0"/>
                  </a:moveTo>
                  <a:lnTo>
                    <a:pt x="7575931" y="0"/>
                  </a:lnTo>
                  <a:cubicBezTo>
                    <a:pt x="7585329" y="0"/>
                    <a:pt x="7592822" y="7620"/>
                    <a:pt x="7592822" y="16891"/>
                  </a:cubicBezTo>
                  <a:lnTo>
                    <a:pt x="7592822" y="699643"/>
                  </a:lnTo>
                  <a:cubicBezTo>
                    <a:pt x="7592822" y="709041"/>
                    <a:pt x="7585202" y="716534"/>
                    <a:pt x="7575931" y="716534"/>
                  </a:cubicBezTo>
                  <a:lnTo>
                    <a:pt x="16891" y="716534"/>
                  </a:lnTo>
                  <a:cubicBezTo>
                    <a:pt x="7620" y="716661"/>
                    <a:pt x="0" y="709041"/>
                    <a:pt x="0" y="6996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99643"/>
                  </a:lnTo>
                  <a:lnTo>
                    <a:pt x="16891" y="699643"/>
                  </a:lnTo>
                  <a:lnTo>
                    <a:pt x="16891" y="682752"/>
                  </a:lnTo>
                  <a:lnTo>
                    <a:pt x="7575931" y="682752"/>
                  </a:lnTo>
                  <a:lnTo>
                    <a:pt x="7575931" y="699643"/>
                  </a:lnTo>
                  <a:lnTo>
                    <a:pt x="7559040" y="699643"/>
                  </a:lnTo>
                  <a:lnTo>
                    <a:pt x="7559040" y="16891"/>
                  </a:lnTo>
                  <a:lnTo>
                    <a:pt x="7575931" y="16891"/>
                  </a:lnTo>
                  <a:lnTo>
                    <a:pt x="757593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471A3">
                <a:alpha val="35686"/>
              </a:srgbClr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2615203" y="4465186"/>
            <a:ext cx="5773426" cy="787487"/>
            <a:chOff x="0" y="0"/>
            <a:chExt cx="7697902" cy="1049982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7697901" cy="1049982"/>
            </a:xfrm>
            <a:custGeom>
              <a:avLst/>
              <a:gdLst/>
              <a:ahLst/>
              <a:cxnLst/>
              <a:rect l="l" t="t" r="r" b="b"/>
              <a:pathLst>
                <a:path w="7697901" h="1049982">
                  <a:moveTo>
                    <a:pt x="0" y="0"/>
                  </a:moveTo>
                  <a:lnTo>
                    <a:pt x="7697901" y="0"/>
                  </a:lnTo>
                  <a:lnTo>
                    <a:pt x="7697901" y="1049982"/>
                  </a:lnTo>
                  <a:lnTo>
                    <a:pt x="0" y="1049982"/>
                  </a:lnTo>
                  <a:close/>
                </a:path>
              </a:pathLst>
            </a:custGeom>
            <a:blipFill>
              <a:blip r:embed="rId3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r="8139"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0" y="-19050"/>
              <a:ext cx="7697902" cy="10690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39"/>
                </a:lnSpc>
              </a:pPr>
              <a:r>
                <a:rPr lang="en-US" sz="219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GReeeeN - キセキ</a:t>
              </a:r>
            </a:p>
            <a:p>
              <a:pPr algn="l">
                <a:lnSpc>
                  <a:spcPts val="2639"/>
                </a:lnSpc>
              </a:pPr>
              <a:endParaRPr lang="en-US" sz="21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2615203" y="4977250"/>
            <a:ext cx="5303520" cy="475488"/>
            <a:chOff x="0" y="0"/>
            <a:chExt cx="7071360" cy="633984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7071360" cy="633984"/>
            </a:xfrm>
            <a:custGeom>
              <a:avLst/>
              <a:gdLst/>
              <a:ahLst/>
              <a:cxnLst/>
              <a:rect l="l" t="t" r="r" b="b"/>
              <a:pathLst>
                <a:path w="7071360" h="633984">
                  <a:moveTo>
                    <a:pt x="0" y="0"/>
                  </a:moveTo>
                  <a:lnTo>
                    <a:pt x="7071360" y="0"/>
                  </a:lnTo>
                  <a:lnTo>
                    <a:pt x="707136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4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0" y="-19050"/>
              <a:ext cx="7071360" cy="65303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Film: ROOKIES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6426203" cy="10312403"/>
            <a:chOff x="0" y="0"/>
            <a:chExt cx="8568271" cy="13749871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8534400" cy="13715999"/>
            </a:xfrm>
            <a:custGeom>
              <a:avLst/>
              <a:gdLst/>
              <a:ahLst/>
              <a:cxnLst/>
              <a:rect l="l" t="t" r="r" b="b"/>
              <a:pathLst>
                <a:path w="8534400" h="13715999">
                  <a:moveTo>
                    <a:pt x="0" y="0"/>
                  </a:moveTo>
                  <a:lnTo>
                    <a:pt x="8534400" y="0"/>
                  </a:lnTo>
                  <a:lnTo>
                    <a:pt x="8534400" y="13715999"/>
                  </a:lnTo>
                  <a:lnTo>
                    <a:pt x="0" y="13715999"/>
                  </a:lnTo>
                  <a:close/>
                </a:path>
              </a:pathLst>
            </a:custGeom>
            <a:solidFill>
              <a:srgbClr val="27AE60"/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8568182" cy="13749782"/>
            </a:xfrm>
            <a:custGeom>
              <a:avLst/>
              <a:gdLst/>
              <a:ahLst/>
              <a:cxnLst/>
              <a:rect l="l" t="t" r="r" b="b"/>
              <a:pathLst>
                <a:path w="8568182" h="13749782">
                  <a:moveTo>
                    <a:pt x="16891" y="0"/>
                  </a:moveTo>
                  <a:lnTo>
                    <a:pt x="8551291" y="0"/>
                  </a:lnTo>
                  <a:cubicBezTo>
                    <a:pt x="8560689" y="0"/>
                    <a:pt x="8568182" y="7620"/>
                    <a:pt x="8568182" y="16891"/>
                  </a:cubicBezTo>
                  <a:lnTo>
                    <a:pt x="8568182" y="13732890"/>
                  </a:lnTo>
                  <a:cubicBezTo>
                    <a:pt x="8568182" y="13742290"/>
                    <a:pt x="8560562" y="13749782"/>
                    <a:pt x="8551291" y="13749782"/>
                  </a:cubicBezTo>
                  <a:lnTo>
                    <a:pt x="16891" y="13749782"/>
                  </a:lnTo>
                  <a:cubicBezTo>
                    <a:pt x="7493" y="13749782"/>
                    <a:pt x="0" y="13742163"/>
                    <a:pt x="0" y="13732890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732890"/>
                  </a:lnTo>
                  <a:lnTo>
                    <a:pt x="16891" y="13732890"/>
                  </a:lnTo>
                  <a:lnTo>
                    <a:pt x="16891" y="13716000"/>
                  </a:lnTo>
                  <a:lnTo>
                    <a:pt x="8551291" y="13716000"/>
                  </a:lnTo>
                  <a:lnTo>
                    <a:pt x="8551291" y="13732890"/>
                  </a:lnTo>
                  <a:lnTo>
                    <a:pt x="8534400" y="13732890"/>
                  </a:lnTo>
                  <a:lnTo>
                    <a:pt x="8534400" y="16891"/>
                  </a:lnTo>
                  <a:lnTo>
                    <a:pt x="8551291" y="16891"/>
                  </a:lnTo>
                  <a:lnTo>
                    <a:pt x="855129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C0392B"/>
            </a:solid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4320" y="731520"/>
            <a:ext cx="5669280" cy="1463040"/>
            <a:chOff x="0" y="0"/>
            <a:chExt cx="7559040" cy="19507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559040" cy="1950720"/>
            </a:xfrm>
            <a:custGeom>
              <a:avLst/>
              <a:gdLst/>
              <a:ahLst/>
              <a:cxnLst/>
              <a:rect l="l" t="t" r="r" b="b"/>
              <a:pathLst>
                <a:path w="7559040" h="1950720">
                  <a:moveTo>
                    <a:pt x="0" y="0"/>
                  </a:moveTo>
                  <a:lnTo>
                    <a:pt x="7559040" y="0"/>
                  </a:lnTo>
                  <a:lnTo>
                    <a:pt x="7559040" y="1950720"/>
                  </a:lnTo>
                  <a:lnTo>
                    <a:pt x="0" y="1950720"/>
                  </a:lnTo>
                  <a:close/>
                </a:path>
              </a:pathLst>
            </a:custGeom>
            <a:blipFill>
              <a:blip r:embed="rId3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559040" cy="197929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2480"/>
                </a:lnSpc>
              </a:pPr>
              <a:r>
                <a:rPr lang="en-US" sz="104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結論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74320" y="2011680"/>
            <a:ext cx="5669280" cy="1005840"/>
            <a:chOff x="0" y="0"/>
            <a:chExt cx="7559040" cy="13411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559040" cy="1341120"/>
            </a:xfrm>
            <a:custGeom>
              <a:avLst/>
              <a:gdLst/>
              <a:ahLst/>
              <a:cxnLst/>
              <a:rect l="l" t="t" r="r" b="b"/>
              <a:pathLst>
                <a:path w="7559040" h="1341120">
                  <a:moveTo>
                    <a:pt x="0" y="0"/>
                  </a:moveTo>
                  <a:lnTo>
                    <a:pt x="7559040" y="0"/>
                  </a:lnTo>
                  <a:lnTo>
                    <a:pt x="75590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4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755904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719"/>
                </a:lnSpc>
              </a:pPr>
              <a:r>
                <a:rPr lang="en-US" sz="5599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SONUÇ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58000" y="904875"/>
            <a:ext cx="10881360" cy="905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2000–2009 Japon Hit Şarkıları – Genel Değerlendirme</a:t>
            </a: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Bu dönem, J-pop’un en güçlü ve üretken yıllarından biridir (CD satışları zirvede).</a:t>
            </a:r>
          </a:p>
          <a:p>
            <a:pPr algn="l">
              <a:lnSpc>
                <a:spcPts val="2879"/>
              </a:lnSpc>
            </a:pPr>
            <a:endParaRPr lang="en-US" sz="2400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Hit şarkıların önemli bir kısmı drama ve anime ile bağlantılıdır.</a:t>
            </a:r>
          </a:p>
          <a:p>
            <a:pPr algn="l">
              <a:lnSpc>
                <a:spcPts val="2879"/>
              </a:lnSpc>
            </a:pPr>
            <a:r>
              <a:rPr lang="en-US" sz="2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(örn. Flavor Of Life, 粉雪, Asterisk...)</a:t>
            </a:r>
          </a:p>
          <a:p>
            <a:pPr algn="l">
              <a:lnSpc>
                <a:spcPts val="2879"/>
              </a:lnSpc>
            </a:pPr>
            <a:endParaRPr lang="en-US" sz="2400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Kadın solo sanatçılar (özellikle 宇多田ヒカル ve 浜崎あゆみ) dönemin başında çok baskındır.</a:t>
            </a:r>
          </a:p>
          <a:p>
            <a:pPr algn="l">
              <a:lnSpc>
                <a:spcPts val="2879"/>
              </a:lnSpc>
            </a:pPr>
            <a:endParaRPr lang="en-US" sz="2400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Dönemin ilerleyen yıllarında idol gruplar (嵐, KAT-TUN) öne çıkmıştır.</a:t>
            </a:r>
          </a:p>
          <a:p>
            <a:pPr algn="l">
              <a:lnSpc>
                <a:spcPts val="2879"/>
              </a:lnSpc>
            </a:pPr>
            <a:endParaRPr lang="en-US" sz="2400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Şarkı sözlerinde en yaygın temalar → aşk, ayrılık, yalnızlık ve doğa. (özellikle sakura)</a:t>
            </a:r>
          </a:p>
          <a:p>
            <a:pPr algn="l">
              <a:lnSpc>
                <a:spcPts val="2879"/>
              </a:lnSpc>
            </a:pPr>
            <a:endParaRPr lang="en-US" sz="2400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Müzikal olarak Batı etkisi (R&amp;B, pop) ile Japon duygusal anlatımı birleşmiştir.</a:t>
            </a:r>
          </a:p>
          <a:p>
            <a:pPr algn="l">
              <a:lnSpc>
                <a:spcPts val="2879"/>
              </a:lnSpc>
            </a:pPr>
            <a:endParaRPr lang="en-US" sz="2400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2879"/>
              </a:lnSpc>
            </a:pPr>
            <a:r>
              <a:rPr lang="en-US" sz="24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2000’li yıllarda Japon pop müziği, hem duygusal derinliği hem de drama/anime bağlantılarıyla güçlü bir popüler kültür parçası haline gelmiştir.</a:t>
            </a:r>
          </a:p>
          <a:p>
            <a:pPr algn="l">
              <a:lnSpc>
                <a:spcPts val="2879"/>
              </a:lnSpc>
            </a:pPr>
            <a:endParaRPr lang="en-US" sz="2400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2879"/>
              </a:lnSpc>
            </a:pPr>
            <a:endParaRPr lang="en-US" sz="2400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2879"/>
              </a:lnSpc>
            </a:pPr>
            <a:endParaRPr lang="en-US" sz="2400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2879"/>
              </a:lnSpc>
            </a:pPr>
            <a:endParaRPr lang="en-US" sz="2400" b="1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Macintosh PowerPoint</Application>
  <PresentationFormat>Custom</PresentationFormat>
  <Paragraphs>112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Georgia</vt:lpstr>
      <vt:lpstr>Arial Bold</vt:lpstr>
      <vt:lpstr>Calibri</vt:lpstr>
      <vt:lpstr>Georgia Italics</vt:lpstr>
      <vt:lpstr>Arial Bold Italics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japan_music_2000s (1).pptx</dc:title>
  <cp:lastModifiedBy>Reviewer</cp:lastModifiedBy>
  <cp:revision>2</cp:revision>
  <dcterms:created xsi:type="dcterms:W3CDTF">2006-08-16T00:00:00Z</dcterms:created>
  <dcterms:modified xsi:type="dcterms:W3CDTF">2026-06-17T05:37:03Z</dcterms:modified>
  <dc:identifier>DAHIuwGVKTg</dc:identifier>
</cp:coreProperties>
</file>