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74" r:id="rId3"/>
    <p:sldId id="276" r:id="rId4"/>
    <p:sldId id="277" r:id="rId5"/>
    <p:sldId id="278" r:id="rId6"/>
    <p:sldId id="279" r:id="rId7"/>
    <p:sldId id="273" r:id="rId8"/>
    <p:sldId id="280" r:id="rId9"/>
    <p:sldId id="281" r:id="rId10"/>
    <p:sldId id="257" r:id="rId11"/>
    <p:sldId id="258" r:id="rId12"/>
    <p:sldId id="259" r:id="rId13"/>
    <p:sldId id="260" r:id="rId14"/>
    <p:sldId id="265" r:id="rId15"/>
    <p:sldId id="261" r:id="rId16"/>
    <p:sldId id="262" r:id="rId17"/>
    <p:sldId id="263" r:id="rId18"/>
    <p:sldId id="264" r:id="rId19"/>
    <p:sldId id="266" r:id="rId20"/>
    <p:sldId id="267" r:id="rId21"/>
    <p:sldId id="268" r:id="rId22"/>
    <p:sldId id="269" r:id="rId23"/>
    <p:sldId id="270" r:id="rId24"/>
    <p:sldId id="271" r:id="rId25"/>
    <p:sldId id="272" r:id="rId26"/>
    <p:sldId id="275" r:id="rId27"/>
    <p:sldId id="282" r:id="rId28"/>
    <p:sldId id="283" r:id="rId29"/>
    <p:sldId id="284" r:id="rId30"/>
    <p:sldId id="285" r:id="rId31"/>
    <p:sldId id="286" r:id="rId32"/>
    <p:sldId id="287" r:id="rId33"/>
    <p:sldId id="288"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19583-C2E9-4102-A967-3878126C357F}" v="49" dt="2021-10-25T10:50:02.199"/>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zan mersin" userId="39198b26a105b9c8" providerId="LiveId" clId="{05D19583-C2E9-4102-A967-3878126C357F}"/>
    <pc:docChg chg="undo custSel addSld modSld">
      <pc:chgData name="nazan mersin" userId="39198b26a105b9c8" providerId="LiveId" clId="{05D19583-C2E9-4102-A967-3878126C357F}" dt="2021-10-25T12:06:49.731" v="11639" actId="255"/>
      <pc:docMkLst>
        <pc:docMk/>
      </pc:docMkLst>
      <pc:sldChg chg="addSp modSp mod">
        <pc:chgData name="nazan mersin" userId="39198b26a105b9c8" providerId="LiveId" clId="{05D19583-C2E9-4102-A967-3878126C357F}" dt="2021-10-25T10:02:42.254" v="4697" actId="255"/>
        <pc:sldMkLst>
          <pc:docMk/>
          <pc:sldMk cId="2708090754" sldId="257"/>
        </pc:sldMkLst>
        <pc:spChg chg="add mod">
          <ac:chgData name="nazan mersin" userId="39198b26a105b9c8" providerId="LiveId" clId="{05D19583-C2E9-4102-A967-3878126C357F}" dt="2021-10-25T09:57:08.372" v="4537" actId="1076"/>
          <ac:spMkLst>
            <pc:docMk/>
            <pc:sldMk cId="2708090754" sldId="257"/>
            <ac:spMk id="3" creationId="{C09615B4-FB9E-4464-B0BF-362AEBD78312}"/>
          </ac:spMkLst>
        </pc:spChg>
        <pc:spChg chg="add mod">
          <ac:chgData name="nazan mersin" userId="39198b26a105b9c8" providerId="LiveId" clId="{05D19583-C2E9-4102-A967-3878126C357F}" dt="2021-10-25T10:02:42.254" v="4697" actId="255"/>
          <ac:spMkLst>
            <pc:docMk/>
            <pc:sldMk cId="2708090754" sldId="257"/>
            <ac:spMk id="4" creationId="{4ECFB492-73FB-466C-BD84-132883A78C6B}"/>
          </ac:spMkLst>
        </pc:spChg>
        <pc:graphicFrameChg chg="mod modGraphic">
          <ac:chgData name="nazan mersin" userId="39198b26a105b9c8" providerId="LiveId" clId="{05D19583-C2E9-4102-A967-3878126C357F}" dt="2021-10-25T10:01:17.791" v="4679"/>
          <ac:graphicFrameMkLst>
            <pc:docMk/>
            <pc:sldMk cId="2708090754" sldId="257"/>
            <ac:graphicFrameMk id="451" creationId="{F6345FB4-A729-4B9A-941C-6603E4EBC652}"/>
          </ac:graphicFrameMkLst>
        </pc:graphicFrameChg>
      </pc:sldChg>
      <pc:sldChg chg="addSp modSp mod">
        <pc:chgData name="nazan mersin" userId="39198b26a105b9c8" providerId="LiveId" clId="{05D19583-C2E9-4102-A967-3878126C357F}" dt="2021-10-25T10:03:01.753" v="4701" actId="1076"/>
        <pc:sldMkLst>
          <pc:docMk/>
          <pc:sldMk cId="1600767610" sldId="258"/>
        </pc:sldMkLst>
        <pc:spChg chg="add mod">
          <ac:chgData name="nazan mersin" userId="39198b26a105b9c8" providerId="LiveId" clId="{05D19583-C2E9-4102-A967-3878126C357F}" dt="2021-10-25T10:03:01.753" v="4701" actId="1076"/>
          <ac:spMkLst>
            <pc:docMk/>
            <pc:sldMk cId="1600767610" sldId="258"/>
            <ac:spMk id="5" creationId="{9B852CF0-4579-41DC-A2A9-009BC473A38B}"/>
          </ac:spMkLst>
        </pc:spChg>
        <pc:graphicFrameChg chg="mod modGraphic">
          <ac:chgData name="nazan mersin" userId="39198b26a105b9c8" providerId="LiveId" clId="{05D19583-C2E9-4102-A967-3878126C357F}" dt="2021-10-25T10:02:55.873" v="4699" actId="1076"/>
          <ac:graphicFrameMkLst>
            <pc:docMk/>
            <pc:sldMk cId="1600767610" sldId="258"/>
            <ac:graphicFrameMk id="304" creationId="{38E39AC4-A79E-4C2D-A176-210B1AF56BAA}"/>
          </ac:graphicFrameMkLst>
        </pc:graphicFrameChg>
      </pc:sldChg>
      <pc:sldChg chg="addSp modSp mod">
        <pc:chgData name="nazan mersin" userId="39198b26a105b9c8" providerId="LiveId" clId="{05D19583-C2E9-4102-A967-3878126C357F}" dt="2021-10-25T10:04:19.438" v="4729" actId="20577"/>
        <pc:sldMkLst>
          <pc:docMk/>
          <pc:sldMk cId="1921131016" sldId="259"/>
        </pc:sldMkLst>
        <pc:spChg chg="add mod">
          <ac:chgData name="nazan mersin" userId="39198b26a105b9c8" providerId="LiveId" clId="{05D19583-C2E9-4102-A967-3878126C357F}" dt="2021-10-25T10:04:19.438" v="4729" actId="20577"/>
          <ac:spMkLst>
            <pc:docMk/>
            <pc:sldMk cId="1921131016" sldId="259"/>
            <ac:spMk id="5" creationId="{D9CA0F3A-0375-4543-84D5-5DE55F18BC82}"/>
          </ac:spMkLst>
        </pc:spChg>
        <pc:graphicFrameChg chg="mod modGraphic">
          <ac:chgData name="nazan mersin" userId="39198b26a105b9c8" providerId="LiveId" clId="{05D19583-C2E9-4102-A967-3878126C357F}" dt="2021-10-25T10:04:07.042" v="4727" actId="255"/>
          <ac:graphicFrameMkLst>
            <pc:docMk/>
            <pc:sldMk cId="1921131016" sldId="259"/>
            <ac:graphicFrameMk id="4" creationId="{83A2681A-925A-4664-A165-2F1DDFFA9DE1}"/>
          </ac:graphicFrameMkLst>
        </pc:graphicFrameChg>
      </pc:sldChg>
      <pc:sldChg chg="addSp delSp modSp mod setBg">
        <pc:chgData name="nazan mersin" userId="39198b26a105b9c8" providerId="LiveId" clId="{05D19583-C2E9-4102-A967-3878126C357F}" dt="2021-10-25T10:05:56.457" v="4813" actId="20577"/>
        <pc:sldMkLst>
          <pc:docMk/>
          <pc:sldMk cId="4155841153" sldId="260"/>
        </pc:sldMkLst>
        <pc:spChg chg="del">
          <ac:chgData name="nazan mersin" userId="39198b26a105b9c8" providerId="LiveId" clId="{05D19583-C2E9-4102-A967-3878126C357F}" dt="2021-10-24T21:02:30.244" v="0" actId="21"/>
          <ac:spMkLst>
            <pc:docMk/>
            <pc:sldMk cId="4155841153" sldId="260"/>
            <ac:spMk id="2" creationId="{A6C6DE51-CCF7-45A1-89DB-F869D456D4C3}"/>
          </ac:spMkLst>
        </pc:spChg>
        <pc:spChg chg="del">
          <ac:chgData name="nazan mersin" userId="39198b26a105b9c8" providerId="LiveId" clId="{05D19583-C2E9-4102-A967-3878126C357F}" dt="2021-10-24T21:09:33.156" v="1"/>
          <ac:spMkLst>
            <pc:docMk/>
            <pc:sldMk cId="4155841153" sldId="260"/>
            <ac:spMk id="3" creationId="{7CA01628-6300-4A72-B341-410D60EBE564}"/>
          </ac:spMkLst>
        </pc:spChg>
        <pc:spChg chg="add mod">
          <ac:chgData name="nazan mersin" userId="39198b26a105b9c8" providerId="LiveId" clId="{05D19583-C2E9-4102-A967-3878126C357F}" dt="2021-10-25T10:05:56.457" v="4813" actId="20577"/>
          <ac:spMkLst>
            <pc:docMk/>
            <pc:sldMk cId="4155841153" sldId="260"/>
            <ac:spMk id="5" creationId="{4A15CFF4-0EA5-40C2-B19E-DF63BBCD8864}"/>
          </ac:spMkLst>
        </pc:spChg>
        <pc:spChg chg="add del">
          <ac:chgData name="nazan mersin" userId="39198b26a105b9c8" providerId="LiveId" clId="{05D19583-C2E9-4102-A967-3878126C357F}" dt="2021-10-24T21:11:18.015" v="14" actId="26606"/>
          <ac:spMkLst>
            <pc:docMk/>
            <pc:sldMk cId="4155841153" sldId="260"/>
            <ac:spMk id="8" creationId="{945D478C-A9A5-4832-89D8-703607711BB1}"/>
          </ac:spMkLst>
        </pc:spChg>
        <pc:spChg chg="add del">
          <ac:chgData name="nazan mersin" userId="39198b26a105b9c8" providerId="LiveId" clId="{05D19583-C2E9-4102-A967-3878126C357F}" dt="2021-10-24T21:10:20.224" v="5" actId="26606"/>
          <ac:spMkLst>
            <pc:docMk/>
            <pc:sldMk cId="4155841153" sldId="260"/>
            <ac:spMk id="9" creationId="{9FF4A234-29BA-4B70-BFC0-64FBB64F2A7B}"/>
          </ac:spMkLst>
        </pc:spChg>
        <pc:spChg chg="add del">
          <ac:chgData name="nazan mersin" userId="39198b26a105b9c8" providerId="LiveId" clId="{05D19583-C2E9-4102-A967-3878126C357F}" dt="2021-10-24T21:10:20.224" v="5" actId="26606"/>
          <ac:spMkLst>
            <pc:docMk/>
            <pc:sldMk cId="4155841153" sldId="260"/>
            <ac:spMk id="11" creationId="{CDA16EB2-8F47-4759-A206-DA4D0FF38EDF}"/>
          </ac:spMkLst>
        </pc:spChg>
        <pc:spChg chg="add del">
          <ac:chgData name="nazan mersin" userId="39198b26a105b9c8" providerId="LiveId" clId="{05D19583-C2E9-4102-A967-3878126C357F}" dt="2021-10-24T21:10:37.668" v="9" actId="26606"/>
          <ac:spMkLst>
            <pc:docMk/>
            <pc:sldMk cId="4155841153" sldId="260"/>
            <ac:spMk id="68" creationId="{C53527CE-0857-4148-A439-03E1284D2FB0}"/>
          </ac:spMkLst>
        </pc:spChg>
        <pc:spChg chg="add del">
          <ac:chgData name="nazan mersin" userId="39198b26a105b9c8" providerId="LiveId" clId="{05D19583-C2E9-4102-A967-3878126C357F}" dt="2021-10-24T21:11:18.015" v="14" actId="26606"/>
          <ac:spMkLst>
            <pc:docMk/>
            <pc:sldMk cId="4155841153" sldId="260"/>
            <ac:spMk id="70" creationId="{0FB7F7C0-216C-466B-8AF5-7744BB34005C}"/>
          </ac:spMkLst>
        </pc:spChg>
        <pc:spChg chg="add del">
          <ac:chgData name="nazan mersin" userId="39198b26a105b9c8" providerId="LiveId" clId="{05D19583-C2E9-4102-A967-3878126C357F}" dt="2021-10-24T21:17:39.801" v="77" actId="26606"/>
          <ac:spMkLst>
            <pc:docMk/>
            <pc:sldMk cId="4155841153" sldId="260"/>
            <ac:spMk id="130" creationId="{9FF4A234-29BA-4B70-BFC0-64FBB64F2A7B}"/>
          </ac:spMkLst>
        </pc:spChg>
        <pc:spChg chg="add del">
          <ac:chgData name="nazan mersin" userId="39198b26a105b9c8" providerId="LiveId" clId="{05D19583-C2E9-4102-A967-3878126C357F}" dt="2021-10-24T21:17:39.801" v="77" actId="26606"/>
          <ac:spMkLst>
            <pc:docMk/>
            <pc:sldMk cId="4155841153" sldId="260"/>
            <ac:spMk id="132" creationId="{CDA16EB2-8F47-4759-A206-DA4D0FF38EDF}"/>
          </ac:spMkLst>
        </pc:spChg>
        <pc:spChg chg="add del">
          <ac:chgData name="nazan mersin" userId="39198b26a105b9c8" providerId="LiveId" clId="{05D19583-C2E9-4102-A967-3878126C357F}" dt="2021-10-24T21:10:36.892" v="8" actId="26606"/>
          <ac:spMkLst>
            <pc:docMk/>
            <pc:sldMk cId="4155841153" sldId="260"/>
            <ac:spMk id="133" creationId="{C53527CE-0857-4148-A439-03E1284D2FB0}"/>
          </ac:spMkLst>
        </pc:spChg>
        <pc:spChg chg="add del">
          <ac:chgData name="nazan mersin" userId="39198b26a105b9c8" providerId="LiveId" clId="{05D19583-C2E9-4102-A967-3878126C357F}" dt="2021-10-24T21:12:14.180" v="23" actId="26606"/>
          <ac:spMkLst>
            <pc:docMk/>
            <pc:sldMk cId="4155841153" sldId="260"/>
            <ac:spMk id="172" creationId="{196ED9B6-969E-4AC4-ACD0-95A421BAB391}"/>
          </ac:spMkLst>
        </pc:spChg>
        <pc:spChg chg="add del">
          <ac:chgData name="nazan mersin" userId="39198b26a105b9c8" providerId="LiveId" clId="{05D19583-C2E9-4102-A967-3878126C357F}" dt="2021-10-24T21:13:51.297" v="49" actId="26606"/>
          <ac:spMkLst>
            <pc:docMk/>
            <pc:sldMk cId="4155841153" sldId="260"/>
            <ac:spMk id="173" creationId="{05F36030-F60E-436E-81FE-74DD0776DB7F}"/>
          </ac:spMkLst>
        </pc:spChg>
        <pc:spChg chg="add del">
          <ac:chgData name="nazan mersin" userId="39198b26a105b9c8" providerId="LiveId" clId="{05D19583-C2E9-4102-A967-3878126C357F}" dt="2021-10-24T21:12:14.180" v="23" actId="26606"/>
          <ac:spMkLst>
            <pc:docMk/>
            <pc:sldMk cId="4155841153" sldId="260"/>
            <ac:spMk id="174" creationId="{E317ADBB-3E4F-42D2-B7F2-A15924AD500C}"/>
          </ac:spMkLst>
        </pc:spChg>
        <pc:spChg chg="add del">
          <ac:chgData name="nazan mersin" userId="39198b26a105b9c8" providerId="LiveId" clId="{05D19583-C2E9-4102-A967-3878126C357F}" dt="2021-10-24T21:11:32.162" v="15" actId="26606"/>
          <ac:spMkLst>
            <pc:docMk/>
            <pc:sldMk cId="4155841153" sldId="260"/>
            <ac:spMk id="176" creationId="{4080BC15-6F3E-4EDC-BB73-20706F743138}"/>
          </ac:spMkLst>
        </pc:spChg>
        <pc:spChg chg="add del">
          <ac:chgData name="nazan mersin" userId="39198b26a105b9c8" providerId="LiveId" clId="{05D19583-C2E9-4102-A967-3878126C357F}" dt="2021-10-24T21:14:03.328" v="58" actId="26606"/>
          <ac:spMkLst>
            <pc:docMk/>
            <pc:sldMk cId="4155841153" sldId="260"/>
            <ac:spMk id="177" creationId="{CDA16EB2-8F47-4759-A206-DA4D0FF38EDF}"/>
          </ac:spMkLst>
        </pc:spChg>
        <pc:spChg chg="add del">
          <ac:chgData name="nazan mersin" userId="39198b26a105b9c8" providerId="LiveId" clId="{05D19583-C2E9-4102-A967-3878126C357F}" dt="2021-10-24T21:11:32.162" v="15" actId="26606"/>
          <ac:spMkLst>
            <pc:docMk/>
            <pc:sldMk cId="4155841153" sldId="260"/>
            <ac:spMk id="178" creationId="{E4E336B8-243A-49D9-9876-4BF3A08D3A8A}"/>
          </ac:spMkLst>
        </pc:spChg>
        <pc:spChg chg="add del">
          <ac:chgData name="nazan mersin" userId="39198b26a105b9c8" providerId="LiveId" clId="{05D19583-C2E9-4102-A967-3878126C357F}" dt="2021-10-24T21:13:51.297" v="49" actId="26606"/>
          <ac:spMkLst>
            <pc:docMk/>
            <pc:sldMk cId="4155841153" sldId="260"/>
            <ac:spMk id="179" creationId="{B519F0F1-B284-44D5-91E9-5018219AFF78}"/>
          </ac:spMkLst>
        </pc:spChg>
        <pc:spChg chg="add del">
          <ac:chgData name="nazan mersin" userId="39198b26a105b9c8" providerId="LiveId" clId="{05D19583-C2E9-4102-A967-3878126C357F}" dt="2021-10-24T21:11:32.162" v="15" actId="26606"/>
          <ac:spMkLst>
            <pc:docMk/>
            <pc:sldMk cId="4155841153" sldId="260"/>
            <ac:spMk id="180" creationId="{05F36030-F60E-436E-81FE-74DD0776DB7F}"/>
          </ac:spMkLst>
        </pc:spChg>
        <pc:spChg chg="add del">
          <ac:chgData name="nazan mersin" userId="39198b26a105b9c8" providerId="LiveId" clId="{05D19583-C2E9-4102-A967-3878126C357F}" dt="2021-10-24T21:13:51.297" v="49" actId="26606"/>
          <ac:spMkLst>
            <pc:docMk/>
            <pc:sldMk cId="4155841153" sldId="260"/>
            <ac:spMk id="181" creationId="{0ED49C08-BE23-43F9-A421-6CD45C78082D}"/>
          </ac:spMkLst>
        </pc:spChg>
        <pc:spChg chg="add del">
          <ac:chgData name="nazan mersin" userId="39198b26a105b9c8" providerId="LiveId" clId="{05D19583-C2E9-4102-A967-3878126C357F}" dt="2021-10-24T21:11:32.162" v="15" actId="26606"/>
          <ac:spMkLst>
            <pc:docMk/>
            <pc:sldMk cId="4155841153" sldId="260"/>
            <ac:spMk id="182" creationId="{800D5F55-AC8B-4C26-ABB0-D8D609EC4643}"/>
          </ac:spMkLst>
        </pc:spChg>
        <pc:spChg chg="add del">
          <ac:chgData name="nazan mersin" userId="39198b26a105b9c8" providerId="LiveId" clId="{05D19583-C2E9-4102-A967-3878126C357F}" dt="2021-10-24T21:13:51.297" v="49" actId="26606"/>
          <ac:spMkLst>
            <pc:docMk/>
            <pc:sldMk cId="4155841153" sldId="260"/>
            <ac:spMk id="183" creationId="{92F171FA-0CB2-4F4C-A2F3-1B7B6B0289BD}"/>
          </ac:spMkLst>
        </pc:spChg>
        <pc:spChg chg="add del">
          <ac:chgData name="nazan mersin" userId="39198b26a105b9c8" providerId="LiveId" clId="{05D19583-C2E9-4102-A967-3878126C357F}" dt="2021-10-24T21:11:32.162" v="15" actId="26606"/>
          <ac:spMkLst>
            <pc:docMk/>
            <pc:sldMk cId="4155841153" sldId="260"/>
            <ac:spMk id="184" creationId="{2DF0B83D-C899-44CA-9B54-A9C57E8EB386}"/>
          </ac:spMkLst>
        </pc:spChg>
        <pc:spChg chg="add del">
          <ac:chgData name="nazan mersin" userId="39198b26a105b9c8" providerId="LiveId" clId="{05D19583-C2E9-4102-A967-3878126C357F}" dt="2021-10-24T21:13:51.297" v="49" actId="26606"/>
          <ac:spMkLst>
            <pc:docMk/>
            <pc:sldMk cId="4155841153" sldId="260"/>
            <ac:spMk id="185" creationId="{A0073675-5E26-428E-A2F7-2A952D31454B}"/>
          </ac:spMkLst>
        </pc:spChg>
        <pc:spChg chg="add del">
          <ac:chgData name="nazan mersin" userId="39198b26a105b9c8" providerId="LiveId" clId="{05D19583-C2E9-4102-A967-3878126C357F}" dt="2021-10-24T21:11:32.162" v="15" actId="26606"/>
          <ac:spMkLst>
            <pc:docMk/>
            <pc:sldMk cId="4155841153" sldId="260"/>
            <ac:spMk id="186" creationId="{E16B2E5A-8EC8-4C56-AB77-380486FDF026}"/>
          </ac:spMkLst>
        </pc:spChg>
        <pc:spChg chg="add del">
          <ac:chgData name="nazan mersin" userId="39198b26a105b9c8" providerId="LiveId" clId="{05D19583-C2E9-4102-A967-3878126C357F}" dt="2021-10-24T21:11:44.487" v="17" actId="26606"/>
          <ac:spMkLst>
            <pc:docMk/>
            <pc:sldMk cId="4155841153" sldId="260"/>
            <ac:spMk id="187" creationId="{C53527CE-0857-4148-A439-03E1284D2FB0}"/>
          </ac:spMkLst>
        </pc:spChg>
        <pc:spChg chg="add del">
          <ac:chgData name="nazan mersin" userId="39198b26a105b9c8" providerId="LiveId" clId="{05D19583-C2E9-4102-A967-3878126C357F}" dt="2021-10-24T21:11:32.162" v="15" actId="26606"/>
          <ac:spMkLst>
            <pc:docMk/>
            <pc:sldMk cId="4155841153" sldId="260"/>
            <ac:spMk id="188" creationId="{C87A69CB-2620-4628-9781-88BD40636FCA}"/>
          </ac:spMkLst>
        </pc:spChg>
        <pc:spChg chg="add del">
          <ac:chgData name="nazan mersin" userId="39198b26a105b9c8" providerId="LiveId" clId="{05D19583-C2E9-4102-A967-3878126C357F}" dt="2021-10-24T21:13:51.297" v="49" actId="26606"/>
          <ac:spMkLst>
            <pc:docMk/>
            <pc:sldMk cId="4155841153" sldId="260"/>
            <ac:spMk id="189" creationId="{D8C4C7E6-114C-4D16-9FC6-1260653C2375}"/>
          </ac:spMkLst>
        </pc:spChg>
        <pc:spChg chg="add del">
          <ac:chgData name="nazan mersin" userId="39198b26a105b9c8" providerId="LiveId" clId="{05D19583-C2E9-4102-A967-3878126C357F}" dt="2021-10-24T21:11:32.162" v="15" actId="26606"/>
          <ac:spMkLst>
            <pc:docMk/>
            <pc:sldMk cId="4155841153" sldId="260"/>
            <ac:spMk id="190" creationId="{CABAB4BD-890F-4563-A5CA-536788B1E972}"/>
          </ac:spMkLst>
        </pc:spChg>
        <pc:spChg chg="add del">
          <ac:chgData name="nazan mersin" userId="39198b26a105b9c8" providerId="LiveId" clId="{05D19583-C2E9-4102-A967-3878126C357F}" dt="2021-10-24T21:13:51.297" v="49" actId="26606"/>
          <ac:spMkLst>
            <pc:docMk/>
            <pc:sldMk cId="4155841153" sldId="260"/>
            <ac:spMk id="191" creationId="{5FB2CD0B-BF87-4FEC-B6B6-0DA50B9314A2}"/>
          </ac:spMkLst>
        </pc:spChg>
        <pc:spChg chg="add del">
          <ac:chgData name="nazan mersin" userId="39198b26a105b9c8" providerId="LiveId" clId="{05D19583-C2E9-4102-A967-3878126C357F}" dt="2021-10-24T21:11:32.162" v="15" actId="26606"/>
          <ac:spMkLst>
            <pc:docMk/>
            <pc:sldMk cId="4155841153" sldId="260"/>
            <ac:spMk id="192" creationId="{24690199-C217-4DCB-9B31-1A45649B0BDA}"/>
          </ac:spMkLst>
        </pc:spChg>
        <pc:spChg chg="add del">
          <ac:chgData name="nazan mersin" userId="39198b26a105b9c8" providerId="LiveId" clId="{05D19583-C2E9-4102-A967-3878126C357F}" dt="2021-10-24T21:11:32.162" v="15" actId="26606"/>
          <ac:spMkLst>
            <pc:docMk/>
            <pc:sldMk cId="4155841153" sldId="260"/>
            <ac:spMk id="194" creationId="{77F70717-3071-4962-8A7C-F9A58151CF98}"/>
          </ac:spMkLst>
        </pc:spChg>
        <pc:spChg chg="add del">
          <ac:chgData name="nazan mersin" userId="39198b26a105b9c8" providerId="LiveId" clId="{05D19583-C2E9-4102-A967-3878126C357F}" dt="2021-10-24T21:11:32.162" v="15" actId="26606"/>
          <ac:spMkLst>
            <pc:docMk/>
            <pc:sldMk cId="4155841153" sldId="260"/>
            <ac:spMk id="196" creationId="{9E870E95-FCD6-4158-861A-5CEC896F525D}"/>
          </ac:spMkLst>
        </pc:spChg>
        <pc:spChg chg="add del">
          <ac:chgData name="nazan mersin" userId="39198b26a105b9c8" providerId="LiveId" clId="{05D19583-C2E9-4102-A967-3878126C357F}" dt="2021-10-24T21:11:32.162" v="15" actId="26606"/>
          <ac:spMkLst>
            <pc:docMk/>
            <pc:sldMk cId="4155841153" sldId="260"/>
            <ac:spMk id="198" creationId="{6E01758F-8AEC-4155-B791-2A8CB8A48200}"/>
          </ac:spMkLst>
        </pc:spChg>
        <pc:spChg chg="add del">
          <ac:chgData name="nazan mersin" userId="39198b26a105b9c8" providerId="LiveId" clId="{05D19583-C2E9-4102-A967-3878126C357F}" dt="2021-10-24T21:11:32.162" v="15" actId="26606"/>
          <ac:spMkLst>
            <pc:docMk/>
            <pc:sldMk cId="4155841153" sldId="260"/>
            <ac:spMk id="200" creationId="{8379C6B3-49BE-4333-B322-AF02BBB41C1E}"/>
          </ac:spMkLst>
        </pc:spChg>
        <pc:spChg chg="add del">
          <ac:chgData name="nazan mersin" userId="39198b26a105b9c8" providerId="LiveId" clId="{05D19583-C2E9-4102-A967-3878126C357F}" dt="2021-10-24T21:11:32.162" v="15" actId="26606"/>
          <ac:spMkLst>
            <pc:docMk/>
            <pc:sldMk cId="4155841153" sldId="260"/>
            <ac:spMk id="202" creationId="{6D7188E6-F4DA-4486-938D-F45FE01A2631}"/>
          </ac:spMkLst>
        </pc:spChg>
        <pc:spChg chg="add del">
          <ac:chgData name="nazan mersin" userId="39198b26a105b9c8" providerId="LiveId" clId="{05D19583-C2E9-4102-A967-3878126C357F}" dt="2021-10-24T21:11:32.162" v="15" actId="26606"/>
          <ac:spMkLst>
            <pc:docMk/>
            <pc:sldMk cId="4155841153" sldId="260"/>
            <ac:spMk id="204" creationId="{CD22207C-B504-40B2-A1EB-2DC9B81625A7}"/>
          </ac:spMkLst>
        </pc:spChg>
        <pc:spChg chg="add del">
          <ac:chgData name="nazan mersin" userId="39198b26a105b9c8" providerId="LiveId" clId="{05D19583-C2E9-4102-A967-3878126C357F}" dt="2021-10-24T21:11:32.162" v="15" actId="26606"/>
          <ac:spMkLst>
            <pc:docMk/>
            <pc:sldMk cId="4155841153" sldId="260"/>
            <ac:spMk id="206" creationId="{0FBC38BC-DE18-4960-A9D4-F24C6F60C017}"/>
          </ac:spMkLst>
        </pc:spChg>
        <pc:spChg chg="add del">
          <ac:chgData name="nazan mersin" userId="39198b26a105b9c8" providerId="LiveId" clId="{05D19583-C2E9-4102-A967-3878126C357F}" dt="2021-10-24T21:11:32.162" v="15" actId="26606"/>
          <ac:spMkLst>
            <pc:docMk/>
            <pc:sldMk cId="4155841153" sldId="260"/>
            <ac:spMk id="208" creationId="{BC872037-D6F5-4CE7-A090-32A977A79F34}"/>
          </ac:spMkLst>
        </pc:spChg>
        <pc:spChg chg="add del">
          <ac:chgData name="nazan mersin" userId="39198b26a105b9c8" providerId="LiveId" clId="{05D19583-C2E9-4102-A967-3878126C357F}" dt="2021-10-24T21:11:32.162" v="15" actId="26606"/>
          <ac:spMkLst>
            <pc:docMk/>
            <pc:sldMk cId="4155841153" sldId="260"/>
            <ac:spMk id="210" creationId="{D3C4B45C-266A-45BF-98FA-CA5409C46209}"/>
          </ac:spMkLst>
        </pc:spChg>
        <pc:spChg chg="add del">
          <ac:chgData name="nazan mersin" userId="39198b26a105b9c8" providerId="LiveId" clId="{05D19583-C2E9-4102-A967-3878126C357F}" dt="2021-10-24T21:11:32.162" v="15" actId="26606"/>
          <ac:spMkLst>
            <pc:docMk/>
            <pc:sldMk cId="4155841153" sldId="260"/>
            <ac:spMk id="212" creationId="{76909582-A285-4EA4-AE72-9DBF0D5659D3}"/>
          </ac:spMkLst>
        </pc:spChg>
        <pc:spChg chg="add del">
          <ac:chgData name="nazan mersin" userId="39198b26a105b9c8" providerId="LiveId" clId="{05D19583-C2E9-4102-A967-3878126C357F}" dt="2021-10-24T21:11:32.162" v="15" actId="26606"/>
          <ac:spMkLst>
            <pc:docMk/>
            <pc:sldMk cId="4155841153" sldId="260"/>
            <ac:spMk id="214" creationId="{A620CFBF-D373-4BA6-BE41-62B50B94578C}"/>
          </ac:spMkLst>
        </pc:spChg>
        <pc:spChg chg="add del">
          <ac:chgData name="nazan mersin" userId="39198b26a105b9c8" providerId="LiveId" clId="{05D19583-C2E9-4102-A967-3878126C357F}" dt="2021-10-24T21:11:32.162" v="15" actId="26606"/>
          <ac:spMkLst>
            <pc:docMk/>
            <pc:sldMk cId="4155841153" sldId="260"/>
            <ac:spMk id="216" creationId="{700BC7B2-0C3D-459F-92C1-3605AA3F092D}"/>
          </ac:spMkLst>
        </pc:spChg>
        <pc:spChg chg="add del">
          <ac:chgData name="nazan mersin" userId="39198b26a105b9c8" providerId="LiveId" clId="{05D19583-C2E9-4102-A967-3878126C357F}" dt="2021-10-24T21:11:32.162" v="15" actId="26606"/>
          <ac:spMkLst>
            <pc:docMk/>
            <pc:sldMk cId="4155841153" sldId="260"/>
            <ac:spMk id="218" creationId="{24F4B005-B785-4A57-9E5A-82D85F00DA39}"/>
          </ac:spMkLst>
        </pc:spChg>
        <pc:spChg chg="add del">
          <ac:chgData name="nazan mersin" userId="39198b26a105b9c8" providerId="LiveId" clId="{05D19583-C2E9-4102-A967-3878126C357F}" dt="2021-10-24T21:11:32.162" v="15" actId="26606"/>
          <ac:spMkLst>
            <pc:docMk/>
            <pc:sldMk cId="4155841153" sldId="260"/>
            <ac:spMk id="220" creationId="{196ED9B6-969E-4AC4-ACD0-95A421BAB391}"/>
          </ac:spMkLst>
        </pc:spChg>
        <pc:spChg chg="add del">
          <ac:chgData name="nazan mersin" userId="39198b26a105b9c8" providerId="LiveId" clId="{05D19583-C2E9-4102-A967-3878126C357F}" dt="2021-10-24T21:11:32.162" v="15" actId="26606"/>
          <ac:spMkLst>
            <pc:docMk/>
            <pc:sldMk cId="4155841153" sldId="260"/>
            <ac:spMk id="222" creationId="{E317ADBB-3E4F-42D2-B7F2-A15924AD500C}"/>
          </ac:spMkLst>
        </pc:spChg>
        <pc:spChg chg="add del">
          <ac:chgData name="nazan mersin" userId="39198b26a105b9c8" providerId="LiveId" clId="{05D19583-C2E9-4102-A967-3878126C357F}" dt="2021-10-24T21:11:32.162" v="15" actId="26606"/>
          <ac:spMkLst>
            <pc:docMk/>
            <pc:sldMk cId="4155841153" sldId="260"/>
            <ac:spMk id="224" creationId="{2E9B2055-E384-472D-91D3-74775CDA167C}"/>
          </ac:spMkLst>
        </pc:spChg>
        <pc:spChg chg="add del">
          <ac:chgData name="nazan mersin" userId="39198b26a105b9c8" providerId="LiveId" clId="{05D19583-C2E9-4102-A967-3878126C357F}" dt="2021-10-24T21:11:32.162" v="15" actId="26606"/>
          <ac:spMkLst>
            <pc:docMk/>
            <pc:sldMk cId="4155841153" sldId="260"/>
            <ac:spMk id="226" creationId="{1F8EFF99-76BF-4F9B-ADAA-B8D310153B74}"/>
          </ac:spMkLst>
        </pc:spChg>
        <pc:spChg chg="add del">
          <ac:chgData name="nazan mersin" userId="39198b26a105b9c8" providerId="LiveId" clId="{05D19583-C2E9-4102-A967-3878126C357F}" dt="2021-10-24T21:11:32.162" v="15" actId="26606"/>
          <ac:spMkLst>
            <pc:docMk/>
            <pc:sldMk cId="4155841153" sldId="260"/>
            <ac:spMk id="228" creationId="{626F1B89-B88E-4CE3-90BF-3704BAF48824}"/>
          </ac:spMkLst>
        </pc:spChg>
        <pc:spChg chg="add del">
          <ac:chgData name="nazan mersin" userId="39198b26a105b9c8" providerId="LiveId" clId="{05D19583-C2E9-4102-A967-3878126C357F}" dt="2021-10-24T21:11:32.162" v="15" actId="26606"/>
          <ac:spMkLst>
            <pc:docMk/>
            <pc:sldMk cId="4155841153" sldId="260"/>
            <ac:spMk id="230" creationId="{C72C1CB8-8213-4EE7-AFFF-B0A74E7A74CA}"/>
          </ac:spMkLst>
        </pc:spChg>
        <pc:spChg chg="add del">
          <ac:chgData name="nazan mersin" userId="39198b26a105b9c8" providerId="LiveId" clId="{05D19583-C2E9-4102-A967-3878126C357F}" dt="2021-10-24T21:11:32.162" v="15" actId="26606"/>
          <ac:spMkLst>
            <pc:docMk/>
            <pc:sldMk cId="4155841153" sldId="260"/>
            <ac:spMk id="232" creationId="{2FF32C41-49E2-459E-9AC4-64269039B12A}"/>
          </ac:spMkLst>
        </pc:spChg>
        <pc:spChg chg="add del">
          <ac:chgData name="nazan mersin" userId="39198b26a105b9c8" providerId="LiveId" clId="{05D19583-C2E9-4102-A967-3878126C357F}" dt="2021-10-24T21:11:32.162" v="15" actId="26606"/>
          <ac:spMkLst>
            <pc:docMk/>
            <pc:sldMk cId="4155841153" sldId="260"/>
            <ac:spMk id="234" creationId="{06B5D5F0-EA51-440D-81A0-FE60CCFBA9C1}"/>
          </ac:spMkLst>
        </pc:spChg>
        <pc:spChg chg="add del">
          <ac:chgData name="nazan mersin" userId="39198b26a105b9c8" providerId="LiveId" clId="{05D19583-C2E9-4102-A967-3878126C357F}" dt="2021-10-24T21:11:32.162" v="15" actId="26606"/>
          <ac:spMkLst>
            <pc:docMk/>
            <pc:sldMk cId="4155841153" sldId="260"/>
            <ac:spMk id="236" creationId="{B7CA6C2F-61C2-486F-B691-E8EB4BA27618}"/>
          </ac:spMkLst>
        </pc:spChg>
        <pc:spChg chg="add del">
          <ac:chgData name="nazan mersin" userId="39198b26a105b9c8" providerId="LiveId" clId="{05D19583-C2E9-4102-A967-3878126C357F}" dt="2021-10-24T21:11:32.162" v="15" actId="26606"/>
          <ac:spMkLst>
            <pc:docMk/>
            <pc:sldMk cId="4155841153" sldId="260"/>
            <ac:spMk id="238" creationId="{A6727626-8944-4EB7-B327-B696FE484D24}"/>
          </ac:spMkLst>
        </pc:spChg>
        <pc:spChg chg="add del">
          <ac:chgData name="nazan mersin" userId="39198b26a105b9c8" providerId="LiveId" clId="{05D19583-C2E9-4102-A967-3878126C357F}" dt="2021-10-24T21:11:32.162" v="15" actId="26606"/>
          <ac:spMkLst>
            <pc:docMk/>
            <pc:sldMk cId="4155841153" sldId="260"/>
            <ac:spMk id="240" creationId="{CFBBE0E2-8BDF-4B26-BEBC-DB799B8F6B44}"/>
          </ac:spMkLst>
        </pc:spChg>
        <pc:spChg chg="add del">
          <ac:chgData name="nazan mersin" userId="39198b26a105b9c8" providerId="LiveId" clId="{05D19583-C2E9-4102-A967-3878126C357F}" dt="2021-10-24T21:11:32.162" v="15" actId="26606"/>
          <ac:spMkLst>
            <pc:docMk/>
            <pc:sldMk cId="4155841153" sldId="260"/>
            <ac:spMk id="242" creationId="{8EB99B25-2662-42DE-8F5D-E0F6F28C859A}"/>
          </ac:spMkLst>
        </pc:spChg>
        <pc:spChg chg="add del">
          <ac:chgData name="nazan mersin" userId="39198b26a105b9c8" providerId="LiveId" clId="{05D19583-C2E9-4102-A967-3878126C357F}" dt="2021-10-24T21:11:32.162" v="15" actId="26606"/>
          <ac:spMkLst>
            <pc:docMk/>
            <pc:sldMk cId="4155841153" sldId="260"/>
            <ac:spMk id="244" creationId="{496BF3B0-761A-4454-BE3C-86B4675DC037}"/>
          </ac:spMkLst>
        </pc:spChg>
        <pc:spChg chg="add del">
          <ac:chgData name="nazan mersin" userId="39198b26a105b9c8" providerId="LiveId" clId="{05D19583-C2E9-4102-A967-3878126C357F}" dt="2021-10-24T21:11:32.162" v="15" actId="26606"/>
          <ac:spMkLst>
            <pc:docMk/>
            <pc:sldMk cId="4155841153" sldId="260"/>
            <ac:spMk id="246" creationId="{B519F0F1-B284-44D5-91E9-5018219AFF78}"/>
          </ac:spMkLst>
        </pc:spChg>
        <pc:spChg chg="add del">
          <ac:chgData name="nazan mersin" userId="39198b26a105b9c8" providerId="LiveId" clId="{05D19583-C2E9-4102-A967-3878126C357F}" dt="2021-10-24T21:11:32.162" v="15" actId="26606"/>
          <ac:spMkLst>
            <pc:docMk/>
            <pc:sldMk cId="4155841153" sldId="260"/>
            <ac:spMk id="248" creationId="{0ED49C08-BE23-43F9-A421-6CD45C78082D}"/>
          </ac:spMkLst>
        </pc:spChg>
        <pc:spChg chg="add del">
          <ac:chgData name="nazan mersin" userId="39198b26a105b9c8" providerId="LiveId" clId="{05D19583-C2E9-4102-A967-3878126C357F}" dt="2021-10-24T21:11:32.162" v="15" actId="26606"/>
          <ac:spMkLst>
            <pc:docMk/>
            <pc:sldMk cId="4155841153" sldId="260"/>
            <ac:spMk id="250" creationId="{92F171FA-0CB2-4F4C-A2F3-1B7B6B0289BD}"/>
          </ac:spMkLst>
        </pc:spChg>
        <pc:spChg chg="add del">
          <ac:chgData name="nazan mersin" userId="39198b26a105b9c8" providerId="LiveId" clId="{05D19583-C2E9-4102-A967-3878126C357F}" dt="2021-10-24T21:11:32.162" v="15" actId="26606"/>
          <ac:spMkLst>
            <pc:docMk/>
            <pc:sldMk cId="4155841153" sldId="260"/>
            <ac:spMk id="252" creationId="{A0073675-5E26-428E-A2F7-2A952D31454B}"/>
          </ac:spMkLst>
        </pc:spChg>
        <pc:spChg chg="add del">
          <ac:chgData name="nazan mersin" userId="39198b26a105b9c8" providerId="LiveId" clId="{05D19583-C2E9-4102-A967-3878126C357F}" dt="2021-10-24T21:11:32.162" v="15" actId="26606"/>
          <ac:spMkLst>
            <pc:docMk/>
            <pc:sldMk cId="4155841153" sldId="260"/>
            <ac:spMk id="254" creationId="{D8C4C7E6-114C-4D16-9FC6-1260653C2375}"/>
          </ac:spMkLst>
        </pc:spChg>
        <pc:spChg chg="add del">
          <ac:chgData name="nazan mersin" userId="39198b26a105b9c8" providerId="LiveId" clId="{05D19583-C2E9-4102-A967-3878126C357F}" dt="2021-10-24T21:11:32.162" v="15" actId="26606"/>
          <ac:spMkLst>
            <pc:docMk/>
            <pc:sldMk cId="4155841153" sldId="260"/>
            <ac:spMk id="256" creationId="{5FB2CD0B-BF87-4FEC-B6B6-0DA50B9314A2}"/>
          </ac:spMkLst>
        </pc:spChg>
        <pc:spChg chg="add del">
          <ac:chgData name="nazan mersin" userId="39198b26a105b9c8" providerId="LiveId" clId="{05D19583-C2E9-4102-A967-3878126C357F}" dt="2021-10-24T21:13:51.297" v="49" actId="26606"/>
          <ac:spMkLst>
            <pc:docMk/>
            <pc:sldMk cId="4155841153" sldId="260"/>
            <ac:spMk id="257" creationId="{800D5F55-AC8B-4C26-ABB0-D8D609EC4643}"/>
          </ac:spMkLst>
        </pc:spChg>
        <pc:spChg chg="add del">
          <ac:chgData name="nazan mersin" userId="39198b26a105b9c8" providerId="LiveId" clId="{05D19583-C2E9-4102-A967-3878126C357F}" dt="2021-10-24T21:11:32.162" v="15" actId="26606"/>
          <ac:spMkLst>
            <pc:docMk/>
            <pc:sldMk cId="4155841153" sldId="260"/>
            <ac:spMk id="258" creationId="{D12EC8B9-DE60-44BC-9911-A9CD8EF50666}"/>
          </ac:spMkLst>
        </pc:spChg>
        <pc:spChg chg="add del">
          <ac:chgData name="nazan mersin" userId="39198b26a105b9c8" providerId="LiveId" clId="{05D19583-C2E9-4102-A967-3878126C357F}" dt="2021-10-24T21:13:51.297" v="49" actId="26606"/>
          <ac:spMkLst>
            <pc:docMk/>
            <pc:sldMk cId="4155841153" sldId="260"/>
            <ac:spMk id="259" creationId="{2DF0B83D-C899-44CA-9B54-A9C57E8EB386}"/>
          </ac:spMkLst>
        </pc:spChg>
        <pc:spChg chg="add del">
          <ac:chgData name="nazan mersin" userId="39198b26a105b9c8" providerId="LiveId" clId="{05D19583-C2E9-4102-A967-3878126C357F}" dt="2021-10-24T21:11:32.162" v="15" actId="26606"/>
          <ac:spMkLst>
            <pc:docMk/>
            <pc:sldMk cId="4155841153" sldId="260"/>
            <ac:spMk id="260" creationId="{9B0D6CF6-D17B-4DC7-828A-773636910C92}"/>
          </ac:spMkLst>
        </pc:spChg>
        <pc:spChg chg="add del">
          <ac:chgData name="nazan mersin" userId="39198b26a105b9c8" providerId="LiveId" clId="{05D19583-C2E9-4102-A967-3878126C357F}" dt="2021-10-24T21:13:51.297" v="49" actId="26606"/>
          <ac:spMkLst>
            <pc:docMk/>
            <pc:sldMk cId="4155841153" sldId="260"/>
            <ac:spMk id="261" creationId="{E16B2E5A-8EC8-4C56-AB77-380486FDF026}"/>
          </ac:spMkLst>
        </pc:spChg>
        <pc:spChg chg="add del">
          <ac:chgData name="nazan mersin" userId="39198b26a105b9c8" providerId="LiveId" clId="{05D19583-C2E9-4102-A967-3878126C357F}" dt="2021-10-24T21:11:32.162" v="15" actId="26606"/>
          <ac:spMkLst>
            <pc:docMk/>
            <pc:sldMk cId="4155841153" sldId="260"/>
            <ac:spMk id="262" creationId="{8C6933FD-FAB6-403B-9CD4-EF0E06CF799C}"/>
          </ac:spMkLst>
        </pc:spChg>
        <pc:spChg chg="add del">
          <ac:chgData name="nazan mersin" userId="39198b26a105b9c8" providerId="LiveId" clId="{05D19583-C2E9-4102-A967-3878126C357F}" dt="2021-10-24T21:13:51.297" v="49" actId="26606"/>
          <ac:spMkLst>
            <pc:docMk/>
            <pc:sldMk cId="4155841153" sldId="260"/>
            <ac:spMk id="263" creationId="{C87A69CB-2620-4628-9781-88BD40636FCA}"/>
          </ac:spMkLst>
        </pc:spChg>
        <pc:spChg chg="add del">
          <ac:chgData name="nazan mersin" userId="39198b26a105b9c8" providerId="LiveId" clId="{05D19583-C2E9-4102-A967-3878126C357F}" dt="2021-10-24T21:11:32.162" v="15" actId="26606"/>
          <ac:spMkLst>
            <pc:docMk/>
            <pc:sldMk cId="4155841153" sldId="260"/>
            <ac:spMk id="264" creationId="{5C2A4452-6B00-411C-80AB-29AE135B4550}"/>
          </ac:spMkLst>
        </pc:spChg>
        <pc:spChg chg="add del">
          <ac:chgData name="nazan mersin" userId="39198b26a105b9c8" providerId="LiveId" clId="{05D19583-C2E9-4102-A967-3878126C357F}" dt="2021-10-24T21:13:51.297" v="49" actId="26606"/>
          <ac:spMkLst>
            <pc:docMk/>
            <pc:sldMk cId="4155841153" sldId="260"/>
            <ac:spMk id="265" creationId="{CABAB4BD-890F-4563-A5CA-536788B1E972}"/>
          </ac:spMkLst>
        </pc:spChg>
        <pc:spChg chg="add del">
          <ac:chgData name="nazan mersin" userId="39198b26a105b9c8" providerId="LiveId" clId="{05D19583-C2E9-4102-A967-3878126C357F}" dt="2021-10-24T21:11:32.162" v="15" actId="26606"/>
          <ac:spMkLst>
            <pc:docMk/>
            <pc:sldMk cId="4155841153" sldId="260"/>
            <ac:spMk id="266" creationId="{3F4D3F48-1D65-45EB-91E2-BEFFB2440C97}"/>
          </ac:spMkLst>
        </pc:spChg>
        <pc:spChg chg="add del">
          <ac:chgData name="nazan mersin" userId="39198b26a105b9c8" providerId="LiveId" clId="{05D19583-C2E9-4102-A967-3878126C357F}" dt="2021-10-24T21:13:51.297" v="49" actId="26606"/>
          <ac:spMkLst>
            <pc:docMk/>
            <pc:sldMk cId="4155841153" sldId="260"/>
            <ac:spMk id="267" creationId="{24690199-C217-4DCB-9B31-1A45649B0BDA}"/>
          </ac:spMkLst>
        </pc:spChg>
        <pc:spChg chg="add del">
          <ac:chgData name="nazan mersin" userId="39198b26a105b9c8" providerId="LiveId" clId="{05D19583-C2E9-4102-A967-3878126C357F}" dt="2021-10-24T21:11:32.162" v="15" actId="26606"/>
          <ac:spMkLst>
            <pc:docMk/>
            <pc:sldMk cId="4155841153" sldId="260"/>
            <ac:spMk id="268" creationId="{F5A66334-17A8-4594-AB17-4C33A955B27D}"/>
          </ac:spMkLst>
        </pc:spChg>
        <pc:spChg chg="add del">
          <ac:chgData name="nazan mersin" userId="39198b26a105b9c8" providerId="LiveId" clId="{05D19583-C2E9-4102-A967-3878126C357F}" dt="2021-10-24T21:13:51.297" v="49" actId="26606"/>
          <ac:spMkLst>
            <pc:docMk/>
            <pc:sldMk cId="4155841153" sldId="260"/>
            <ac:spMk id="269" creationId="{77F70717-3071-4962-8A7C-F9A58151CF98}"/>
          </ac:spMkLst>
        </pc:spChg>
        <pc:spChg chg="add del">
          <ac:chgData name="nazan mersin" userId="39198b26a105b9c8" providerId="LiveId" clId="{05D19583-C2E9-4102-A967-3878126C357F}" dt="2021-10-24T21:11:32.162" v="15" actId="26606"/>
          <ac:spMkLst>
            <pc:docMk/>
            <pc:sldMk cId="4155841153" sldId="260"/>
            <ac:spMk id="270" creationId="{FB7FEAD3-708C-4B79-B452-4445C27780D9}"/>
          </ac:spMkLst>
        </pc:spChg>
        <pc:spChg chg="add del">
          <ac:chgData name="nazan mersin" userId="39198b26a105b9c8" providerId="LiveId" clId="{05D19583-C2E9-4102-A967-3878126C357F}" dt="2021-10-24T21:13:51.297" v="49" actId="26606"/>
          <ac:spMkLst>
            <pc:docMk/>
            <pc:sldMk cId="4155841153" sldId="260"/>
            <ac:spMk id="271" creationId="{9E870E95-FCD6-4158-861A-5CEC896F525D}"/>
          </ac:spMkLst>
        </pc:spChg>
        <pc:spChg chg="add del">
          <ac:chgData name="nazan mersin" userId="39198b26a105b9c8" providerId="LiveId" clId="{05D19583-C2E9-4102-A967-3878126C357F}" dt="2021-10-24T21:11:32.162" v="15" actId="26606"/>
          <ac:spMkLst>
            <pc:docMk/>
            <pc:sldMk cId="4155841153" sldId="260"/>
            <ac:spMk id="272" creationId="{41281533-9B25-42A4-9F50-34B4F24C0E5B}"/>
          </ac:spMkLst>
        </pc:spChg>
        <pc:spChg chg="add del">
          <ac:chgData name="nazan mersin" userId="39198b26a105b9c8" providerId="LiveId" clId="{05D19583-C2E9-4102-A967-3878126C357F}" dt="2021-10-24T21:13:51.297" v="49" actId="26606"/>
          <ac:spMkLst>
            <pc:docMk/>
            <pc:sldMk cId="4155841153" sldId="260"/>
            <ac:spMk id="273" creationId="{6E01758F-8AEC-4155-B791-2A8CB8A48200}"/>
          </ac:spMkLst>
        </pc:spChg>
        <pc:spChg chg="add del">
          <ac:chgData name="nazan mersin" userId="39198b26a105b9c8" providerId="LiveId" clId="{05D19583-C2E9-4102-A967-3878126C357F}" dt="2021-10-24T21:11:32.162" v="15" actId="26606"/>
          <ac:spMkLst>
            <pc:docMk/>
            <pc:sldMk cId="4155841153" sldId="260"/>
            <ac:spMk id="274" creationId="{007246F1-084B-45D9-BDD9-99BB53F6C9AD}"/>
          </ac:spMkLst>
        </pc:spChg>
        <pc:spChg chg="add del">
          <ac:chgData name="nazan mersin" userId="39198b26a105b9c8" providerId="LiveId" clId="{05D19583-C2E9-4102-A967-3878126C357F}" dt="2021-10-24T21:13:51.297" v="49" actId="26606"/>
          <ac:spMkLst>
            <pc:docMk/>
            <pc:sldMk cId="4155841153" sldId="260"/>
            <ac:spMk id="275" creationId="{8379C6B3-49BE-4333-B322-AF02BBB41C1E}"/>
          </ac:spMkLst>
        </pc:spChg>
        <pc:spChg chg="add del">
          <ac:chgData name="nazan mersin" userId="39198b26a105b9c8" providerId="LiveId" clId="{05D19583-C2E9-4102-A967-3878126C357F}" dt="2021-10-24T21:11:32.162" v="15" actId="26606"/>
          <ac:spMkLst>
            <pc:docMk/>
            <pc:sldMk cId="4155841153" sldId="260"/>
            <ac:spMk id="276" creationId="{77CDD712-F443-4EDC-B663-5EC5ACD7DBE0}"/>
          </ac:spMkLst>
        </pc:spChg>
        <pc:spChg chg="add del">
          <ac:chgData name="nazan mersin" userId="39198b26a105b9c8" providerId="LiveId" clId="{05D19583-C2E9-4102-A967-3878126C357F}" dt="2021-10-24T21:13:51.297" v="49" actId="26606"/>
          <ac:spMkLst>
            <pc:docMk/>
            <pc:sldMk cId="4155841153" sldId="260"/>
            <ac:spMk id="277" creationId="{6D7188E6-F4DA-4486-938D-F45FE01A2631}"/>
          </ac:spMkLst>
        </pc:spChg>
        <pc:spChg chg="add del">
          <ac:chgData name="nazan mersin" userId="39198b26a105b9c8" providerId="LiveId" clId="{05D19583-C2E9-4102-A967-3878126C357F}" dt="2021-10-24T21:11:32.162" v="15" actId="26606"/>
          <ac:spMkLst>
            <pc:docMk/>
            <pc:sldMk cId="4155841153" sldId="260"/>
            <ac:spMk id="278" creationId="{4A695BE5-DE27-460F-845F-45BB814FE35C}"/>
          </ac:spMkLst>
        </pc:spChg>
        <pc:spChg chg="add del">
          <ac:chgData name="nazan mersin" userId="39198b26a105b9c8" providerId="LiveId" clId="{05D19583-C2E9-4102-A967-3878126C357F}" dt="2021-10-24T21:13:51.297" v="49" actId="26606"/>
          <ac:spMkLst>
            <pc:docMk/>
            <pc:sldMk cId="4155841153" sldId="260"/>
            <ac:spMk id="279" creationId="{CD22207C-B504-40B2-A1EB-2DC9B81625A7}"/>
          </ac:spMkLst>
        </pc:spChg>
        <pc:spChg chg="add del">
          <ac:chgData name="nazan mersin" userId="39198b26a105b9c8" providerId="LiveId" clId="{05D19583-C2E9-4102-A967-3878126C357F}" dt="2021-10-24T21:11:32.162" v="15" actId="26606"/>
          <ac:spMkLst>
            <pc:docMk/>
            <pc:sldMk cId="4155841153" sldId="260"/>
            <ac:spMk id="280" creationId="{DE28BE4E-1A59-46FF-810A-A8F9A46F7026}"/>
          </ac:spMkLst>
        </pc:spChg>
        <pc:spChg chg="add del">
          <ac:chgData name="nazan mersin" userId="39198b26a105b9c8" providerId="LiveId" clId="{05D19583-C2E9-4102-A967-3878126C357F}" dt="2021-10-24T21:13:51.297" v="49" actId="26606"/>
          <ac:spMkLst>
            <pc:docMk/>
            <pc:sldMk cId="4155841153" sldId="260"/>
            <ac:spMk id="281" creationId="{0FBC38BC-DE18-4960-A9D4-F24C6F60C017}"/>
          </ac:spMkLst>
        </pc:spChg>
        <pc:spChg chg="add del">
          <ac:chgData name="nazan mersin" userId="39198b26a105b9c8" providerId="LiveId" clId="{05D19583-C2E9-4102-A967-3878126C357F}" dt="2021-10-24T21:11:32.162" v="15" actId="26606"/>
          <ac:spMkLst>
            <pc:docMk/>
            <pc:sldMk cId="4155841153" sldId="260"/>
            <ac:spMk id="282" creationId="{A3CF799A-9839-4CB1-9381-DCC0C1FE1B37}"/>
          </ac:spMkLst>
        </pc:spChg>
        <pc:spChg chg="add del">
          <ac:chgData name="nazan mersin" userId="39198b26a105b9c8" providerId="LiveId" clId="{05D19583-C2E9-4102-A967-3878126C357F}" dt="2021-10-24T21:13:51.297" v="49" actId="26606"/>
          <ac:spMkLst>
            <pc:docMk/>
            <pc:sldMk cId="4155841153" sldId="260"/>
            <ac:spMk id="283" creationId="{BC872037-D6F5-4CE7-A090-32A977A79F34}"/>
          </ac:spMkLst>
        </pc:spChg>
        <pc:spChg chg="add del">
          <ac:chgData name="nazan mersin" userId="39198b26a105b9c8" providerId="LiveId" clId="{05D19583-C2E9-4102-A967-3878126C357F}" dt="2021-10-24T21:11:32.162" v="15" actId="26606"/>
          <ac:spMkLst>
            <pc:docMk/>
            <pc:sldMk cId="4155841153" sldId="260"/>
            <ac:spMk id="284" creationId="{1EFA42E9-27C0-423D-93C8-794A9683FCF1}"/>
          </ac:spMkLst>
        </pc:spChg>
        <pc:spChg chg="add del">
          <ac:chgData name="nazan mersin" userId="39198b26a105b9c8" providerId="LiveId" clId="{05D19583-C2E9-4102-A967-3878126C357F}" dt="2021-10-24T21:13:51.297" v="49" actId="26606"/>
          <ac:spMkLst>
            <pc:docMk/>
            <pc:sldMk cId="4155841153" sldId="260"/>
            <ac:spMk id="285" creationId="{D3C4B45C-266A-45BF-98FA-CA5409C46209}"/>
          </ac:spMkLst>
        </pc:spChg>
        <pc:spChg chg="add del">
          <ac:chgData name="nazan mersin" userId="39198b26a105b9c8" providerId="LiveId" clId="{05D19583-C2E9-4102-A967-3878126C357F}" dt="2021-10-24T21:11:32.162" v="15" actId="26606"/>
          <ac:spMkLst>
            <pc:docMk/>
            <pc:sldMk cId="4155841153" sldId="260"/>
            <ac:spMk id="286" creationId="{E5B56BED-7578-4E42-889D-34AA58F679ED}"/>
          </ac:spMkLst>
        </pc:spChg>
        <pc:spChg chg="add del">
          <ac:chgData name="nazan mersin" userId="39198b26a105b9c8" providerId="LiveId" clId="{05D19583-C2E9-4102-A967-3878126C357F}" dt="2021-10-24T21:13:51.297" v="49" actId="26606"/>
          <ac:spMkLst>
            <pc:docMk/>
            <pc:sldMk cId="4155841153" sldId="260"/>
            <ac:spMk id="287" creationId="{76909582-A285-4EA4-AE72-9DBF0D5659D3}"/>
          </ac:spMkLst>
        </pc:spChg>
        <pc:spChg chg="add del">
          <ac:chgData name="nazan mersin" userId="39198b26a105b9c8" providerId="LiveId" clId="{05D19583-C2E9-4102-A967-3878126C357F}" dt="2021-10-24T21:11:32.162" v="15" actId="26606"/>
          <ac:spMkLst>
            <pc:docMk/>
            <pc:sldMk cId="4155841153" sldId="260"/>
            <ac:spMk id="288" creationId="{FCC7DD6E-E0E5-46B9-81B7-3B2F7B333264}"/>
          </ac:spMkLst>
        </pc:spChg>
        <pc:spChg chg="add del">
          <ac:chgData name="nazan mersin" userId="39198b26a105b9c8" providerId="LiveId" clId="{05D19583-C2E9-4102-A967-3878126C357F}" dt="2021-10-24T21:13:51.297" v="49" actId="26606"/>
          <ac:spMkLst>
            <pc:docMk/>
            <pc:sldMk cId="4155841153" sldId="260"/>
            <ac:spMk id="289" creationId="{A620CFBF-D373-4BA6-BE41-62B50B94578C}"/>
          </ac:spMkLst>
        </pc:spChg>
        <pc:spChg chg="add del">
          <ac:chgData name="nazan mersin" userId="39198b26a105b9c8" providerId="LiveId" clId="{05D19583-C2E9-4102-A967-3878126C357F}" dt="2021-10-24T21:11:32.162" v="15" actId="26606"/>
          <ac:spMkLst>
            <pc:docMk/>
            <pc:sldMk cId="4155841153" sldId="260"/>
            <ac:spMk id="290" creationId="{9C83D9FD-E06E-407B-BA7C-2C2AD5B16C24}"/>
          </ac:spMkLst>
        </pc:spChg>
        <pc:spChg chg="add del">
          <ac:chgData name="nazan mersin" userId="39198b26a105b9c8" providerId="LiveId" clId="{05D19583-C2E9-4102-A967-3878126C357F}" dt="2021-10-24T21:13:51.297" v="49" actId="26606"/>
          <ac:spMkLst>
            <pc:docMk/>
            <pc:sldMk cId="4155841153" sldId="260"/>
            <ac:spMk id="291" creationId="{700BC7B2-0C3D-459F-92C1-3605AA3F092D}"/>
          </ac:spMkLst>
        </pc:spChg>
        <pc:spChg chg="add del">
          <ac:chgData name="nazan mersin" userId="39198b26a105b9c8" providerId="LiveId" clId="{05D19583-C2E9-4102-A967-3878126C357F}" dt="2021-10-24T21:11:32.162" v="15" actId="26606"/>
          <ac:spMkLst>
            <pc:docMk/>
            <pc:sldMk cId="4155841153" sldId="260"/>
            <ac:spMk id="292" creationId="{3C1174EE-071E-4421-BD9C-2C2D84190D2E}"/>
          </ac:spMkLst>
        </pc:spChg>
        <pc:spChg chg="add del">
          <ac:chgData name="nazan mersin" userId="39198b26a105b9c8" providerId="LiveId" clId="{05D19583-C2E9-4102-A967-3878126C357F}" dt="2021-10-24T21:13:51.297" v="49" actId="26606"/>
          <ac:spMkLst>
            <pc:docMk/>
            <pc:sldMk cId="4155841153" sldId="260"/>
            <ac:spMk id="293" creationId="{24F4B005-B785-4A57-9E5A-82D85F00DA39}"/>
          </ac:spMkLst>
        </pc:spChg>
        <pc:spChg chg="add del">
          <ac:chgData name="nazan mersin" userId="39198b26a105b9c8" providerId="LiveId" clId="{05D19583-C2E9-4102-A967-3878126C357F}" dt="2021-10-24T21:11:32.162" v="15" actId="26606"/>
          <ac:spMkLst>
            <pc:docMk/>
            <pc:sldMk cId="4155841153" sldId="260"/>
            <ac:spMk id="294" creationId="{6F280CAD-1F1B-4F43-99A3-B2EC2A7F30F4}"/>
          </ac:spMkLst>
        </pc:spChg>
        <pc:spChg chg="add del">
          <ac:chgData name="nazan mersin" userId="39198b26a105b9c8" providerId="LiveId" clId="{05D19583-C2E9-4102-A967-3878126C357F}" dt="2021-10-24T21:13:51.297" v="49" actId="26606"/>
          <ac:spMkLst>
            <pc:docMk/>
            <pc:sldMk cId="4155841153" sldId="260"/>
            <ac:spMk id="295" creationId="{196ED9B6-969E-4AC4-ACD0-95A421BAB391}"/>
          </ac:spMkLst>
        </pc:spChg>
        <pc:spChg chg="add del">
          <ac:chgData name="nazan mersin" userId="39198b26a105b9c8" providerId="LiveId" clId="{05D19583-C2E9-4102-A967-3878126C357F}" dt="2021-10-24T21:11:32.162" v="15" actId="26606"/>
          <ac:spMkLst>
            <pc:docMk/>
            <pc:sldMk cId="4155841153" sldId="260"/>
            <ac:spMk id="296" creationId="{0D5C974E-4B43-4FFA-8230-DB0E1993C331}"/>
          </ac:spMkLst>
        </pc:spChg>
        <pc:spChg chg="add del">
          <ac:chgData name="nazan mersin" userId="39198b26a105b9c8" providerId="LiveId" clId="{05D19583-C2E9-4102-A967-3878126C357F}" dt="2021-10-24T21:13:51.297" v="49" actId="26606"/>
          <ac:spMkLst>
            <pc:docMk/>
            <pc:sldMk cId="4155841153" sldId="260"/>
            <ac:spMk id="297" creationId="{E317ADBB-3E4F-42D2-B7F2-A15924AD500C}"/>
          </ac:spMkLst>
        </pc:spChg>
        <pc:spChg chg="add del">
          <ac:chgData name="nazan mersin" userId="39198b26a105b9c8" providerId="LiveId" clId="{05D19583-C2E9-4102-A967-3878126C357F}" dt="2021-10-24T21:11:32.162" v="15" actId="26606"/>
          <ac:spMkLst>
            <pc:docMk/>
            <pc:sldMk cId="4155841153" sldId="260"/>
            <ac:spMk id="298" creationId="{A1CACEBA-A7A9-45FB-897A-888150011BC6}"/>
          </ac:spMkLst>
        </pc:spChg>
        <pc:spChg chg="add del">
          <ac:chgData name="nazan mersin" userId="39198b26a105b9c8" providerId="LiveId" clId="{05D19583-C2E9-4102-A967-3878126C357F}" dt="2021-10-24T21:13:51.297" v="49" actId="26606"/>
          <ac:spMkLst>
            <pc:docMk/>
            <pc:sldMk cId="4155841153" sldId="260"/>
            <ac:spMk id="299" creationId="{2E9B2055-E384-472D-91D3-74775CDA167C}"/>
          </ac:spMkLst>
        </pc:spChg>
        <pc:spChg chg="add del">
          <ac:chgData name="nazan mersin" userId="39198b26a105b9c8" providerId="LiveId" clId="{05D19583-C2E9-4102-A967-3878126C357F}" dt="2021-10-24T21:11:32.162" v="15" actId="26606"/>
          <ac:spMkLst>
            <pc:docMk/>
            <pc:sldMk cId="4155841153" sldId="260"/>
            <ac:spMk id="300" creationId="{583E2F4A-E235-4600-A80D-18C1C36EE5FA}"/>
          </ac:spMkLst>
        </pc:spChg>
        <pc:spChg chg="add del">
          <ac:chgData name="nazan mersin" userId="39198b26a105b9c8" providerId="LiveId" clId="{05D19583-C2E9-4102-A967-3878126C357F}" dt="2021-10-24T21:13:51.297" v="49" actId="26606"/>
          <ac:spMkLst>
            <pc:docMk/>
            <pc:sldMk cId="4155841153" sldId="260"/>
            <ac:spMk id="301" creationId="{1F8EFF99-76BF-4F9B-ADAA-B8D310153B74}"/>
          </ac:spMkLst>
        </pc:spChg>
        <pc:spChg chg="add del">
          <ac:chgData name="nazan mersin" userId="39198b26a105b9c8" providerId="LiveId" clId="{05D19583-C2E9-4102-A967-3878126C357F}" dt="2021-10-24T21:11:32.162" v="15" actId="26606"/>
          <ac:spMkLst>
            <pc:docMk/>
            <pc:sldMk cId="4155841153" sldId="260"/>
            <ac:spMk id="302" creationId="{F16259CF-A0BC-4673-91C7-A7D3CDF7C7FD}"/>
          </ac:spMkLst>
        </pc:spChg>
        <pc:spChg chg="add del">
          <ac:chgData name="nazan mersin" userId="39198b26a105b9c8" providerId="LiveId" clId="{05D19583-C2E9-4102-A967-3878126C357F}" dt="2021-10-24T21:13:51.297" v="49" actId="26606"/>
          <ac:spMkLst>
            <pc:docMk/>
            <pc:sldMk cId="4155841153" sldId="260"/>
            <ac:spMk id="303" creationId="{626F1B89-B88E-4CE3-90BF-3704BAF48824}"/>
          </ac:spMkLst>
        </pc:spChg>
        <pc:spChg chg="add del">
          <ac:chgData name="nazan mersin" userId="39198b26a105b9c8" providerId="LiveId" clId="{05D19583-C2E9-4102-A967-3878126C357F}" dt="2021-10-24T21:11:32.162" v="15" actId="26606"/>
          <ac:spMkLst>
            <pc:docMk/>
            <pc:sldMk cId="4155841153" sldId="260"/>
            <ac:spMk id="304" creationId="{B09A934A-4464-4C9B-ACAD-9128E0B615E4}"/>
          </ac:spMkLst>
        </pc:spChg>
        <pc:spChg chg="add del">
          <ac:chgData name="nazan mersin" userId="39198b26a105b9c8" providerId="LiveId" clId="{05D19583-C2E9-4102-A967-3878126C357F}" dt="2021-10-24T21:13:51.297" v="49" actId="26606"/>
          <ac:spMkLst>
            <pc:docMk/>
            <pc:sldMk cId="4155841153" sldId="260"/>
            <ac:spMk id="305" creationId="{C72C1CB8-8213-4EE7-AFFF-B0A74E7A74CA}"/>
          </ac:spMkLst>
        </pc:spChg>
        <pc:spChg chg="add del">
          <ac:chgData name="nazan mersin" userId="39198b26a105b9c8" providerId="LiveId" clId="{05D19583-C2E9-4102-A967-3878126C357F}" dt="2021-10-24T21:11:32.162" v="15" actId="26606"/>
          <ac:spMkLst>
            <pc:docMk/>
            <pc:sldMk cId="4155841153" sldId="260"/>
            <ac:spMk id="306" creationId="{CB010BB8-6FD4-498C-994D-53C8DC7491EE}"/>
          </ac:spMkLst>
        </pc:spChg>
        <pc:spChg chg="add del">
          <ac:chgData name="nazan mersin" userId="39198b26a105b9c8" providerId="LiveId" clId="{05D19583-C2E9-4102-A967-3878126C357F}" dt="2021-10-24T21:13:51.297" v="49" actId="26606"/>
          <ac:spMkLst>
            <pc:docMk/>
            <pc:sldMk cId="4155841153" sldId="260"/>
            <ac:spMk id="307" creationId="{2FF32C41-49E2-459E-9AC4-64269039B12A}"/>
          </ac:spMkLst>
        </pc:spChg>
        <pc:spChg chg="add del">
          <ac:chgData name="nazan mersin" userId="39198b26a105b9c8" providerId="LiveId" clId="{05D19583-C2E9-4102-A967-3878126C357F}" dt="2021-10-24T21:11:32.162" v="15" actId="26606"/>
          <ac:spMkLst>
            <pc:docMk/>
            <pc:sldMk cId="4155841153" sldId="260"/>
            <ac:spMk id="308" creationId="{2D373437-2902-4D8A-B887-F6941556C277}"/>
          </ac:spMkLst>
        </pc:spChg>
        <pc:spChg chg="add del">
          <ac:chgData name="nazan mersin" userId="39198b26a105b9c8" providerId="LiveId" clId="{05D19583-C2E9-4102-A967-3878126C357F}" dt="2021-10-24T21:13:51.297" v="49" actId="26606"/>
          <ac:spMkLst>
            <pc:docMk/>
            <pc:sldMk cId="4155841153" sldId="260"/>
            <ac:spMk id="309" creationId="{06B5D5F0-EA51-440D-81A0-FE60CCFBA9C1}"/>
          </ac:spMkLst>
        </pc:spChg>
        <pc:spChg chg="add del">
          <ac:chgData name="nazan mersin" userId="39198b26a105b9c8" providerId="LiveId" clId="{05D19583-C2E9-4102-A967-3878126C357F}" dt="2021-10-24T21:11:32.162" v="15" actId="26606"/>
          <ac:spMkLst>
            <pc:docMk/>
            <pc:sldMk cId="4155841153" sldId="260"/>
            <ac:spMk id="310" creationId="{217D616F-FDFA-439E-8B09-E55F8234B05F}"/>
          </ac:spMkLst>
        </pc:spChg>
        <pc:spChg chg="add del">
          <ac:chgData name="nazan mersin" userId="39198b26a105b9c8" providerId="LiveId" clId="{05D19583-C2E9-4102-A967-3878126C357F}" dt="2021-10-24T21:13:51.297" v="49" actId="26606"/>
          <ac:spMkLst>
            <pc:docMk/>
            <pc:sldMk cId="4155841153" sldId="260"/>
            <ac:spMk id="311" creationId="{B7CA6C2F-61C2-486F-B691-E8EB4BA27618}"/>
          </ac:spMkLst>
        </pc:spChg>
        <pc:spChg chg="add del">
          <ac:chgData name="nazan mersin" userId="39198b26a105b9c8" providerId="LiveId" clId="{05D19583-C2E9-4102-A967-3878126C357F}" dt="2021-10-24T21:11:32.162" v="15" actId="26606"/>
          <ac:spMkLst>
            <pc:docMk/>
            <pc:sldMk cId="4155841153" sldId="260"/>
            <ac:spMk id="312" creationId="{0F74D32E-67FC-452C-A52B-988DB4984338}"/>
          </ac:spMkLst>
        </pc:spChg>
        <pc:spChg chg="add del">
          <ac:chgData name="nazan mersin" userId="39198b26a105b9c8" providerId="LiveId" clId="{05D19583-C2E9-4102-A967-3878126C357F}" dt="2021-10-24T21:13:51.297" v="49" actId="26606"/>
          <ac:spMkLst>
            <pc:docMk/>
            <pc:sldMk cId="4155841153" sldId="260"/>
            <ac:spMk id="313" creationId="{A6727626-8944-4EB7-B327-B696FE484D24}"/>
          </ac:spMkLst>
        </pc:spChg>
        <pc:spChg chg="add del">
          <ac:chgData name="nazan mersin" userId="39198b26a105b9c8" providerId="LiveId" clId="{05D19583-C2E9-4102-A967-3878126C357F}" dt="2021-10-24T21:11:32.162" v="15" actId="26606"/>
          <ac:spMkLst>
            <pc:docMk/>
            <pc:sldMk cId="4155841153" sldId="260"/>
            <ac:spMk id="314" creationId="{B8F74E45-2803-4A11-9333-3639A1C2F2D9}"/>
          </ac:spMkLst>
        </pc:spChg>
        <pc:spChg chg="add del">
          <ac:chgData name="nazan mersin" userId="39198b26a105b9c8" providerId="LiveId" clId="{05D19583-C2E9-4102-A967-3878126C357F}" dt="2021-10-24T21:13:51.297" v="49" actId="26606"/>
          <ac:spMkLst>
            <pc:docMk/>
            <pc:sldMk cId="4155841153" sldId="260"/>
            <ac:spMk id="315" creationId="{CFBBE0E2-8BDF-4B26-BEBC-DB799B8F6B44}"/>
          </ac:spMkLst>
        </pc:spChg>
        <pc:spChg chg="add del">
          <ac:chgData name="nazan mersin" userId="39198b26a105b9c8" providerId="LiveId" clId="{05D19583-C2E9-4102-A967-3878126C357F}" dt="2021-10-24T21:11:32.162" v="15" actId="26606"/>
          <ac:spMkLst>
            <pc:docMk/>
            <pc:sldMk cId="4155841153" sldId="260"/>
            <ac:spMk id="316" creationId="{106009C3-0971-47AF-8BD9-2EC8A6A4B2F3}"/>
          </ac:spMkLst>
        </pc:spChg>
        <pc:spChg chg="add del">
          <ac:chgData name="nazan mersin" userId="39198b26a105b9c8" providerId="LiveId" clId="{05D19583-C2E9-4102-A967-3878126C357F}" dt="2021-10-24T21:13:51.297" v="49" actId="26606"/>
          <ac:spMkLst>
            <pc:docMk/>
            <pc:sldMk cId="4155841153" sldId="260"/>
            <ac:spMk id="317" creationId="{8EB99B25-2662-42DE-8F5D-E0F6F28C859A}"/>
          </ac:spMkLst>
        </pc:spChg>
        <pc:spChg chg="add del">
          <ac:chgData name="nazan mersin" userId="39198b26a105b9c8" providerId="LiveId" clId="{05D19583-C2E9-4102-A967-3878126C357F}" dt="2021-10-24T21:11:32.162" v="15" actId="26606"/>
          <ac:spMkLst>
            <pc:docMk/>
            <pc:sldMk cId="4155841153" sldId="260"/>
            <ac:spMk id="318" creationId="{ED29B115-F34D-4E41-A4A2-C0CE41C697C8}"/>
          </ac:spMkLst>
        </pc:spChg>
        <pc:spChg chg="add del">
          <ac:chgData name="nazan mersin" userId="39198b26a105b9c8" providerId="LiveId" clId="{05D19583-C2E9-4102-A967-3878126C357F}" dt="2021-10-24T21:13:51.297" v="49" actId="26606"/>
          <ac:spMkLst>
            <pc:docMk/>
            <pc:sldMk cId="4155841153" sldId="260"/>
            <ac:spMk id="319" creationId="{496BF3B0-761A-4454-BE3C-86B4675DC037}"/>
          </ac:spMkLst>
        </pc:spChg>
        <pc:spChg chg="add del">
          <ac:chgData name="nazan mersin" userId="39198b26a105b9c8" providerId="LiveId" clId="{05D19583-C2E9-4102-A967-3878126C357F}" dt="2021-10-24T21:11:32.162" v="15" actId="26606"/>
          <ac:spMkLst>
            <pc:docMk/>
            <pc:sldMk cId="4155841153" sldId="260"/>
            <ac:spMk id="320" creationId="{19D4861C-7907-48BF-84E7-96C0E098D43A}"/>
          </ac:spMkLst>
        </pc:spChg>
        <pc:spChg chg="add del">
          <ac:chgData name="nazan mersin" userId="39198b26a105b9c8" providerId="LiveId" clId="{05D19583-C2E9-4102-A967-3878126C357F}" dt="2021-10-24T21:12:14.180" v="23" actId="26606"/>
          <ac:spMkLst>
            <pc:docMk/>
            <pc:sldMk cId="4155841153" sldId="260"/>
            <ac:spMk id="321" creationId="{FCC7DD6E-E0E5-46B9-81B7-3B2F7B333264}"/>
          </ac:spMkLst>
        </pc:spChg>
        <pc:spChg chg="add del">
          <ac:chgData name="nazan mersin" userId="39198b26a105b9c8" providerId="LiveId" clId="{05D19583-C2E9-4102-A967-3878126C357F}" dt="2021-10-24T21:11:32.162" v="15" actId="26606"/>
          <ac:spMkLst>
            <pc:docMk/>
            <pc:sldMk cId="4155841153" sldId="260"/>
            <ac:spMk id="322" creationId="{AEF03EB9-6D77-4E55-BCF2-4402550D39A6}"/>
          </ac:spMkLst>
        </pc:spChg>
        <pc:spChg chg="add del">
          <ac:chgData name="nazan mersin" userId="39198b26a105b9c8" providerId="LiveId" clId="{05D19583-C2E9-4102-A967-3878126C357F}" dt="2021-10-24T21:12:14.180" v="23" actId="26606"/>
          <ac:spMkLst>
            <pc:docMk/>
            <pc:sldMk cId="4155841153" sldId="260"/>
            <ac:spMk id="323" creationId="{9C83D9FD-E06E-407B-BA7C-2C2AD5B16C24}"/>
          </ac:spMkLst>
        </pc:spChg>
        <pc:spChg chg="add del">
          <ac:chgData name="nazan mersin" userId="39198b26a105b9c8" providerId="LiveId" clId="{05D19583-C2E9-4102-A967-3878126C357F}" dt="2021-10-24T21:11:32.162" v="15" actId="26606"/>
          <ac:spMkLst>
            <pc:docMk/>
            <pc:sldMk cId="4155841153" sldId="260"/>
            <ac:spMk id="324" creationId="{1C9C3C8B-A28D-44DF-AA29-02B28AED7148}"/>
          </ac:spMkLst>
        </pc:spChg>
        <pc:spChg chg="add del">
          <ac:chgData name="nazan mersin" userId="39198b26a105b9c8" providerId="LiveId" clId="{05D19583-C2E9-4102-A967-3878126C357F}" dt="2021-10-24T21:12:14.180" v="23" actId="26606"/>
          <ac:spMkLst>
            <pc:docMk/>
            <pc:sldMk cId="4155841153" sldId="260"/>
            <ac:spMk id="325" creationId="{3C1174EE-071E-4421-BD9C-2C2D84190D2E}"/>
          </ac:spMkLst>
        </pc:spChg>
        <pc:spChg chg="add del">
          <ac:chgData name="nazan mersin" userId="39198b26a105b9c8" providerId="LiveId" clId="{05D19583-C2E9-4102-A967-3878126C357F}" dt="2021-10-24T21:11:32.162" v="15" actId="26606"/>
          <ac:spMkLst>
            <pc:docMk/>
            <pc:sldMk cId="4155841153" sldId="260"/>
            <ac:spMk id="326" creationId="{1EB7CB2D-F6AA-4861-B158-DA3E6B923EC2}"/>
          </ac:spMkLst>
        </pc:spChg>
        <pc:spChg chg="add del">
          <ac:chgData name="nazan mersin" userId="39198b26a105b9c8" providerId="LiveId" clId="{05D19583-C2E9-4102-A967-3878126C357F}" dt="2021-10-24T21:12:14.180" v="23" actId="26606"/>
          <ac:spMkLst>
            <pc:docMk/>
            <pc:sldMk cId="4155841153" sldId="260"/>
            <ac:spMk id="327" creationId="{6F280CAD-1F1B-4F43-99A3-B2EC2A7F30F4}"/>
          </ac:spMkLst>
        </pc:spChg>
        <pc:spChg chg="add del">
          <ac:chgData name="nazan mersin" userId="39198b26a105b9c8" providerId="LiveId" clId="{05D19583-C2E9-4102-A967-3878126C357F}" dt="2021-10-24T21:11:32.162" v="15" actId="26606"/>
          <ac:spMkLst>
            <pc:docMk/>
            <pc:sldMk cId="4155841153" sldId="260"/>
            <ac:spMk id="328" creationId="{48203367-1F19-4C4F-B38D-929816F787B1}"/>
          </ac:spMkLst>
        </pc:spChg>
        <pc:spChg chg="add del">
          <ac:chgData name="nazan mersin" userId="39198b26a105b9c8" providerId="LiveId" clId="{05D19583-C2E9-4102-A967-3878126C357F}" dt="2021-10-24T21:12:14.180" v="23" actId="26606"/>
          <ac:spMkLst>
            <pc:docMk/>
            <pc:sldMk cId="4155841153" sldId="260"/>
            <ac:spMk id="329" creationId="{0D5C974E-4B43-4FFA-8230-DB0E1993C331}"/>
          </ac:spMkLst>
        </pc:spChg>
        <pc:spChg chg="add del">
          <ac:chgData name="nazan mersin" userId="39198b26a105b9c8" providerId="LiveId" clId="{05D19583-C2E9-4102-A967-3878126C357F}" dt="2021-10-24T21:11:32.162" v="15" actId="26606"/>
          <ac:spMkLst>
            <pc:docMk/>
            <pc:sldMk cId="4155841153" sldId="260"/>
            <ac:spMk id="330" creationId="{B89B3B49-0A7E-4573-9B52-D1B0659831AB}"/>
          </ac:spMkLst>
        </pc:spChg>
        <pc:spChg chg="add del">
          <ac:chgData name="nazan mersin" userId="39198b26a105b9c8" providerId="LiveId" clId="{05D19583-C2E9-4102-A967-3878126C357F}" dt="2021-10-24T21:12:14.180" v="23" actId="26606"/>
          <ac:spMkLst>
            <pc:docMk/>
            <pc:sldMk cId="4155841153" sldId="260"/>
            <ac:spMk id="331" creationId="{A1CACEBA-A7A9-45FB-897A-888150011BC6}"/>
          </ac:spMkLst>
        </pc:spChg>
        <pc:spChg chg="add del">
          <ac:chgData name="nazan mersin" userId="39198b26a105b9c8" providerId="LiveId" clId="{05D19583-C2E9-4102-A967-3878126C357F}" dt="2021-10-24T21:11:32.162" v="15" actId="26606"/>
          <ac:spMkLst>
            <pc:docMk/>
            <pc:sldMk cId="4155841153" sldId="260"/>
            <ac:spMk id="332" creationId="{0288BD39-0846-445A-BD81-1E34E0E99ED0}"/>
          </ac:spMkLst>
        </pc:spChg>
        <pc:spChg chg="add del">
          <ac:chgData name="nazan mersin" userId="39198b26a105b9c8" providerId="LiveId" clId="{05D19583-C2E9-4102-A967-3878126C357F}" dt="2021-10-24T21:12:14.180" v="23" actId="26606"/>
          <ac:spMkLst>
            <pc:docMk/>
            <pc:sldMk cId="4155841153" sldId="260"/>
            <ac:spMk id="333" creationId="{583E2F4A-E235-4600-A80D-18C1C36EE5FA}"/>
          </ac:spMkLst>
        </pc:spChg>
        <pc:spChg chg="add del">
          <ac:chgData name="nazan mersin" userId="39198b26a105b9c8" providerId="LiveId" clId="{05D19583-C2E9-4102-A967-3878126C357F}" dt="2021-10-24T21:11:32.162" v="15" actId="26606"/>
          <ac:spMkLst>
            <pc:docMk/>
            <pc:sldMk cId="4155841153" sldId="260"/>
            <ac:spMk id="334" creationId="{BA82150B-D747-458F-8C52-72FBA52BCDBA}"/>
          </ac:spMkLst>
        </pc:spChg>
        <pc:spChg chg="add del">
          <ac:chgData name="nazan mersin" userId="39198b26a105b9c8" providerId="LiveId" clId="{05D19583-C2E9-4102-A967-3878126C357F}" dt="2021-10-24T21:12:14.180" v="23" actId="26606"/>
          <ac:spMkLst>
            <pc:docMk/>
            <pc:sldMk cId="4155841153" sldId="260"/>
            <ac:spMk id="335" creationId="{F16259CF-A0BC-4673-91C7-A7D3CDF7C7FD}"/>
          </ac:spMkLst>
        </pc:spChg>
        <pc:spChg chg="add del">
          <ac:chgData name="nazan mersin" userId="39198b26a105b9c8" providerId="LiveId" clId="{05D19583-C2E9-4102-A967-3878126C357F}" dt="2021-10-24T21:11:32.162" v="15" actId="26606"/>
          <ac:spMkLst>
            <pc:docMk/>
            <pc:sldMk cId="4155841153" sldId="260"/>
            <ac:spMk id="336" creationId="{FEBB9D94-7802-4607-9BA4-62FB212BFCC8}"/>
          </ac:spMkLst>
        </pc:spChg>
        <pc:spChg chg="add del">
          <ac:chgData name="nazan mersin" userId="39198b26a105b9c8" providerId="LiveId" clId="{05D19583-C2E9-4102-A967-3878126C357F}" dt="2021-10-24T21:12:14.180" v="23" actId="26606"/>
          <ac:spMkLst>
            <pc:docMk/>
            <pc:sldMk cId="4155841153" sldId="260"/>
            <ac:spMk id="337" creationId="{B09A934A-4464-4C9B-ACAD-9128E0B615E4}"/>
          </ac:spMkLst>
        </pc:spChg>
        <pc:spChg chg="add del">
          <ac:chgData name="nazan mersin" userId="39198b26a105b9c8" providerId="LiveId" clId="{05D19583-C2E9-4102-A967-3878126C357F}" dt="2021-10-24T21:11:32.162" v="15" actId="26606"/>
          <ac:spMkLst>
            <pc:docMk/>
            <pc:sldMk cId="4155841153" sldId="260"/>
            <ac:spMk id="338" creationId="{24743784-06E3-4913-9DFD-2FCBF9D929C9}"/>
          </ac:spMkLst>
        </pc:spChg>
        <pc:spChg chg="add del">
          <ac:chgData name="nazan mersin" userId="39198b26a105b9c8" providerId="LiveId" clId="{05D19583-C2E9-4102-A967-3878126C357F}" dt="2021-10-24T21:12:14.180" v="23" actId="26606"/>
          <ac:spMkLst>
            <pc:docMk/>
            <pc:sldMk cId="4155841153" sldId="260"/>
            <ac:spMk id="339" creationId="{CB010BB8-6FD4-498C-994D-53C8DC7491EE}"/>
          </ac:spMkLst>
        </pc:spChg>
        <pc:spChg chg="add del">
          <ac:chgData name="nazan mersin" userId="39198b26a105b9c8" providerId="LiveId" clId="{05D19583-C2E9-4102-A967-3878126C357F}" dt="2021-10-24T21:11:32.162" v="15" actId="26606"/>
          <ac:spMkLst>
            <pc:docMk/>
            <pc:sldMk cId="4155841153" sldId="260"/>
            <ac:spMk id="340" creationId="{25CD3315-6611-406F-AF95-2EF9F5A5B048}"/>
          </ac:spMkLst>
        </pc:spChg>
        <pc:spChg chg="add del">
          <ac:chgData name="nazan mersin" userId="39198b26a105b9c8" providerId="LiveId" clId="{05D19583-C2E9-4102-A967-3878126C357F}" dt="2021-10-24T21:12:14.180" v="23" actId="26606"/>
          <ac:spMkLst>
            <pc:docMk/>
            <pc:sldMk cId="4155841153" sldId="260"/>
            <ac:spMk id="341" creationId="{2D373437-2902-4D8A-B887-F6941556C277}"/>
          </ac:spMkLst>
        </pc:spChg>
        <pc:spChg chg="add del">
          <ac:chgData name="nazan mersin" userId="39198b26a105b9c8" providerId="LiveId" clId="{05D19583-C2E9-4102-A967-3878126C357F}" dt="2021-10-24T21:11:32.162" v="15" actId="26606"/>
          <ac:spMkLst>
            <pc:docMk/>
            <pc:sldMk cId="4155841153" sldId="260"/>
            <ac:spMk id="342" creationId="{EB447648-FE0A-4D8E-86B8-D38D5F938BF4}"/>
          </ac:spMkLst>
        </pc:spChg>
        <pc:spChg chg="add del">
          <ac:chgData name="nazan mersin" userId="39198b26a105b9c8" providerId="LiveId" clId="{05D19583-C2E9-4102-A967-3878126C357F}" dt="2021-10-24T21:12:14.180" v="23" actId="26606"/>
          <ac:spMkLst>
            <pc:docMk/>
            <pc:sldMk cId="4155841153" sldId="260"/>
            <ac:spMk id="343" creationId="{217D616F-FDFA-439E-8B09-E55F8234B05F}"/>
          </ac:spMkLst>
        </pc:spChg>
        <pc:spChg chg="add del">
          <ac:chgData name="nazan mersin" userId="39198b26a105b9c8" providerId="LiveId" clId="{05D19583-C2E9-4102-A967-3878126C357F}" dt="2021-10-24T21:11:32.162" v="15" actId="26606"/>
          <ac:spMkLst>
            <pc:docMk/>
            <pc:sldMk cId="4155841153" sldId="260"/>
            <ac:spMk id="344" creationId="{4B0A51D7-FF65-4E97-9E1A-8C4688E86263}"/>
          </ac:spMkLst>
        </pc:spChg>
        <pc:spChg chg="add del">
          <ac:chgData name="nazan mersin" userId="39198b26a105b9c8" providerId="LiveId" clId="{05D19583-C2E9-4102-A967-3878126C357F}" dt="2021-10-24T21:12:14.180" v="23" actId="26606"/>
          <ac:spMkLst>
            <pc:docMk/>
            <pc:sldMk cId="4155841153" sldId="260"/>
            <ac:spMk id="345" creationId="{0F74D32E-67FC-452C-A52B-988DB4984338}"/>
          </ac:spMkLst>
        </pc:spChg>
        <pc:spChg chg="add del">
          <ac:chgData name="nazan mersin" userId="39198b26a105b9c8" providerId="LiveId" clId="{05D19583-C2E9-4102-A967-3878126C357F}" dt="2021-10-24T21:11:32.162" v="15" actId="26606"/>
          <ac:spMkLst>
            <pc:docMk/>
            <pc:sldMk cId="4155841153" sldId="260"/>
            <ac:spMk id="346" creationId="{008FF77B-AC18-4E35-BB9B-0CA39278F7BC}"/>
          </ac:spMkLst>
        </pc:spChg>
        <pc:spChg chg="add del">
          <ac:chgData name="nazan mersin" userId="39198b26a105b9c8" providerId="LiveId" clId="{05D19583-C2E9-4102-A967-3878126C357F}" dt="2021-10-24T21:12:14.180" v="23" actId="26606"/>
          <ac:spMkLst>
            <pc:docMk/>
            <pc:sldMk cId="4155841153" sldId="260"/>
            <ac:spMk id="347" creationId="{B8F74E45-2803-4A11-9333-3639A1C2F2D9}"/>
          </ac:spMkLst>
        </pc:spChg>
        <pc:spChg chg="add del">
          <ac:chgData name="nazan mersin" userId="39198b26a105b9c8" providerId="LiveId" clId="{05D19583-C2E9-4102-A967-3878126C357F}" dt="2021-10-24T21:11:32.162" v="15" actId="26606"/>
          <ac:spMkLst>
            <pc:docMk/>
            <pc:sldMk cId="4155841153" sldId="260"/>
            <ac:spMk id="348" creationId="{E71F6428-AC25-4A5A-8439-04768A17B6F8}"/>
          </ac:spMkLst>
        </pc:spChg>
        <pc:spChg chg="add del">
          <ac:chgData name="nazan mersin" userId="39198b26a105b9c8" providerId="LiveId" clId="{05D19583-C2E9-4102-A967-3878126C357F}" dt="2021-10-24T21:12:14.180" v="23" actId="26606"/>
          <ac:spMkLst>
            <pc:docMk/>
            <pc:sldMk cId="4155841153" sldId="260"/>
            <ac:spMk id="349" creationId="{106009C3-0971-47AF-8BD9-2EC8A6A4B2F3}"/>
          </ac:spMkLst>
        </pc:spChg>
        <pc:spChg chg="add del">
          <ac:chgData name="nazan mersin" userId="39198b26a105b9c8" providerId="LiveId" clId="{05D19583-C2E9-4102-A967-3878126C357F}" dt="2021-10-24T21:11:32.162" v="15" actId="26606"/>
          <ac:spMkLst>
            <pc:docMk/>
            <pc:sldMk cId="4155841153" sldId="260"/>
            <ac:spMk id="350" creationId="{F237A1D4-9D62-4DEA-BD39-E5EC93B33BEF}"/>
          </ac:spMkLst>
        </pc:spChg>
        <pc:spChg chg="add del">
          <ac:chgData name="nazan mersin" userId="39198b26a105b9c8" providerId="LiveId" clId="{05D19583-C2E9-4102-A967-3878126C357F}" dt="2021-10-24T21:12:14.180" v="23" actId="26606"/>
          <ac:spMkLst>
            <pc:docMk/>
            <pc:sldMk cId="4155841153" sldId="260"/>
            <ac:spMk id="351" creationId="{ED29B115-F34D-4E41-A4A2-C0CE41C697C8}"/>
          </ac:spMkLst>
        </pc:spChg>
        <pc:spChg chg="add del">
          <ac:chgData name="nazan mersin" userId="39198b26a105b9c8" providerId="LiveId" clId="{05D19583-C2E9-4102-A967-3878126C357F}" dt="2021-10-24T21:11:32.162" v="15" actId="26606"/>
          <ac:spMkLst>
            <pc:docMk/>
            <pc:sldMk cId="4155841153" sldId="260"/>
            <ac:spMk id="352" creationId="{87E919CC-AC41-4F0D-A842-792D7A418795}"/>
          </ac:spMkLst>
        </pc:spChg>
        <pc:spChg chg="add del">
          <ac:chgData name="nazan mersin" userId="39198b26a105b9c8" providerId="LiveId" clId="{05D19583-C2E9-4102-A967-3878126C357F}" dt="2021-10-24T21:12:14.180" v="23" actId="26606"/>
          <ac:spMkLst>
            <pc:docMk/>
            <pc:sldMk cId="4155841153" sldId="260"/>
            <ac:spMk id="353" creationId="{19D4861C-7907-48BF-84E7-96C0E098D43A}"/>
          </ac:spMkLst>
        </pc:spChg>
        <pc:spChg chg="add del">
          <ac:chgData name="nazan mersin" userId="39198b26a105b9c8" providerId="LiveId" clId="{05D19583-C2E9-4102-A967-3878126C357F}" dt="2021-10-24T21:11:32.162" v="15" actId="26606"/>
          <ac:spMkLst>
            <pc:docMk/>
            <pc:sldMk cId="4155841153" sldId="260"/>
            <ac:spMk id="354" creationId="{965D7305-50C2-4D93-8832-19DC70C5BD23}"/>
          </ac:spMkLst>
        </pc:spChg>
        <pc:spChg chg="add del">
          <ac:chgData name="nazan mersin" userId="39198b26a105b9c8" providerId="LiveId" clId="{05D19583-C2E9-4102-A967-3878126C357F}" dt="2021-10-24T21:12:14.180" v="23" actId="26606"/>
          <ac:spMkLst>
            <pc:docMk/>
            <pc:sldMk cId="4155841153" sldId="260"/>
            <ac:spMk id="355" creationId="{AEF03EB9-6D77-4E55-BCF2-4402550D39A6}"/>
          </ac:spMkLst>
        </pc:spChg>
        <pc:spChg chg="add del">
          <ac:chgData name="nazan mersin" userId="39198b26a105b9c8" providerId="LiveId" clId="{05D19583-C2E9-4102-A967-3878126C357F}" dt="2021-10-24T21:11:32.162" v="15" actId="26606"/>
          <ac:spMkLst>
            <pc:docMk/>
            <pc:sldMk cId="4155841153" sldId="260"/>
            <ac:spMk id="356" creationId="{E0E5EA9F-6192-466D-BF45-46D9BCE3BDB7}"/>
          </ac:spMkLst>
        </pc:spChg>
        <pc:spChg chg="add del">
          <ac:chgData name="nazan mersin" userId="39198b26a105b9c8" providerId="LiveId" clId="{05D19583-C2E9-4102-A967-3878126C357F}" dt="2021-10-24T21:12:14.180" v="23" actId="26606"/>
          <ac:spMkLst>
            <pc:docMk/>
            <pc:sldMk cId="4155841153" sldId="260"/>
            <ac:spMk id="357" creationId="{1C9C3C8B-A28D-44DF-AA29-02B28AED7148}"/>
          </ac:spMkLst>
        </pc:spChg>
        <pc:spChg chg="add del">
          <ac:chgData name="nazan mersin" userId="39198b26a105b9c8" providerId="LiveId" clId="{05D19583-C2E9-4102-A967-3878126C357F}" dt="2021-10-24T21:11:32.162" v="15" actId="26606"/>
          <ac:spMkLst>
            <pc:docMk/>
            <pc:sldMk cId="4155841153" sldId="260"/>
            <ac:spMk id="358" creationId="{CFF6BE31-4842-4659-8D68-63423F82691E}"/>
          </ac:spMkLst>
        </pc:spChg>
        <pc:spChg chg="add del">
          <ac:chgData name="nazan mersin" userId="39198b26a105b9c8" providerId="LiveId" clId="{05D19583-C2E9-4102-A967-3878126C357F}" dt="2021-10-24T21:12:14.180" v="23" actId="26606"/>
          <ac:spMkLst>
            <pc:docMk/>
            <pc:sldMk cId="4155841153" sldId="260"/>
            <ac:spMk id="359" creationId="{1EB7CB2D-F6AA-4861-B158-DA3E6B923EC2}"/>
          </ac:spMkLst>
        </pc:spChg>
        <pc:spChg chg="add del">
          <ac:chgData name="nazan mersin" userId="39198b26a105b9c8" providerId="LiveId" clId="{05D19583-C2E9-4102-A967-3878126C357F}" dt="2021-10-24T21:11:32.162" v="15" actId="26606"/>
          <ac:spMkLst>
            <pc:docMk/>
            <pc:sldMk cId="4155841153" sldId="260"/>
            <ac:spMk id="360" creationId="{3EC2112B-E2EC-492A-8AF9-D78F4B4A99B6}"/>
          </ac:spMkLst>
        </pc:spChg>
        <pc:spChg chg="add del">
          <ac:chgData name="nazan mersin" userId="39198b26a105b9c8" providerId="LiveId" clId="{05D19583-C2E9-4102-A967-3878126C357F}" dt="2021-10-24T21:12:14.180" v="23" actId="26606"/>
          <ac:spMkLst>
            <pc:docMk/>
            <pc:sldMk cId="4155841153" sldId="260"/>
            <ac:spMk id="361" creationId="{48203367-1F19-4C4F-B38D-929816F787B1}"/>
          </ac:spMkLst>
        </pc:spChg>
        <pc:spChg chg="add del">
          <ac:chgData name="nazan mersin" userId="39198b26a105b9c8" providerId="LiveId" clId="{05D19583-C2E9-4102-A967-3878126C357F}" dt="2021-10-24T21:11:32.162" v="15" actId="26606"/>
          <ac:spMkLst>
            <pc:docMk/>
            <pc:sldMk cId="4155841153" sldId="260"/>
            <ac:spMk id="362" creationId="{EB635BC8-61BC-44D5-AA11-9A308B3BA493}"/>
          </ac:spMkLst>
        </pc:spChg>
        <pc:spChg chg="add del">
          <ac:chgData name="nazan mersin" userId="39198b26a105b9c8" providerId="LiveId" clId="{05D19583-C2E9-4102-A967-3878126C357F}" dt="2021-10-24T21:12:14.180" v="23" actId="26606"/>
          <ac:spMkLst>
            <pc:docMk/>
            <pc:sldMk cId="4155841153" sldId="260"/>
            <ac:spMk id="363" creationId="{B89B3B49-0A7E-4573-9B52-D1B0659831AB}"/>
          </ac:spMkLst>
        </pc:spChg>
        <pc:spChg chg="add del">
          <ac:chgData name="nazan mersin" userId="39198b26a105b9c8" providerId="LiveId" clId="{05D19583-C2E9-4102-A967-3878126C357F}" dt="2021-10-24T21:11:32.162" v="15" actId="26606"/>
          <ac:spMkLst>
            <pc:docMk/>
            <pc:sldMk cId="4155841153" sldId="260"/>
            <ac:spMk id="364" creationId="{7E9ACE65-00C6-4A75-8F61-CCADAF3EC144}"/>
          </ac:spMkLst>
        </pc:spChg>
        <pc:spChg chg="add del">
          <ac:chgData name="nazan mersin" userId="39198b26a105b9c8" providerId="LiveId" clId="{05D19583-C2E9-4102-A967-3878126C357F}" dt="2021-10-24T21:12:14.180" v="23" actId="26606"/>
          <ac:spMkLst>
            <pc:docMk/>
            <pc:sldMk cId="4155841153" sldId="260"/>
            <ac:spMk id="365" creationId="{0288BD39-0846-445A-BD81-1E34E0E99ED0}"/>
          </ac:spMkLst>
        </pc:spChg>
        <pc:spChg chg="add del">
          <ac:chgData name="nazan mersin" userId="39198b26a105b9c8" providerId="LiveId" clId="{05D19583-C2E9-4102-A967-3878126C357F}" dt="2021-10-24T21:11:32.162" v="15" actId="26606"/>
          <ac:spMkLst>
            <pc:docMk/>
            <pc:sldMk cId="4155841153" sldId="260"/>
            <ac:spMk id="366" creationId="{5D7163FE-5ADD-41E7-985B-F95E7E048402}"/>
          </ac:spMkLst>
        </pc:spChg>
        <pc:spChg chg="add del">
          <ac:chgData name="nazan mersin" userId="39198b26a105b9c8" providerId="LiveId" clId="{05D19583-C2E9-4102-A967-3878126C357F}" dt="2021-10-24T21:12:14.180" v="23" actId="26606"/>
          <ac:spMkLst>
            <pc:docMk/>
            <pc:sldMk cId="4155841153" sldId="260"/>
            <ac:spMk id="367" creationId="{BA82150B-D747-458F-8C52-72FBA52BCDBA}"/>
          </ac:spMkLst>
        </pc:spChg>
        <pc:spChg chg="add del">
          <ac:chgData name="nazan mersin" userId="39198b26a105b9c8" providerId="LiveId" clId="{05D19583-C2E9-4102-A967-3878126C357F}" dt="2021-10-24T21:11:32.162" v="15" actId="26606"/>
          <ac:spMkLst>
            <pc:docMk/>
            <pc:sldMk cId="4155841153" sldId="260"/>
            <ac:spMk id="368" creationId="{DCD7108A-C70D-4FD9-B91A-0E9F9501AEFB}"/>
          </ac:spMkLst>
        </pc:spChg>
        <pc:spChg chg="add del">
          <ac:chgData name="nazan mersin" userId="39198b26a105b9c8" providerId="LiveId" clId="{05D19583-C2E9-4102-A967-3878126C357F}" dt="2021-10-24T21:12:14.180" v="23" actId="26606"/>
          <ac:spMkLst>
            <pc:docMk/>
            <pc:sldMk cId="4155841153" sldId="260"/>
            <ac:spMk id="369" creationId="{FEBB9D94-7802-4607-9BA4-62FB212BFCC8}"/>
          </ac:spMkLst>
        </pc:spChg>
        <pc:spChg chg="add del">
          <ac:chgData name="nazan mersin" userId="39198b26a105b9c8" providerId="LiveId" clId="{05D19583-C2E9-4102-A967-3878126C357F}" dt="2021-10-24T21:11:32.162" v="15" actId="26606"/>
          <ac:spMkLst>
            <pc:docMk/>
            <pc:sldMk cId="4155841153" sldId="260"/>
            <ac:spMk id="370" creationId="{3C0CF799-2713-48A8-94DF-F8CB5F332436}"/>
          </ac:spMkLst>
        </pc:spChg>
        <pc:spChg chg="add del">
          <ac:chgData name="nazan mersin" userId="39198b26a105b9c8" providerId="LiveId" clId="{05D19583-C2E9-4102-A967-3878126C357F}" dt="2021-10-24T21:12:14.180" v="23" actId="26606"/>
          <ac:spMkLst>
            <pc:docMk/>
            <pc:sldMk cId="4155841153" sldId="260"/>
            <ac:spMk id="371" creationId="{24743784-06E3-4913-9DFD-2FCBF9D929C9}"/>
          </ac:spMkLst>
        </pc:spChg>
        <pc:spChg chg="add del">
          <ac:chgData name="nazan mersin" userId="39198b26a105b9c8" providerId="LiveId" clId="{05D19583-C2E9-4102-A967-3878126C357F}" dt="2021-10-24T21:11:32.162" v="15" actId="26606"/>
          <ac:spMkLst>
            <pc:docMk/>
            <pc:sldMk cId="4155841153" sldId="260"/>
            <ac:spMk id="372" creationId="{00B8B62E-6551-4805-BD5A-5188FE5D3A79}"/>
          </ac:spMkLst>
        </pc:spChg>
        <pc:spChg chg="add del">
          <ac:chgData name="nazan mersin" userId="39198b26a105b9c8" providerId="LiveId" clId="{05D19583-C2E9-4102-A967-3878126C357F}" dt="2021-10-24T21:12:14.180" v="23" actId="26606"/>
          <ac:spMkLst>
            <pc:docMk/>
            <pc:sldMk cId="4155841153" sldId="260"/>
            <ac:spMk id="373" creationId="{25CD3315-6611-406F-AF95-2EF9F5A5B048}"/>
          </ac:spMkLst>
        </pc:spChg>
        <pc:spChg chg="add del">
          <ac:chgData name="nazan mersin" userId="39198b26a105b9c8" providerId="LiveId" clId="{05D19583-C2E9-4102-A967-3878126C357F}" dt="2021-10-24T21:11:32.162" v="15" actId="26606"/>
          <ac:spMkLst>
            <pc:docMk/>
            <pc:sldMk cId="4155841153" sldId="260"/>
            <ac:spMk id="374" creationId="{DFCCEBA8-5961-480A-9134-51605F650B85}"/>
          </ac:spMkLst>
        </pc:spChg>
        <pc:spChg chg="add del">
          <ac:chgData name="nazan mersin" userId="39198b26a105b9c8" providerId="LiveId" clId="{05D19583-C2E9-4102-A967-3878126C357F}" dt="2021-10-24T21:12:14.180" v="23" actId="26606"/>
          <ac:spMkLst>
            <pc:docMk/>
            <pc:sldMk cId="4155841153" sldId="260"/>
            <ac:spMk id="375" creationId="{EB447648-FE0A-4D8E-86B8-D38D5F938BF4}"/>
          </ac:spMkLst>
        </pc:spChg>
        <pc:spChg chg="add del">
          <ac:chgData name="nazan mersin" userId="39198b26a105b9c8" providerId="LiveId" clId="{05D19583-C2E9-4102-A967-3878126C357F}" dt="2021-10-24T21:11:32.162" v="15" actId="26606"/>
          <ac:spMkLst>
            <pc:docMk/>
            <pc:sldMk cId="4155841153" sldId="260"/>
            <ac:spMk id="376" creationId="{724D4F80-B109-4438-BC6D-ABB522B44115}"/>
          </ac:spMkLst>
        </pc:spChg>
        <pc:spChg chg="add del">
          <ac:chgData name="nazan mersin" userId="39198b26a105b9c8" providerId="LiveId" clId="{05D19583-C2E9-4102-A967-3878126C357F}" dt="2021-10-24T21:12:14.180" v="23" actId="26606"/>
          <ac:spMkLst>
            <pc:docMk/>
            <pc:sldMk cId="4155841153" sldId="260"/>
            <ac:spMk id="377" creationId="{4B0A51D7-FF65-4E97-9E1A-8C4688E86263}"/>
          </ac:spMkLst>
        </pc:spChg>
        <pc:spChg chg="add del">
          <ac:chgData name="nazan mersin" userId="39198b26a105b9c8" providerId="LiveId" clId="{05D19583-C2E9-4102-A967-3878126C357F}" dt="2021-10-24T21:11:32.162" v="15" actId="26606"/>
          <ac:spMkLst>
            <pc:docMk/>
            <pc:sldMk cId="4155841153" sldId="260"/>
            <ac:spMk id="378" creationId="{52A7149F-5A3F-4537-981A-974C7409CAF3}"/>
          </ac:spMkLst>
        </pc:spChg>
        <pc:spChg chg="add del">
          <ac:chgData name="nazan mersin" userId="39198b26a105b9c8" providerId="LiveId" clId="{05D19583-C2E9-4102-A967-3878126C357F}" dt="2021-10-24T21:12:14.180" v="23" actId="26606"/>
          <ac:spMkLst>
            <pc:docMk/>
            <pc:sldMk cId="4155841153" sldId="260"/>
            <ac:spMk id="379" creationId="{008FF77B-AC18-4E35-BB9B-0CA39278F7BC}"/>
          </ac:spMkLst>
        </pc:spChg>
        <pc:spChg chg="add del">
          <ac:chgData name="nazan mersin" userId="39198b26a105b9c8" providerId="LiveId" clId="{05D19583-C2E9-4102-A967-3878126C357F}" dt="2021-10-24T21:11:32.162" v="15" actId="26606"/>
          <ac:spMkLst>
            <pc:docMk/>
            <pc:sldMk cId="4155841153" sldId="260"/>
            <ac:spMk id="380" creationId="{89A8D3E3-3518-4738-B94E-F7DD9818D8D2}"/>
          </ac:spMkLst>
        </pc:spChg>
        <pc:spChg chg="add del">
          <ac:chgData name="nazan mersin" userId="39198b26a105b9c8" providerId="LiveId" clId="{05D19583-C2E9-4102-A967-3878126C357F}" dt="2021-10-24T21:12:14.180" v="23" actId="26606"/>
          <ac:spMkLst>
            <pc:docMk/>
            <pc:sldMk cId="4155841153" sldId="260"/>
            <ac:spMk id="381" creationId="{E71F6428-AC25-4A5A-8439-04768A17B6F8}"/>
          </ac:spMkLst>
        </pc:spChg>
        <pc:spChg chg="add del">
          <ac:chgData name="nazan mersin" userId="39198b26a105b9c8" providerId="LiveId" clId="{05D19583-C2E9-4102-A967-3878126C357F}" dt="2021-10-24T21:11:32.162" v="15" actId="26606"/>
          <ac:spMkLst>
            <pc:docMk/>
            <pc:sldMk cId="4155841153" sldId="260"/>
            <ac:spMk id="382" creationId="{FA796F21-7CE5-4483-A137-919B3D433BDF}"/>
          </ac:spMkLst>
        </pc:spChg>
        <pc:spChg chg="add del">
          <ac:chgData name="nazan mersin" userId="39198b26a105b9c8" providerId="LiveId" clId="{05D19583-C2E9-4102-A967-3878126C357F}" dt="2021-10-24T21:12:14.180" v="23" actId="26606"/>
          <ac:spMkLst>
            <pc:docMk/>
            <pc:sldMk cId="4155841153" sldId="260"/>
            <ac:spMk id="383" creationId="{F237A1D4-9D62-4DEA-BD39-E5EC93B33BEF}"/>
          </ac:spMkLst>
        </pc:spChg>
        <pc:spChg chg="add del">
          <ac:chgData name="nazan mersin" userId="39198b26a105b9c8" providerId="LiveId" clId="{05D19583-C2E9-4102-A967-3878126C357F}" dt="2021-10-24T21:11:32.162" v="15" actId="26606"/>
          <ac:spMkLst>
            <pc:docMk/>
            <pc:sldMk cId="4155841153" sldId="260"/>
            <ac:spMk id="384" creationId="{57FC30BB-0D8F-43B0-910E-7DDE8C9331FA}"/>
          </ac:spMkLst>
        </pc:spChg>
        <pc:spChg chg="add del">
          <ac:chgData name="nazan mersin" userId="39198b26a105b9c8" providerId="LiveId" clId="{05D19583-C2E9-4102-A967-3878126C357F}" dt="2021-10-24T21:12:14.180" v="23" actId="26606"/>
          <ac:spMkLst>
            <pc:docMk/>
            <pc:sldMk cId="4155841153" sldId="260"/>
            <ac:spMk id="385" creationId="{800D5F55-AC8B-4C26-ABB0-D8D609EC4643}"/>
          </ac:spMkLst>
        </pc:spChg>
        <pc:spChg chg="add del">
          <ac:chgData name="nazan mersin" userId="39198b26a105b9c8" providerId="LiveId" clId="{05D19583-C2E9-4102-A967-3878126C357F}" dt="2021-10-24T21:11:32.162" v="15" actId="26606"/>
          <ac:spMkLst>
            <pc:docMk/>
            <pc:sldMk cId="4155841153" sldId="260"/>
            <ac:spMk id="386" creationId="{D938207F-A865-48E5-A15D-FD578BC59D89}"/>
          </ac:spMkLst>
        </pc:spChg>
        <pc:spChg chg="add del">
          <ac:chgData name="nazan mersin" userId="39198b26a105b9c8" providerId="LiveId" clId="{05D19583-C2E9-4102-A967-3878126C357F}" dt="2021-10-24T21:12:14.180" v="23" actId="26606"/>
          <ac:spMkLst>
            <pc:docMk/>
            <pc:sldMk cId="4155841153" sldId="260"/>
            <ac:spMk id="387" creationId="{2DF0B83D-C899-44CA-9B54-A9C57E8EB386}"/>
          </ac:spMkLst>
        </pc:spChg>
        <pc:spChg chg="add del">
          <ac:chgData name="nazan mersin" userId="39198b26a105b9c8" providerId="LiveId" clId="{05D19583-C2E9-4102-A967-3878126C357F}" dt="2021-10-24T21:11:32.162" v="15" actId="26606"/>
          <ac:spMkLst>
            <pc:docMk/>
            <pc:sldMk cId="4155841153" sldId="260"/>
            <ac:spMk id="388" creationId="{04637E45-0880-40BC-B488-4EA4CA435620}"/>
          </ac:spMkLst>
        </pc:spChg>
        <pc:spChg chg="add del">
          <ac:chgData name="nazan mersin" userId="39198b26a105b9c8" providerId="LiveId" clId="{05D19583-C2E9-4102-A967-3878126C357F}" dt="2021-10-24T21:12:14.180" v="23" actId="26606"/>
          <ac:spMkLst>
            <pc:docMk/>
            <pc:sldMk cId="4155841153" sldId="260"/>
            <ac:spMk id="389" creationId="{E16B2E5A-8EC8-4C56-AB77-380486FDF026}"/>
          </ac:spMkLst>
        </pc:spChg>
        <pc:spChg chg="add del">
          <ac:chgData name="nazan mersin" userId="39198b26a105b9c8" providerId="LiveId" clId="{05D19583-C2E9-4102-A967-3878126C357F}" dt="2021-10-24T21:12:14.180" v="23" actId="26606"/>
          <ac:spMkLst>
            <pc:docMk/>
            <pc:sldMk cId="4155841153" sldId="260"/>
            <ac:spMk id="390" creationId="{C87A69CB-2620-4628-9781-88BD40636FCA}"/>
          </ac:spMkLst>
        </pc:spChg>
        <pc:spChg chg="add del">
          <ac:chgData name="nazan mersin" userId="39198b26a105b9c8" providerId="LiveId" clId="{05D19583-C2E9-4102-A967-3878126C357F}" dt="2021-10-24T21:12:14.180" v="23" actId="26606"/>
          <ac:spMkLst>
            <pc:docMk/>
            <pc:sldMk cId="4155841153" sldId="260"/>
            <ac:spMk id="391" creationId="{CABAB4BD-890F-4563-A5CA-536788B1E972}"/>
          </ac:spMkLst>
        </pc:spChg>
        <pc:spChg chg="add del">
          <ac:chgData name="nazan mersin" userId="39198b26a105b9c8" providerId="LiveId" clId="{05D19583-C2E9-4102-A967-3878126C357F}" dt="2021-10-24T21:12:14.180" v="23" actId="26606"/>
          <ac:spMkLst>
            <pc:docMk/>
            <pc:sldMk cId="4155841153" sldId="260"/>
            <ac:spMk id="392" creationId="{24690199-C217-4DCB-9B31-1A45649B0BDA}"/>
          </ac:spMkLst>
        </pc:spChg>
        <pc:spChg chg="add del">
          <ac:chgData name="nazan mersin" userId="39198b26a105b9c8" providerId="LiveId" clId="{05D19583-C2E9-4102-A967-3878126C357F}" dt="2021-10-24T21:13:51.297" v="49" actId="26606"/>
          <ac:spMkLst>
            <pc:docMk/>
            <pc:sldMk cId="4155841153" sldId="260"/>
            <ac:spMk id="451" creationId="{0F74D32E-67FC-452C-A52B-988DB4984338}"/>
          </ac:spMkLst>
        </pc:spChg>
        <pc:spChg chg="add del">
          <ac:chgData name="nazan mersin" userId="39198b26a105b9c8" providerId="LiveId" clId="{05D19583-C2E9-4102-A967-3878126C357F}" dt="2021-10-24T21:12:23.615" v="32" actId="26606"/>
          <ac:spMkLst>
            <pc:docMk/>
            <pc:sldMk cId="4155841153" sldId="260"/>
            <ac:spMk id="452" creationId="{C53527CE-0857-4148-A439-03E1284D2FB0}"/>
          </ac:spMkLst>
        </pc:spChg>
        <pc:spChg chg="add del">
          <ac:chgData name="nazan mersin" userId="39198b26a105b9c8" providerId="LiveId" clId="{05D19583-C2E9-4102-A967-3878126C357F}" dt="2021-10-24T21:13:51.297" v="49" actId="26606"/>
          <ac:spMkLst>
            <pc:docMk/>
            <pc:sldMk cId="4155841153" sldId="260"/>
            <ac:spMk id="453" creationId="{B8F74E45-2803-4A11-9333-3639A1C2F2D9}"/>
          </ac:spMkLst>
        </pc:spChg>
        <pc:spChg chg="add del">
          <ac:chgData name="nazan mersin" userId="39198b26a105b9c8" providerId="LiveId" clId="{05D19583-C2E9-4102-A967-3878126C357F}" dt="2021-10-24T21:13:51.297" v="49" actId="26606"/>
          <ac:spMkLst>
            <pc:docMk/>
            <pc:sldMk cId="4155841153" sldId="260"/>
            <ac:spMk id="455" creationId="{106009C3-0971-47AF-8BD9-2EC8A6A4B2F3}"/>
          </ac:spMkLst>
        </pc:spChg>
        <pc:spChg chg="add del">
          <ac:chgData name="nazan mersin" userId="39198b26a105b9c8" providerId="LiveId" clId="{05D19583-C2E9-4102-A967-3878126C357F}" dt="2021-10-24T21:13:51.297" v="49" actId="26606"/>
          <ac:spMkLst>
            <pc:docMk/>
            <pc:sldMk cId="4155841153" sldId="260"/>
            <ac:spMk id="457" creationId="{ED29B115-F34D-4E41-A4A2-C0CE41C697C8}"/>
          </ac:spMkLst>
        </pc:spChg>
        <pc:spChg chg="add del">
          <ac:chgData name="nazan mersin" userId="39198b26a105b9c8" providerId="LiveId" clId="{05D19583-C2E9-4102-A967-3878126C357F}" dt="2021-10-24T21:13:51.297" v="49" actId="26606"/>
          <ac:spMkLst>
            <pc:docMk/>
            <pc:sldMk cId="4155841153" sldId="260"/>
            <ac:spMk id="459" creationId="{19D4861C-7907-48BF-84E7-96C0E098D43A}"/>
          </ac:spMkLst>
        </pc:spChg>
        <pc:spChg chg="add del">
          <ac:chgData name="nazan mersin" userId="39198b26a105b9c8" providerId="LiveId" clId="{05D19583-C2E9-4102-A967-3878126C357F}" dt="2021-10-24T21:13:51.297" v="49" actId="26606"/>
          <ac:spMkLst>
            <pc:docMk/>
            <pc:sldMk cId="4155841153" sldId="260"/>
            <ac:spMk id="461" creationId="{AEF03EB9-6D77-4E55-BCF2-4402550D39A6}"/>
          </ac:spMkLst>
        </pc:spChg>
        <pc:spChg chg="add del">
          <ac:chgData name="nazan mersin" userId="39198b26a105b9c8" providerId="LiveId" clId="{05D19583-C2E9-4102-A967-3878126C357F}" dt="2021-10-24T21:13:51.297" v="49" actId="26606"/>
          <ac:spMkLst>
            <pc:docMk/>
            <pc:sldMk cId="4155841153" sldId="260"/>
            <ac:spMk id="463" creationId="{1C9C3C8B-A28D-44DF-AA29-02B28AED7148}"/>
          </ac:spMkLst>
        </pc:spChg>
        <pc:spChg chg="add del">
          <ac:chgData name="nazan mersin" userId="39198b26a105b9c8" providerId="LiveId" clId="{05D19583-C2E9-4102-A967-3878126C357F}" dt="2021-10-24T21:13:51.297" v="49" actId="26606"/>
          <ac:spMkLst>
            <pc:docMk/>
            <pc:sldMk cId="4155841153" sldId="260"/>
            <ac:spMk id="465" creationId="{1EB7CB2D-F6AA-4861-B158-DA3E6B923EC2}"/>
          </ac:spMkLst>
        </pc:spChg>
        <pc:spChg chg="add del">
          <ac:chgData name="nazan mersin" userId="39198b26a105b9c8" providerId="LiveId" clId="{05D19583-C2E9-4102-A967-3878126C357F}" dt="2021-10-24T21:13:51.297" v="49" actId="26606"/>
          <ac:spMkLst>
            <pc:docMk/>
            <pc:sldMk cId="4155841153" sldId="260"/>
            <ac:spMk id="467" creationId="{48203367-1F19-4C4F-B38D-929816F787B1}"/>
          </ac:spMkLst>
        </pc:spChg>
        <pc:spChg chg="add del">
          <ac:chgData name="nazan mersin" userId="39198b26a105b9c8" providerId="LiveId" clId="{05D19583-C2E9-4102-A967-3878126C357F}" dt="2021-10-24T21:13:51.297" v="49" actId="26606"/>
          <ac:spMkLst>
            <pc:docMk/>
            <pc:sldMk cId="4155841153" sldId="260"/>
            <ac:spMk id="469" creationId="{B89B3B49-0A7E-4573-9B52-D1B0659831AB}"/>
          </ac:spMkLst>
        </pc:spChg>
        <pc:spChg chg="add del">
          <ac:chgData name="nazan mersin" userId="39198b26a105b9c8" providerId="LiveId" clId="{05D19583-C2E9-4102-A967-3878126C357F}" dt="2021-10-24T21:13:51.297" v="49" actId="26606"/>
          <ac:spMkLst>
            <pc:docMk/>
            <pc:sldMk cId="4155841153" sldId="260"/>
            <ac:spMk id="471" creationId="{0288BD39-0846-445A-BD81-1E34E0E99ED0}"/>
          </ac:spMkLst>
        </pc:spChg>
        <pc:spChg chg="add del">
          <ac:chgData name="nazan mersin" userId="39198b26a105b9c8" providerId="LiveId" clId="{05D19583-C2E9-4102-A967-3878126C357F}" dt="2021-10-24T21:13:51.297" v="49" actId="26606"/>
          <ac:spMkLst>
            <pc:docMk/>
            <pc:sldMk cId="4155841153" sldId="260"/>
            <ac:spMk id="473" creationId="{BA82150B-D747-458F-8C52-72FBA52BCDBA}"/>
          </ac:spMkLst>
        </pc:spChg>
        <pc:spChg chg="add del">
          <ac:chgData name="nazan mersin" userId="39198b26a105b9c8" providerId="LiveId" clId="{05D19583-C2E9-4102-A967-3878126C357F}" dt="2021-10-24T21:13:51.297" v="49" actId="26606"/>
          <ac:spMkLst>
            <pc:docMk/>
            <pc:sldMk cId="4155841153" sldId="260"/>
            <ac:spMk id="475" creationId="{FEBB9D94-7802-4607-9BA4-62FB212BFCC8}"/>
          </ac:spMkLst>
        </pc:spChg>
        <pc:spChg chg="add del">
          <ac:chgData name="nazan mersin" userId="39198b26a105b9c8" providerId="LiveId" clId="{05D19583-C2E9-4102-A967-3878126C357F}" dt="2021-10-24T21:13:51.297" v="49" actId="26606"/>
          <ac:spMkLst>
            <pc:docMk/>
            <pc:sldMk cId="4155841153" sldId="260"/>
            <ac:spMk id="477" creationId="{24743784-06E3-4913-9DFD-2FCBF9D929C9}"/>
          </ac:spMkLst>
        </pc:spChg>
        <pc:spChg chg="add del">
          <ac:chgData name="nazan mersin" userId="39198b26a105b9c8" providerId="LiveId" clId="{05D19583-C2E9-4102-A967-3878126C357F}" dt="2021-10-24T21:13:51.297" v="49" actId="26606"/>
          <ac:spMkLst>
            <pc:docMk/>
            <pc:sldMk cId="4155841153" sldId="260"/>
            <ac:spMk id="479" creationId="{25CD3315-6611-406F-AF95-2EF9F5A5B048}"/>
          </ac:spMkLst>
        </pc:spChg>
        <pc:spChg chg="add del">
          <ac:chgData name="nazan mersin" userId="39198b26a105b9c8" providerId="LiveId" clId="{05D19583-C2E9-4102-A967-3878126C357F}" dt="2021-10-24T21:13:51.297" v="49" actId="26606"/>
          <ac:spMkLst>
            <pc:docMk/>
            <pc:sldMk cId="4155841153" sldId="260"/>
            <ac:spMk id="481" creationId="{EB447648-FE0A-4D8E-86B8-D38D5F938BF4}"/>
          </ac:spMkLst>
        </pc:spChg>
        <pc:spChg chg="add del">
          <ac:chgData name="nazan mersin" userId="39198b26a105b9c8" providerId="LiveId" clId="{05D19583-C2E9-4102-A967-3878126C357F}" dt="2021-10-24T21:13:51.297" v="49" actId="26606"/>
          <ac:spMkLst>
            <pc:docMk/>
            <pc:sldMk cId="4155841153" sldId="260"/>
            <ac:spMk id="483" creationId="{4B0A51D7-FF65-4E97-9E1A-8C4688E86263}"/>
          </ac:spMkLst>
        </pc:spChg>
        <pc:spChg chg="add del">
          <ac:chgData name="nazan mersin" userId="39198b26a105b9c8" providerId="LiveId" clId="{05D19583-C2E9-4102-A967-3878126C357F}" dt="2021-10-24T21:13:51.297" v="49" actId="26606"/>
          <ac:spMkLst>
            <pc:docMk/>
            <pc:sldMk cId="4155841153" sldId="260"/>
            <ac:spMk id="485" creationId="{008FF77B-AC18-4E35-BB9B-0CA39278F7BC}"/>
          </ac:spMkLst>
        </pc:spChg>
        <pc:spChg chg="add del">
          <ac:chgData name="nazan mersin" userId="39198b26a105b9c8" providerId="LiveId" clId="{05D19583-C2E9-4102-A967-3878126C357F}" dt="2021-10-24T21:13:51.297" v="49" actId="26606"/>
          <ac:spMkLst>
            <pc:docMk/>
            <pc:sldMk cId="4155841153" sldId="260"/>
            <ac:spMk id="487" creationId="{E71F6428-AC25-4A5A-8439-04768A17B6F8}"/>
          </ac:spMkLst>
        </pc:spChg>
        <pc:spChg chg="add del">
          <ac:chgData name="nazan mersin" userId="39198b26a105b9c8" providerId="LiveId" clId="{05D19583-C2E9-4102-A967-3878126C357F}" dt="2021-10-24T21:13:51.297" v="49" actId="26606"/>
          <ac:spMkLst>
            <pc:docMk/>
            <pc:sldMk cId="4155841153" sldId="260"/>
            <ac:spMk id="489" creationId="{F237A1D4-9D62-4DEA-BD39-E5EC93B33BEF}"/>
          </ac:spMkLst>
        </pc:spChg>
        <pc:spChg chg="add del">
          <ac:chgData name="nazan mersin" userId="39198b26a105b9c8" providerId="LiveId" clId="{05D19583-C2E9-4102-A967-3878126C357F}" dt="2021-10-24T21:13:51.297" v="49" actId="26606"/>
          <ac:spMkLst>
            <pc:docMk/>
            <pc:sldMk cId="4155841153" sldId="260"/>
            <ac:spMk id="491" creationId="{87E919CC-AC41-4F0D-A842-792D7A418795}"/>
          </ac:spMkLst>
        </pc:spChg>
        <pc:spChg chg="add del">
          <ac:chgData name="nazan mersin" userId="39198b26a105b9c8" providerId="LiveId" clId="{05D19583-C2E9-4102-A967-3878126C357F}" dt="2021-10-24T21:13:51.297" v="49" actId="26606"/>
          <ac:spMkLst>
            <pc:docMk/>
            <pc:sldMk cId="4155841153" sldId="260"/>
            <ac:spMk id="493" creationId="{965D7305-50C2-4D93-8832-19DC70C5BD23}"/>
          </ac:spMkLst>
        </pc:spChg>
        <pc:spChg chg="add del">
          <ac:chgData name="nazan mersin" userId="39198b26a105b9c8" providerId="LiveId" clId="{05D19583-C2E9-4102-A967-3878126C357F}" dt="2021-10-24T21:13:51.297" v="49" actId="26606"/>
          <ac:spMkLst>
            <pc:docMk/>
            <pc:sldMk cId="4155841153" sldId="260"/>
            <ac:spMk id="495" creationId="{E0E5EA9F-6192-466D-BF45-46D9BCE3BDB7}"/>
          </ac:spMkLst>
        </pc:spChg>
        <pc:spChg chg="add del">
          <ac:chgData name="nazan mersin" userId="39198b26a105b9c8" providerId="LiveId" clId="{05D19583-C2E9-4102-A967-3878126C357F}" dt="2021-10-24T21:13:51.297" v="49" actId="26606"/>
          <ac:spMkLst>
            <pc:docMk/>
            <pc:sldMk cId="4155841153" sldId="260"/>
            <ac:spMk id="497" creationId="{CFF6BE31-4842-4659-8D68-63423F82691E}"/>
          </ac:spMkLst>
        </pc:spChg>
        <pc:spChg chg="add del">
          <ac:chgData name="nazan mersin" userId="39198b26a105b9c8" providerId="LiveId" clId="{05D19583-C2E9-4102-A967-3878126C357F}" dt="2021-10-24T21:13:51.297" v="49" actId="26606"/>
          <ac:spMkLst>
            <pc:docMk/>
            <pc:sldMk cId="4155841153" sldId="260"/>
            <ac:spMk id="499" creationId="{3EC2112B-E2EC-492A-8AF9-D78F4B4A99B6}"/>
          </ac:spMkLst>
        </pc:spChg>
        <pc:spChg chg="add del">
          <ac:chgData name="nazan mersin" userId="39198b26a105b9c8" providerId="LiveId" clId="{05D19583-C2E9-4102-A967-3878126C357F}" dt="2021-10-24T21:13:51.297" v="49" actId="26606"/>
          <ac:spMkLst>
            <pc:docMk/>
            <pc:sldMk cId="4155841153" sldId="260"/>
            <ac:spMk id="501" creationId="{EB635BC8-61BC-44D5-AA11-9A308B3BA493}"/>
          </ac:spMkLst>
        </pc:spChg>
        <pc:spChg chg="add del">
          <ac:chgData name="nazan mersin" userId="39198b26a105b9c8" providerId="LiveId" clId="{05D19583-C2E9-4102-A967-3878126C357F}" dt="2021-10-24T21:13:51.297" v="49" actId="26606"/>
          <ac:spMkLst>
            <pc:docMk/>
            <pc:sldMk cId="4155841153" sldId="260"/>
            <ac:spMk id="503" creationId="{7E9ACE65-00C6-4A75-8F61-CCADAF3EC144}"/>
          </ac:spMkLst>
        </pc:spChg>
        <pc:spChg chg="add del">
          <ac:chgData name="nazan mersin" userId="39198b26a105b9c8" providerId="LiveId" clId="{05D19583-C2E9-4102-A967-3878126C357F}" dt="2021-10-24T21:11:46.688" v="19" actId="26606"/>
          <ac:spMkLst>
            <pc:docMk/>
            <pc:sldMk cId="4155841153" sldId="260"/>
            <ac:spMk id="504" creationId="{9FF4A234-29BA-4B70-BFC0-64FBB64F2A7B}"/>
          </ac:spMkLst>
        </pc:spChg>
        <pc:spChg chg="add del">
          <ac:chgData name="nazan mersin" userId="39198b26a105b9c8" providerId="LiveId" clId="{05D19583-C2E9-4102-A967-3878126C357F}" dt="2021-10-24T21:13:51.297" v="49" actId="26606"/>
          <ac:spMkLst>
            <pc:docMk/>
            <pc:sldMk cId="4155841153" sldId="260"/>
            <ac:spMk id="505" creationId="{5D7163FE-5ADD-41E7-985B-F95E7E048402}"/>
          </ac:spMkLst>
        </pc:spChg>
        <pc:spChg chg="add del">
          <ac:chgData name="nazan mersin" userId="39198b26a105b9c8" providerId="LiveId" clId="{05D19583-C2E9-4102-A967-3878126C357F}" dt="2021-10-24T21:12:09.911" v="21" actId="26606"/>
          <ac:spMkLst>
            <pc:docMk/>
            <pc:sldMk cId="4155841153" sldId="260"/>
            <ac:spMk id="506" creationId="{9FF4A234-29BA-4B70-BFC0-64FBB64F2A7B}"/>
          </ac:spMkLst>
        </pc:spChg>
        <pc:spChg chg="add del">
          <ac:chgData name="nazan mersin" userId="39198b26a105b9c8" providerId="LiveId" clId="{05D19583-C2E9-4102-A967-3878126C357F}" dt="2021-10-24T21:12:09.911" v="21" actId="26606"/>
          <ac:spMkLst>
            <pc:docMk/>
            <pc:sldMk cId="4155841153" sldId="260"/>
            <ac:spMk id="507" creationId="{CDA16EB2-8F47-4759-A206-DA4D0FF38EDF}"/>
          </ac:spMkLst>
        </pc:spChg>
        <pc:spChg chg="add del">
          <ac:chgData name="nazan mersin" userId="39198b26a105b9c8" providerId="LiveId" clId="{05D19583-C2E9-4102-A967-3878126C357F}" dt="2021-10-24T21:12:14.180" v="23" actId="26606"/>
          <ac:spMkLst>
            <pc:docMk/>
            <pc:sldMk cId="4155841153" sldId="260"/>
            <ac:spMk id="509" creationId="{4080BC15-6F3E-4EDC-BB73-20706F743138}"/>
          </ac:spMkLst>
        </pc:spChg>
        <pc:spChg chg="add del">
          <ac:chgData name="nazan mersin" userId="39198b26a105b9c8" providerId="LiveId" clId="{05D19583-C2E9-4102-A967-3878126C357F}" dt="2021-10-24T21:12:14.180" v="23" actId="26606"/>
          <ac:spMkLst>
            <pc:docMk/>
            <pc:sldMk cId="4155841153" sldId="260"/>
            <ac:spMk id="510" creationId="{E4E336B8-243A-49D9-9876-4BF3A08D3A8A}"/>
          </ac:spMkLst>
        </pc:spChg>
        <pc:spChg chg="add del">
          <ac:chgData name="nazan mersin" userId="39198b26a105b9c8" providerId="LiveId" clId="{05D19583-C2E9-4102-A967-3878126C357F}" dt="2021-10-24T21:12:14.180" v="23" actId="26606"/>
          <ac:spMkLst>
            <pc:docMk/>
            <pc:sldMk cId="4155841153" sldId="260"/>
            <ac:spMk id="511" creationId="{05F36030-F60E-436E-81FE-74DD0776DB7F}"/>
          </ac:spMkLst>
        </pc:spChg>
        <pc:spChg chg="add del">
          <ac:chgData name="nazan mersin" userId="39198b26a105b9c8" providerId="LiveId" clId="{05D19583-C2E9-4102-A967-3878126C357F}" dt="2021-10-24T21:12:14.180" v="23" actId="26606"/>
          <ac:spMkLst>
            <pc:docMk/>
            <pc:sldMk cId="4155841153" sldId="260"/>
            <ac:spMk id="512" creationId="{77F70717-3071-4962-8A7C-F9A58151CF98}"/>
          </ac:spMkLst>
        </pc:spChg>
        <pc:spChg chg="add del">
          <ac:chgData name="nazan mersin" userId="39198b26a105b9c8" providerId="LiveId" clId="{05D19583-C2E9-4102-A967-3878126C357F}" dt="2021-10-24T21:12:14.180" v="23" actId="26606"/>
          <ac:spMkLst>
            <pc:docMk/>
            <pc:sldMk cId="4155841153" sldId="260"/>
            <ac:spMk id="513" creationId="{9E870E95-FCD6-4158-861A-5CEC896F525D}"/>
          </ac:spMkLst>
        </pc:spChg>
        <pc:spChg chg="add del">
          <ac:chgData name="nazan mersin" userId="39198b26a105b9c8" providerId="LiveId" clId="{05D19583-C2E9-4102-A967-3878126C357F}" dt="2021-10-24T21:12:14.180" v="23" actId="26606"/>
          <ac:spMkLst>
            <pc:docMk/>
            <pc:sldMk cId="4155841153" sldId="260"/>
            <ac:spMk id="514" creationId="{6E01758F-8AEC-4155-B791-2A8CB8A48200}"/>
          </ac:spMkLst>
        </pc:spChg>
        <pc:spChg chg="add del">
          <ac:chgData name="nazan mersin" userId="39198b26a105b9c8" providerId="LiveId" clId="{05D19583-C2E9-4102-A967-3878126C357F}" dt="2021-10-24T21:12:14.180" v="23" actId="26606"/>
          <ac:spMkLst>
            <pc:docMk/>
            <pc:sldMk cId="4155841153" sldId="260"/>
            <ac:spMk id="515" creationId="{8379C6B3-49BE-4333-B322-AF02BBB41C1E}"/>
          </ac:spMkLst>
        </pc:spChg>
        <pc:spChg chg="add del">
          <ac:chgData name="nazan mersin" userId="39198b26a105b9c8" providerId="LiveId" clId="{05D19583-C2E9-4102-A967-3878126C357F}" dt="2021-10-24T21:12:14.180" v="23" actId="26606"/>
          <ac:spMkLst>
            <pc:docMk/>
            <pc:sldMk cId="4155841153" sldId="260"/>
            <ac:spMk id="516" creationId="{6D7188E6-F4DA-4486-938D-F45FE01A2631}"/>
          </ac:spMkLst>
        </pc:spChg>
        <pc:spChg chg="add del">
          <ac:chgData name="nazan mersin" userId="39198b26a105b9c8" providerId="LiveId" clId="{05D19583-C2E9-4102-A967-3878126C357F}" dt="2021-10-24T21:12:14.180" v="23" actId="26606"/>
          <ac:spMkLst>
            <pc:docMk/>
            <pc:sldMk cId="4155841153" sldId="260"/>
            <ac:spMk id="517" creationId="{CD22207C-B504-40B2-A1EB-2DC9B81625A7}"/>
          </ac:spMkLst>
        </pc:spChg>
        <pc:spChg chg="add del">
          <ac:chgData name="nazan mersin" userId="39198b26a105b9c8" providerId="LiveId" clId="{05D19583-C2E9-4102-A967-3878126C357F}" dt="2021-10-24T21:12:14.180" v="23" actId="26606"/>
          <ac:spMkLst>
            <pc:docMk/>
            <pc:sldMk cId="4155841153" sldId="260"/>
            <ac:spMk id="518" creationId="{0FBC38BC-DE18-4960-A9D4-F24C6F60C017}"/>
          </ac:spMkLst>
        </pc:spChg>
        <pc:spChg chg="add del">
          <ac:chgData name="nazan mersin" userId="39198b26a105b9c8" providerId="LiveId" clId="{05D19583-C2E9-4102-A967-3878126C357F}" dt="2021-10-24T21:12:14.180" v="23" actId="26606"/>
          <ac:spMkLst>
            <pc:docMk/>
            <pc:sldMk cId="4155841153" sldId="260"/>
            <ac:spMk id="519" creationId="{BC872037-D6F5-4CE7-A090-32A977A79F34}"/>
          </ac:spMkLst>
        </pc:spChg>
        <pc:spChg chg="add del">
          <ac:chgData name="nazan mersin" userId="39198b26a105b9c8" providerId="LiveId" clId="{05D19583-C2E9-4102-A967-3878126C357F}" dt="2021-10-24T21:12:14.180" v="23" actId="26606"/>
          <ac:spMkLst>
            <pc:docMk/>
            <pc:sldMk cId="4155841153" sldId="260"/>
            <ac:spMk id="520" creationId="{D3C4B45C-266A-45BF-98FA-CA5409C46209}"/>
          </ac:spMkLst>
        </pc:spChg>
        <pc:spChg chg="add del">
          <ac:chgData name="nazan mersin" userId="39198b26a105b9c8" providerId="LiveId" clId="{05D19583-C2E9-4102-A967-3878126C357F}" dt="2021-10-24T21:12:14.180" v="23" actId="26606"/>
          <ac:spMkLst>
            <pc:docMk/>
            <pc:sldMk cId="4155841153" sldId="260"/>
            <ac:spMk id="521" creationId="{76909582-A285-4EA4-AE72-9DBF0D5659D3}"/>
          </ac:spMkLst>
        </pc:spChg>
        <pc:spChg chg="add del">
          <ac:chgData name="nazan mersin" userId="39198b26a105b9c8" providerId="LiveId" clId="{05D19583-C2E9-4102-A967-3878126C357F}" dt="2021-10-24T21:12:14.180" v="23" actId="26606"/>
          <ac:spMkLst>
            <pc:docMk/>
            <pc:sldMk cId="4155841153" sldId="260"/>
            <ac:spMk id="522" creationId="{A620CFBF-D373-4BA6-BE41-62B50B94578C}"/>
          </ac:spMkLst>
        </pc:spChg>
        <pc:spChg chg="add del">
          <ac:chgData name="nazan mersin" userId="39198b26a105b9c8" providerId="LiveId" clId="{05D19583-C2E9-4102-A967-3878126C357F}" dt="2021-10-24T21:12:14.180" v="23" actId="26606"/>
          <ac:spMkLst>
            <pc:docMk/>
            <pc:sldMk cId="4155841153" sldId="260"/>
            <ac:spMk id="523" creationId="{700BC7B2-0C3D-459F-92C1-3605AA3F092D}"/>
          </ac:spMkLst>
        </pc:spChg>
        <pc:spChg chg="add del">
          <ac:chgData name="nazan mersin" userId="39198b26a105b9c8" providerId="LiveId" clId="{05D19583-C2E9-4102-A967-3878126C357F}" dt="2021-10-24T21:12:14.180" v="23" actId="26606"/>
          <ac:spMkLst>
            <pc:docMk/>
            <pc:sldMk cId="4155841153" sldId="260"/>
            <ac:spMk id="524" creationId="{24F4B005-B785-4A57-9E5A-82D85F00DA39}"/>
          </ac:spMkLst>
        </pc:spChg>
        <pc:spChg chg="add del">
          <ac:chgData name="nazan mersin" userId="39198b26a105b9c8" providerId="LiveId" clId="{05D19583-C2E9-4102-A967-3878126C357F}" dt="2021-10-24T21:12:14.180" v="23" actId="26606"/>
          <ac:spMkLst>
            <pc:docMk/>
            <pc:sldMk cId="4155841153" sldId="260"/>
            <ac:spMk id="525" creationId="{2E9B2055-E384-472D-91D3-74775CDA167C}"/>
          </ac:spMkLst>
        </pc:spChg>
        <pc:spChg chg="add del">
          <ac:chgData name="nazan mersin" userId="39198b26a105b9c8" providerId="LiveId" clId="{05D19583-C2E9-4102-A967-3878126C357F}" dt="2021-10-24T21:12:14.180" v="23" actId="26606"/>
          <ac:spMkLst>
            <pc:docMk/>
            <pc:sldMk cId="4155841153" sldId="260"/>
            <ac:spMk id="526" creationId="{1F8EFF99-76BF-4F9B-ADAA-B8D310153B74}"/>
          </ac:spMkLst>
        </pc:spChg>
        <pc:spChg chg="add del">
          <ac:chgData name="nazan mersin" userId="39198b26a105b9c8" providerId="LiveId" clId="{05D19583-C2E9-4102-A967-3878126C357F}" dt="2021-10-24T21:12:14.180" v="23" actId="26606"/>
          <ac:spMkLst>
            <pc:docMk/>
            <pc:sldMk cId="4155841153" sldId="260"/>
            <ac:spMk id="527" creationId="{626F1B89-B88E-4CE3-90BF-3704BAF48824}"/>
          </ac:spMkLst>
        </pc:spChg>
        <pc:spChg chg="add del">
          <ac:chgData name="nazan mersin" userId="39198b26a105b9c8" providerId="LiveId" clId="{05D19583-C2E9-4102-A967-3878126C357F}" dt="2021-10-24T21:12:14.180" v="23" actId="26606"/>
          <ac:spMkLst>
            <pc:docMk/>
            <pc:sldMk cId="4155841153" sldId="260"/>
            <ac:spMk id="528" creationId="{C72C1CB8-8213-4EE7-AFFF-B0A74E7A74CA}"/>
          </ac:spMkLst>
        </pc:spChg>
        <pc:spChg chg="add del">
          <ac:chgData name="nazan mersin" userId="39198b26a105b9c8" providerId="LiveId" clId="{05D19583-C2E9-4102-A967-3878126C357F}" dt="2021-10-24T21:12:14.180" v="23" actId="26606"/>
          <ac:spMkLst>
            <pc:docMk/>
            <pc:sldMk cId="4155841153" sldId="260"/>
            <ac:spMk id="529" creationId="{2FF32C41-49E2-459E-9AC4-64269039B12A}"/>
          </ac:spMkLst>
        </pc:spChg>
        <pc:spChg chg="add del">
          <ac:chgData name="nazan mersin" userId="39198b26a105b9c8" providerId="LiveId" clId="{05D19583-C2E9-4102-A967-3878126C357F}" dt="2021-10-24T21:12:14.180" v="23" actId="26606"/>
          <ac:spMkLst>
            <pc:docMk/>
            <pc:sldMk cId="4155841153" sldId="260"/>
            <ac:spMk id="530" creationId="{06B5D5F0-EA51-440D-81A0-FE60CCFBA9C1}"/>
          </ac:spMkLst>
        </pc:spChg>
        <pc:spChg chg="add del">
          <ac:chgData name="nazan mersin" userId="39198b26a105b9c8" providerId="LiveId" clId="{05D19583-C2E9-4102-A967-3878126C357F}" dt="2021-10-24T21:12:14.180" v="23" actId="26606"/>
          <ac:spMkLst>
            <pc:docMk/>
            <pc:sldMk cId="4155841153" sldId="260"/>
            <ac:spMk id="531" creationId="{B7CA6C2F-61C2-486F-B691-E8EB4BA27618}"/>
          </ac:spMkLst>
        </pc:spChg>
        <pc:spChg chg="add del">
          <ac:chgData name="nazan mersin" userId="39198b26a105b9c8" providerId="LiveId" clId="{05D19583-C2E9-4102-A967-3878126C357F}" dt="2021-10-24T21:12:14.180" v="23" actId="26606"/>
          <ac:spMkLst>
            <pc:docMk/>
            <pc:sldMk cId="4155841153" sldId="260"/>
            <ac:spMk id="532" creationId="{A6727626-8944-4EB7-B327-B696FE484D24}"/>
          </ac:spMkLst>
        </pc:spChg>
        <pc:spChg chg="add del">
          <ac:chgData name="nazan mersin" userId="39198b26a105b9c8" providerId="LiveId" clId="{05D19583-C2E9-4102-A967-3878126C357F}" dt="2021-10-24T21:12:14.180" v="23" actId="26606"/>
          <ac:spMkLst>
            <pc:docMk/>
            <pc:sldMk cId="4155841153" sldId="260"/>
            <ac:spMk id="533" creationId="{CFBBE0E2-8BDF-4B26-BEBC-DB799B8F6B44}"/>
          </ac:spMkLst>
        </pc:spChg>
        <pc:spChg chg="add del">
          <ac:chgData name="nazan mersin" userId="39198b26a105b9c8" providerId="LiveId" clId="{05D19583-C2E9-4102-A967-3878126C357F}" dt="2021-10-24T21:12:14.180" v="23" actId="26606"/>
          <ac:spMkLst>
            <pc:docMk/>
            <pc:sldMk cId="4155841153" sldId="260"/>
            <ac:spMk id="534" creationId="{8EB99B25-2662-42DE-8F5D-E0F6F28C859A}"/>
          </ac:spMkLst>
        </pc:spChg>
        <pc:spChg chg="add del">
          <ac:chgData name="nazan mersin" userId="39198b26a105b9c8" providerId="LiveId" clId="{05D19583-C2E9-4102-A967-3878126C357F}" dt="2021-10-24T21:12:14.180" v="23" actId="26606"/>
          <ac:spMkLst>
            <pc:docMk/>
            <pc:sldMk cId="4155841153" sldId="260"/>
            <ac:spMk id="535" creationId="{496BF3B0-761A-4454-BE3C-86B4675DC037}"/>
          </ac:spMkLst>
        </pc:spChg>
        <pc:spChg chg="add del">
          <ac:chgData name="nazan mersin" userId="39198b26a105b9c8" providerId="LiveId" clId="{05D19583-C2E9-4102-A967-3878126C357F}" dt="2021-10-24T21:12:14.180" v="23" actId="26606"/>
          <ac:spMkLst>
            <pc:docMk/>
            <pc:sldMk cId="4155841153" sldId="260"/>
            <ac:spMk id="536" creationId="{B519F0F1-B284-44D5-91E9-5018219AFF78}"/>
          </ac:spMkLst>
        </pc:spChg>
        <pc:spChg chg="add del">
          <ac:chgData name="nazan mersin" userId="39198b26a105b9c8" providerId="LiveId" clId="{05D19583-C2E9-4102-A967-3878126C357F}" dt="2021-10-24T21:12:14.180" v="23" actId="26606"/>
          <ac:spMkLst>
            <pc:docMk/>
            <pc:sldMk cId="4155841153" sldId="260"/>
            <ac:spMk id="537" creationId="{0ED49C08-BE23-43F9-A421-6CD45C78082D}"/>
          </ac:spMkLst>
        </pc:spChg>
        <pc:spChg chg="add del">
          <ac:chgData name="nazan mersin" userId="39198b26a105b9c8" providerId="LiveId" clId="{05D19583-C2E9-4102-A967-3878126C357F}" dt="2021-10-24T21:12:14.180" v="23" actId="26606"/>
          <ac:spMkLst>
            <pc:docMk/>
            <pc:sldMk cId="4155841153" sldId="260"/>
            <ac:spMk id="538" creationId="{92F171FA-0CB2-4F4C-A2F3-1B7B6B0289BD}"/>
          </ac:spMkLst>
        </pc:spChg>
        <pc:spChg chg="add del">
          <ac:chgData name="nazan mersin" userId="39198b26a105b9c8" providerId="LiveId" clId="{05D19583-C2E9-4102-A967-3878126C357F}" dt="2021-10-24T21:12:14.180" v="23" actId="26606"/>
          <ac:spMkLst>
            <pc:docMk/>
            <pc:sldMk cId="4155841153" sldId="260"/>
            <ac:spMk id="539" creationId="{A0073675-5E26-428E-A2F7-2A952D31454B}"/>
          </ac:spMkLst>
        </pc:spChg>
        <pc:spChg chg="add del">
          <ac:chgData name="nazan mersin" userId="39198b26a105b9c8" providerId="LiveId" clId="{05D19583-C2E9-4102-A967-3878126C357F}" dt="2021-10-24T21:12:14.180" v="23" actId="26606"/>
          <ac:spMkLst>
            <pc:docMk/>
            <pc:sldMk cId="4155841153" sldId="260"/>
            <ac:spMk id="540" creationId="{D8C4C7E6-114C-4D16-9FC6-1260653C2375}"/>
          </ac:spMkLst>
        </pc:spChg>
        <pc:spChg chg="add del">
          <ac:chgData name="nazan mersin" userId="39198b26a105b9c8" providerId="LiveId" clId="{05D19583-C2E9-4102-A967-3878126C357F}" dt="2021-10-24T21:12:14.180" v="23" actId="26606"/>
          <ac:spMkLst>
            <pc:docMk/>
            <pc:sldMk cId="4155841153" sldId="260"/>
            <ac:spMk id="541" creationId="{5FB2CD0B-BF87-4FEC-B6B6-0DA50B9314A2}"/>
          </ac:spMkLst>
        </pc:spChg>
        <pc:spChg chg="add del">
          <ac:chgData name="nazan mersin" userId="39198b26a105b9c8" providerId="LiveId" clId="{05D19583-C2E9-4102-A967-3878126C357F}" dt="2021-10-24T21:12:14.180" v="23" actId="26606"/>
          <ac:spMkLst>
            <pc:docMk/>
            <pc:sldMk cId="4155841153" sldId="260"/>
            <ac:spMk id="542" creationId="{D12EC8B9-DE60-44BC-9911-A9CD8EF50666}"/>
          </ac:spMkLst>
        </pc:spChg>
        <pc:spChg chg="add del">
          <ac:chgData name="nazan mersin" userId="39198b26a105b9c8" providerId="LiveId" clId="{05D19583-C2E9-4102-A967-3878126C357F}" dt="2021-10-24T21:12:14.180" v="23" actId="26606"/>
          <ac:spMkLst>
            <pc:docMk/>
            <pc:sldMk cId="4155841153" sldId="260"/>
            <ac:spMk id="543" creationId="{9B0D6CF6-D17B-4DC7-828A-773636910C92}"/>
          </ac:spMkLst>
        </pc:spChg>
        <pc:spChg chg="add del">
          <ac:chgData name="nazan mersin" userId="39198b26a105b9c8" providerId="LiveId" clId="{05D19583-C2E9-4102-A967-3878126C357F}" dt="2021-10-24T21:12:14.180" v="23" actId="26606"/>
          <ac:spMkLst>
            <pc:docMk/>
            <pc:sldMk cId="4155841153" sldId="260"/>
            <ac:spMk id="544" creationId="{8C6933FD-FAB6-403B-9CD4-EF0E06CF799C}"/>
          </ac:spMkLst>
        </pc:spChg>
        <pc:spChg chg="add del">
          <ac:chgData name="nazan mersin" userId="39198b26a105b9c8" providerId="LiveId" clId="{05D19583-C2E9-4102-A967-3878126C357F}" dt="2021-10-24T21:12:14.180" v="23" actId="26606"/>
          <ac:spMkLst>
            <pc:docMk/>
            <pc:sldMk cId="4155841153" sldId="260"/>
            <ac:spMk id="545" creationId="{87E919CC-AC41-4F0D-A842-792D7A418795}"/>
          </ac:spMkLst>
        </pc:spChg>
        <pc:spChg chg="add del">
          <ac:chgData name="nazan mersin" userId="39198b26a105b9c8" providerId="LiveId" clId="{05D19583-C2E9-4102-A967-3878126C357F}" dt="2021-10-24T21:12:14.180" v="23" actId="26606"/>
          <ac:spMkLst>
            <pc:docMk/>
            <pc:sldMk cId="4155841153" sldId="260"/>
            <ac:spMk id="546" creationId="{5C2A4452-6B00-411C-80AB-29AE135B4550}"/>
          </ac:spMkLst>
        </pc:spChg>
        <pc:spChg chg="add del">
          <ac:chgData name="nazan mersin" userId="39198b26a105b9c8" providerId="LiveId" clId="{05D19583-C2E9-4102-A967-3878126C357F}" dt="2021-10-24T21:12:14.180" v="23" actId="26606"/>
          <ac:spMkLst>
            <pc:docMk/>
            <pc:sldMk cId="4155841153" sldId="260"/>
            <ac:spMk id="547" creationId="{965D7305-50C2-4D93-8832-19DC70C5BD23}"/>
          </ac:spMkLst>
        </pc:spChg>
        <pc:spChg chg="add del">
          <ac:chgData name="nazan mersin" userId="39198b26a105b9c8" providerId="LiveId" clId="{05D19583-C2E9-4102-A967-3878126C357F}" dt="2021-10-24T21:12:14.180" v="23" actId="26606"/>
          <ac:spMkLst>
            <pc:docMk/>
            <pc:sldMk cId="4155841153" sldId="260"/>
            <ac:spMk id="548" creationId="{3F4D3F48-1D65-45EB-91E2-BEFFB2440C97}"/>
          </ac:spMkLst>
        </pc:spChg>
        <pc:spChg chg="add del">
          <ac:chgData name="nazan mersin" userId="39198b26a105b9c8" providerId="LiveId" clId="{05D19583-C2E9-4102-A967-3878126C357F}" dt="2021-10-24T21:12:14.180" v="23" actId="26606"/>
          <ac:spMkLst>
            <pc:docMk/>
            <pc:sldMk cId="4155841153" sldId="260"/>
            <ac:spMk id="549" creationId="{E0E5EA9F-6192-466D-BF45-46D9BCE3BDB7}"/>
          </ac:spMkLst>
        </pc:spChg>
        <pc:spChg chg="add del">
          <ac:chgData name="nazan mersin" userId="39198b26a105b9c8" providerId="LiveId" clId="{05D19583-C2E9-4102-A967-3878126C357F}" dt="2021-10-24T21:12:14.180" v="23" actId="26606"/>
          <ac:spMkLst>
            <pc:docMk/>
            <pc:sldMk cId="4155841153" sldId="260"/>
            <ac:spMk id="550" creationId="{F5A66334-17A8-4594-AB17-4C33A955B27D}"/>
          </ac:spMkLst>
        </pc:spChg>
        <pc:spChg chg="add del">
          <ac:chgData name="nazan mersin" userId="39198b26a105b9c8" providerId="LiveId" clId="{05D19583-C2E9-4102-A967-3878126C357F}" dt="2021-10-24T21:12:14.180" v="23" actId="26606"/>
          <ac:spMkLst>
            <pc:docMk/>
            <pc:sldMk cId="4155841153" sldId="260"/>
            <ac:spMk id="551" creationId="{CFF6BE31-4842-4659-8D68-63423F82691E}"/>
          </ac:spMkLst>
        </pc:spChg>
        <pc:spChg chg="add del">
          <ac:chgData name="nazan mersin" userId="39198b26a105b9c8" providerId="LiveId" clId="{05D19583-C2E9-4102-A967-3878126C357F}" dt="2021-10-24T21:12:14.180" v="23" actId="26606"/>
          <ac:spMkLst>
            <pc:docMk/>
            <pc:sldMk cId="4155841153" sldId="260"/>
            <ac:spMk id="552" creationId="{FB7FEAD3-708C-4B79-B452-4445C27780D9}"/>
          </ac:spMkLst>
        </pc:spChg>
        <pc:spChg chg="add del">
          <ac:chgData name="nazan mersin" userId="39198b26a105b9c8" providerId="LiveId" clId="{05D19583-C2E9-4102-A967-3878126C357F}" dt="2021-10-24T21:12:14.180" v="23" actId="26606"/>
          <ac:spMkLst>
            <pc:docMk/>
            <pc:sldMk cId="4155841153" sldId="260"/>
            <ac:spMk id="553" creationId="{3EC2112B-E2EC-492A-8AF9-D78F4B4A99B6}"/>
          </ac:spMkLst>
        </pc:spChg>
        <pc:spChg chg="add del">
          <ac:chgData name="nazan mersin" userId="39198b26a105b9c8" providerId="LiveId" clId="{05D19583-C2E9-4102-A967-3878126C357F}" dt="2021-10-24T21:12:14.180" v="23" actId="26606"/>
          <ac:spMkLst>
            <pc:docMk/>
            <pc:sldMk cId="4155841153" sldId="260"/>
            <ac:spMk id="554" creationId="{41281533-9B25-42A4-9F50-34B4F24C0E5B}"/>
          </ac:spMkLst>
        </pc:spChg>
        <pc:spChg chg="add del">
          <ac:chgData name="nazan mersin" userId="39198b26a105b9c8" providerId="LiveId" clId="{05D19583-C2E9-4102-A967-3878126C357F}" dt="2021-10-24T21:12:14.180" v="23" actId="26606"/>
          <ac:spMkLst>
            <pc:docMk/>
            <pc:sldMk cId="4155841153" sldId="260"/>
            <ac:spMk id="555" creationId="{EB635BC8-61BC-44D5-AA11-9A308B3BA493}"/>
          </ac:spMkLst>
        </pc:spChg>
        <pc:spChg chg="add del">
          <ac:chgData name="nazan mersin" userId="39198b26a105b9c8" providerId="LiveId" clId="{05D19583-C2E9-4102-A967-3878126C357F}" dt="2021-10-24T21:12:14.180" v="23" actId="26606"/>
          <ac:spMkLst>
            <pc:docMk/>
            <pc:sldMk cId="4155841153" sldId="260"/>
            <ac:spMk id="556" creationId="{007246F1-084B-45D9-BDD9-99BB53F6C9AD}"/>
          </ac:spMkLst>
        </pc:spChg>
        <pc:spChg chg="add del">
          <ac:chgData name="nazan mersin" userId="39198b26a105b9c8" providerId="LiveId" clId="{05D19583-C2E9-4102-A967-3878126C357F}" dt="2021-10-24T21:12:14.180" v="23" actId="26606"/>
          <ac:spMkLst>
            <pc:docMk/>
            <pc:sldMk cId="4155841153" sldId="260"/>
            <ac:spMk id="557" creationId="{7E9ACE65-00C6-4A75-8F61-CCADAF3EC144}"/>
          </ac:spMkLst>
        </pc:spChg>
        <pc:spChg chg="add del">
          <ac:chgData name="nazan mersin" userId="39198b26a105b9c8" providerId="LiveId" clId="{05D19583-C2E9-4102-A967-3878126C357F}" dt="2021-10-24T21:12:14.180" v="23" actId="26606"/>
          <ac:spMkLst>
            <pc:docMk/>
            <pc:sldMk cId="4155841153" sldId="260"/>
            <ac:spMk id="558" creationId="{77CDD712-F443-4EDC-B663-5EC5ACD7DBE0}"/>
          </ac:spMkLst>
        </pc:spChg>
        <pc:spChg chg="add del">
          <ac:chgData name="nazan mersin" userId="39198b26a105b9c8" providerId="LiveId" clId="{05D19583-C2E9-4102-A967-3878126C357F}" dt="2021-10-24T21:12:14.180" v="23" actId="26606"/>
          <ac:spMkLst>
            <pc:docMk/>
            <pc:sldMk cId="4155841153" sldId="260"/>
            <ac:spMk id="559" creationId="{5D7163FE-5ADD-41E7-985B-F95E7E048402}"/>
          </ac:spMkLst>
        </pc:spChg>
        <pc:spChg chg="add del">
          <ac:chgData name="nazan mersin" userId="39198b26a105b9c8" providerId="LiveId" clId="{05D19583-C2E9-4102-A967-3878126C357F}" dt="2021-10-24T21:12:14.180" v="23" actId="26606"/>
          <ac:spMkLst>
            <pc:docMk/>
            <pc:sldMk cId="4155841153" sldId="260"/>
            <ac:spMk id="560" creationId="{4A695BE5-DE27-460F-845F-45BB814FE35C}"/>
          </ac:spMkLst>
        </pc:spChg>
        <pc:spChg chg="add del">
          <ac:chgData name="nazan mersin" userId="39198b26a105b9c8" providerId="LiveId" clId="{05D19583-C2E9-4102-A967-3878126C357F}" dt="2021-10-24T21:12:14.180" v="23" actId="26606"/>
          <ac:spMkLst>
            <pc:docMk/>
            <pc:sldMk cId="4155841153" sldId="260"/>
            <ac:spMk id="561" creationId="{DCD7108A-C70D-4FD9-B91A-0E9F9501AEFB}"/>
          </ac:spMkLst>
        </pc:spChg>
        <pc:spChg chg="add del">
          <ac:chgData name="nazan mersin" userId="39198b26a105b9c8" providerId="LiveId" clId="{05D19583-C2E9-4102-A967-3878126C357F}" dt="2021-10-24T21:12:14.180" v="23" actId="26606"/>
          <ac:spMkLst>
            <pc:docMk/>
            <pc:sldMk cId="4155841153" sldId="260"/>
            <ac:spMk id="562" creationId="{DE28BE4E-1A59-46FF-810A-A8F9A46F7026}"/>
          </ac:spMkLst>
        </pc:spChg>
        <pc:spChg chg="add del">
          <ac:chgData name="nazan mersin" userId="39198b26a105b9c8" providerId="LiveId" clId="{05D19583-C2E9-4102-A967-3878126C357F}" dt="2021-10-24T21:12:14.180" v="23" actId="26606"/>
          <ac:spMkLst>
            <pc:docMk/>
            <pc:sldMk cId="4155841153" sldId="260"/>
            <ac:spMk id="563" creationId="{3C0CF799-2713-48A8-94DF-F8CB5F332436}"/>
          </ac:spMkLst>
        </pc:spChg>
        <pc:spChg chg="add del">
          <ac:chgData name="nazan mersin" userId="39198b26a105b9c8" providerId="LiveId" clId="{05D19583-C2E9-4102-A967-3878126C357F}" dt="2021-10-24T21:12:14.180" v="23" actId="26606"/>
          <ac:spMkLst>
            <pc:docMk/>
            <pc:sldMk cId="4155841153" sldId="260"/>
            <ac:spMk id="564" creationId="{A3CF799A-9839-4CB1-9381-DCC0C1FE1B37}"/>
          </ac:spMkLst>
        </pc:spChg>
        <pc:spChg chg="add del">
          <ac:chgData name="nazan mersin" userId="39198b26a105b9c8" providerId="LiveId" clId="{05D19583-C2E9-4102-A967-3878126C357F}" dt="2021-10-24T21:12:14.180" v="23" actId="26606"/>
          <ac:spMkLst>
            <pc:docMk/>
            <pc:sldMk cId="4155841153" sldId="260"/>
            <ac:spMk id="565" creationId="{00B8B62E-6551-4805-BD5A-5188FE5D3A79}"/>
          </ac:spMkLst>
        </pc:spChg>
        <pc:spChg chg="add del">
          <ac:chgData name="nazan mersin" userId="39198b26a105b9c8" providerId="LiveId" clId="{05D19583-C2E9-4102-A967-3878126C357F}" dt="2021-10-24T21:12:14.180" v="23" actId="26606"/>
          <ac:spMkLst>
            <pc:docMk/>
            <pc:sldMk cId="4155841153" sldId="260"/>
            <ac:spMk id="566" creationId="{1EFA42E9-27C0-423D-93C8-794A9683FCF1}"/>
          </ac:spMkLst>
        </pc:spChg>
        <pc:spChg chg="add del">
          <ac:chgData name="nazan mersin" userId="39198b26a105b9c8" providerId="LiveId" clId="{05D19583-C2E9-4102-A967-3878126C357F}" dt="2021-10-24T21:12:14.180" v="23" actId="26606"/>
          <ac:spMkLst>
            <pc:docMk/>
            <pc:sldMk cId="4155841153" sldId="260"/>
            <ac:spMk id="567" creationId="{DFCCEBA8-5961-480A-9134-51605F650B85}"/>
          </ac:spMkLst>
        </pc:spChg>
        <pc:spChg chg="add del">
          <ac:chgData name="nazan mersin" userId="39198b26a105b9c8" providerId="LiveId" clId="{05D19583-C2E9-4102-A967-3878126C357F}" dt="2021-10-24T21:12:14.180" v="23" actId="26606"/>
          <ac:spMkLst>
            <pc:docMk/>
            <pc:sldMk cId="4155841153" sldId="260"/>
            <ac:spMk id="568" creationId="{E5B56BED-7578-4E42-889D-34AA58F679ED}"/>
          </ac:spMkLst>
        </pc:spChg>
        <pc:spChg chg="add del">
          <ac:chgData name="nazan mersin" userId="39198b26a105b9c8" providerId="LiveId" clId="{05D19583-C2E9-4102-A967-3878126C357F}" dt="2021-10-24T21:12:14.180" v="23" actId="26606"/>
          <ac:spMkLst>
            <pc:docMk/>
            <pc:sldMk cId="4155841153" sldId="260"/>
            <ac:spMk id="569" creationId="{724D4F80-B109-4438-BC6D-ABB522B44115}"/>
          </ac:spMkLst>
        </pc:spChg>
        <pc:spChg chg="add del">
          <ac:chgData name="nazan mersin" userId="39198b26a105b9c8" providerId="LiveId" clId="{05D19583-C2E9-4102-A967-3878126C357F}" dt="2021-10-24T21:12:14.180" v="23" actId="26606"/>
          <ac:spMkLst>
            <pc:docMk/>
            <pc:sldMk cId="4155841153" sldId="260"/>
            <ac:spMk id="571" creationId="{52A7149F-5A3F-4537-981A-974C7409CAF3}"/>
          </ac:spMkLst>
        </pc:spChg>
        <pc:spChg chg="add del">
          <ac:chgData name="nazan mersin" userId="39198b26a105b9c8" providerId="LiveId" clId="{05D19583-C2E9-4102-A967-3878126C357F}" dt="2021-10-24T21:12:14.180" v="23" actId="26606"/>
          <ac:spMkLst>
            <pc:docMk/>
            <pc:sldMk cId="4155841153" sldId="260"/>
            <ac:spMk id="573" creationId="{89A8D3E3-3518-4738-B94E-F7DD9818D8D2}"/>
          </ac:spMkLst>
        </pc:spChg>
        <pc:spChg chg="add del">
          <ac:chgData name="nazan mersin" userId="39198b26a105b9c8" providerId="LiveId" clId="{05D19583-C2E9-4102-A967-3878126C357F}" dt="2021-10-24T21:12:14.180" v="23" actId="26606"/>
          <ac:spMkLst>
            <pc:docMk/>
            <pc:sldMk cId="4155841153" sldId="260"/>
            <ac:spMk id="575" creationId="{FA796F21-7CE5-4483-A137-919B3D433BDF}"/>
          </ac:spMkLst>
        </pc:spChg>
        <pc:spChg chg="add del">
          <ac:chgData name="nazan mersin" userId="39198b26a105b9c8" providerId="LiveId" clId="{05D19583-C2E9-4102-A967-3878126C357F}" dt="2021-10-24T21:12:14.180" v="23" actId="26606"/>
          <ac:spMkLst>
            <pc:docMk/>
            <pc:sldMk cId="4155841153" sldId="260"/>
            <ac:spMk id="577" creationId="{57FC30BB-0D8F-43B0-910E-7DDE8C9331FA}"/>
          </ac:spMkLst>
        </pc:spChg>
        <pc:spChg chg="add del">
          <ac:chgData name="nazan mersin" userId="39198b26a105b9c8" providerId="LiveId" clId="{05D19583-C2E9-4102-A967-3878126C357F}" dt="2021-10-24T21:12:14.180" v="23" actId="26606"/>
          <ac:spMkLst>
            <pc:docMk/>
            <pc:sldMk cId="4155841153" sldId="260"/>
            <ac:spMk id="579" creationId="{D938207F-A865-48E5-A15D-FD578BC59D89}"/>
          </ac:spMkLst>
        </pc:spChg>
        <pc:spChg chg="add del">
          <ac:chgData name="nazan mersin" userId="39198b26a105b9c8" providerId="LiveId" clId="{05D19583-C2E9-4102-A967-3878126C357F}" dt="2021-10-24T21:12:14.180" v="23" actId="26606"/>
          <ac:spMkLst>
            <pc:docMk/>
            <pc:sldMk cId="4155841153" sldId="260"/>
            <ac:spMk id="581" creationId="{04637E45-0880-40BC-B488-4EA4CA435620}"/>
          </ac:spMkLst>
        </pc:spChg>
        <pc:spChg chg="add del">
          <ac:chgData name="nazan mersin" userId="39198b26a105b9c8" providerId="LiveId" clId="{05D19583-C2E9-4102-A967-3878126C357F}" dt="2021-10-24T21:12:16.317" v="25" actId="26606"/>
          <ac:spMkLst>
            <pc:docMk/>
            <pc:sldMk cId="4155841153" sldId="260"/>
            <ac:spMk id="583" creationId="{9FF4A234-29BA-4B70-BFC0-64FBB64F2A7B}"/>
          </ac:spMkLst>
        </pc:spChg>
        <pc:spChg chg="add del">
          <ac:chgData name="nazan mersin" userId="39198b26a105b9c8" providerId="LiveId" clId="{05D19583-C2E9-4102-A967-3878126C357F}" dt="2021-10-24T21:12:16.317" v="25" actId="26606"/>
          <ac:spMkLst>
            <pc:docMk/>
            <pc:sldMk cId="4155841153" sldId="260"/>
            <ac:spMk id="584" creationId="{CDA16EB2-8F47-4759-A206-DA4D0FF38EDF}"/>
          </ac:spMkLst>
        </pc:spChg>
        <pc:spChg chg="add del">
          <ac:chgData name="nazan mersin" userId="39198b26a105b9c8" providerId="LiveId" clId="{05D19583-C2E9-4102-A967-3878126C357F}" dt="2021-10-24T21:12:19.319" v="27" actId="26606"/>
          <ac:spMkLst>
            <pc:docMk/>
            <pc:sldMk cId="4155841153" sldId="260"/>
            <ac:spMk id="586" creationId="{4080BC15-6F3E-4EDC-BB73-20706F743138}"/>
          </ac:spMkLst>
        </pc:spChg>
        <pc:spChg chg="add del">
          <ac:chgData name="nazan mersin" userId="39198b26a105b9c8" providerId="LiveId" clId="{05D19583-C2E9-4102-A967-3878126C357F}" dt="2021-10-24T21:12:19.319" v="27" actId="26606"/>
          <ac:spMkLst>
            <pc:docMk/>
            <pc:sldMk cId="4155841153" sldId="260"/>
            <ac:spMk id="587" creationId="{E4E336B8-243A-49D9-9876-4BF3A08D3A8A}"/>
          </ac:spMkLst>
        </pc:spChg>
        <pc:spChg chg="add del">
          <ac:chgData name="nazan mersin" userId="39198b26a105b9c8" providerId="LiveId" clId="{05D19583-C2E9-4102-A967-3878126C357F}" dt="2021-10-24T21:12:19.319" v="27" actId="26606"/>
          <ac:spMkLst>
            <pc:docMk/>
            <pc:sldMk cId="4155841153" sldId="260"/>
            <ac:spMk id="588" creationId="{05F36030-F60E-436E-81FE-74DD0776DB7F}"/>
          </ac:spMkLst>
        </pc:spChg>
        <pc:spChg chg="add del">
          <ac:chgData name="nazan mersin" userId="39198b26a105b9c8" providerId="LiveId" clId="{05D19583-C2E9-4102-A967-3878126C357F}" dt="2021-10-24T21:12:19.319" v="27" actId="26606"/>
          <ac:spMkLst>
            <pc:docMk/>
            <pc:sldMk cId="4155841153" sldId="260"/>
            <ac:spMk id="589" creationId="{800D5F55-AC8B-4C26-ABB0-D8D609EC4643}"/>
          </ac:spMkLst>
        </pc:spChg>
        <pc:spChg chg="add del">
          <ac:chgData name="nazan mersin" userId="39198b26a105b9c8" providerId="LiveId" clId="{05D19583-C2E9-4102-A967-3878126C357F}" dt="2021-10-24T21:12:19.319" v="27" actId="26606"/>
          <ac:spMkLst>
            <pc:docMk/>
            <pc:sldMk cId="4155841153" sldId="260"/>
            <ac:spMk id="590" creationId="{2DF0B83D-C899-44CA-9B54-A9C57E8EB386}"/>
          </ac:spMkLst>
        </pc:spChg>
        <pc:spChg chg="add del">
          <ac:chgData name="nazan mersin" userId="39198b26a105b9c8" providerId="LiveId" clId="{05D19583-C2E9-4102-A967-3878126C357F}" dt="2021-10-24T21:12:19.319" v="27" actId="26606"/>
          <ac:spMkLst>
            <pc:docMk/>
            <pc:sldMk cId="4155841153" sldId="260"/>
            <ac:spMk id="591" creationId="{E16B2E5A-8EC8-4C56-AB77-380486FDF026}"/>
          </ac:spMkLst>
        </pc:spChg>
        <pc:spChg chg="add del">
          <ac:chgData name="nazan mersin" userId="39198b26a105b9c8" providerId="LiveId" clId="{05D19583-C2E9-4102-A967-3878126C357F}" dt="2021-10-24T21:12:19.319" v="27" actId="26606"/>
          <ac:spMkLst>
            <pc:docMk/>
            <pc:sldMk cId="4155841153" sldId="260"/>
            <ac:spMk id="592" creationId="{C87A69CB-2620-4628-9781-88BD40636FCA}"/>
          </ac:spMkLst>
        </pc:spChg>
        <pc:spChg chg="add del">
          <ac:chgData name="nazan mersin" userId="39198b26a105b9c8" providerId="LiveId" clId="{05D19583-C2E9-4102-A967-3878126C357F}" dt="2021-10-24T21:12:19.319" v="27" actId="26606"/>
          <ac:spMkLst>
            <pc:docMk/>
            <pc:sldMk cId="4155841153" sldId="260"/>
            <ac:spMk id="593" creationId="{CABAB4BD-890F-4563-A5CA-536788B1E972}"/>
          </ac:spMkLst>
        </pc:spChg>
        <pc:spChg chg="add del">
          <ac:chgData name="nazan mersin" userId="39198b26a105b9c8" providerId="LiveId" clId="{05D19583-C2E9-4102-A967-3878126C357F}" dt="2021-10-24T21:12:19.319" v="27" actId="26606"/>
          <ac:spMkLst>
            <pc:docMk/>
            <pc:sldMk cId="4155841153" sldId="260"/>
            <ac:spMk id="594" creationId="{24690199-C217-4DCB-9B31-1A45649B0BDA}"/>
          </ac:spMkLst>
        </pc:spChg>
        <pc:spChg chg="add del">
          <ac:chgData name="nazan mersin" userId="39198b26a105b9c8" providerId="LiveId" clId="{05D19583-C2E9-4102-A967-3878126C357F}" dt="2021-10-24T21:12:19.319" v="27" actId="26606"/>
          <ac:spMkLst>
            <pc:docMk/>
            <pc:sldMk cId="4155841153" sldId="260"/>
            <ac:spMk id="595" creationId="{77F70717-3071-4962-8A7C-F9A58151CF98}"/>
          </ac:spMkLst>
        </pc:spChg>
        <pc:spChg chg="add del">
          <ac:chgData name="nazan mersin" userId="39198b26a105b9c8" providerId="LiveId" clId="{05D19583-C2E9-4102-A967-3878126C357F}" dt="2021-10-24T21:12:19.319" v="27" actId="26606"/>
          <ac:spMkLst>
            <pc:docMk/>
            <pc:sldMk cId="4155841153" sldId="260"/>
            <ac:spMk id="596" creationId="{9E870E95-FCD6-4158-861A-5CEC896F525D}"/>
          </ac:spMkLst>
        </pc:spChg>
        <pc:spChg chg="add del">
          <ac:chgData name="nazan mersin" userId="39198b26a105b9c8" providerId="LiveId" clId="{05D19583-C2E9-4102-A967-3878126C357F}" dt="2021-10-24T21:12:19.319" v="27" actId="26606"/>
          <ac:spMkLst>
            <pc:docMk/>
            <pc:sldMk cId="4155841153" sldId="260"/>
            <ac:spMk id="597" creationId="{6E01758F-8AEC-4155-B791-2A8CB8A48200}"/>
          </ac:spMkLst>
        </pc:spChg>
        <pc:spChg chg="add del">
          <ac:chgData name="nazan mersin" userId="39198b26a105b9c8" providerId="LiveId" clId="{05D19583-C2E9-4102-A967-3878126C357F}" dt="2021-10-24T21:12:19.319" v="27" actId="26606"/>
          <ac:spMkLst>
            <pc:docMk/>
            <pc:sldMk cId="4155841153" sldId="260"/>
            <ac:spMk id="598" creationId="{8379C6B3-49BE-4333-B322-AF02BBB41C1E}"/>
          </ac:spMkLst>
        </pc:spChg>
        <pc:spChg chg="add del">
          <ac:chgData name="nazan mersin" userId="39198b26a105b9c8" providerId="LiveId" clId="{05D19583-C2E9-4102-A967-3878126C357F}" dt="2021-10-24T21:12:19.319" v="27" actId="26606"/>
          <ac:spMkLst>
            <pc:docMk/>
            <pc:sldMk cId="4155841153" sldId="260"/>
            <ac:spMk id="599" creationId="{6D7188E6-F4DA-4486-938D-F45FE01A2631}"/>
          </ac:spMkLst>
        </pc:spChg>
        <pc:spChg chg="add del">
          <ac:chgData name="nazan mersin" userId="39198b26a105b9c8" providerId="LiveId" clId="{05D19583-C2E9-4102-A967-3878126C357F}" dt="2021-10-24T21:12:19.319" v="27" actId="26606"/>
          <ac:spMkLst>
            <pc:docMk/>
            <pc:sldMk cId="4155841153" sldId="260"/>
            <ac:spMk id="600" creationId="{CD22207C-B504-40B2-A1EB-2DC9B81625A7}"/>
          </ac:spMkLst>
        </pc:spChg>
        <pc:spChg chg="add del">
          <ac:chgData name="nazan mersin" userId="39198b26a105b9c8" providerId="LiveId" clId="{05D19583-C2E9-4102-A967-3878126C357F}" dt="2021-10-24T21:12:19.319" v="27" actId="26606"/>
          <ac:spMkLst>
            <pc:docMk/>
            <pc:sldMk cId="4155841153" sldId="260"/>
            <ac:spMk id="601" creationId="{0FBC38BC-DE18-4960-A9D4-F24C6F60C017}"/>
          </ac:spMkLst>
        </pc:spChg>
        <pc:spChg chg="add del">
          <ac:chgData name="nazan mersin" userId="39198b26a105b9c8" providerId="LiveId" clId="{05D19583-C2E9-4102-A967-3878126C357F}" dt="2021-10-24T21:12:19.319" v="27" actId="26606"/>
          <ac:spMkLst>
            <pc:docMk/>
            <pc:sldMk cId="4155841153" sldId="260"/>
            <ac:spMk id="602" creationId="{BC872037-D6F5-4CE7-A090-32A977A79F34}"/>
          </ac:spMkLst>
        </pc:spChg>
        <pc:spChg chg="add del">
          <ac:chgData name="nazan mersin" userId="39198b26a105b9c8" providerId="LiveId" clId="{05D19583-C2E9-4102-A967-3878126C357F}" dt="2021-10-24T21:12:19.319" v="27" actId="26606"/>
          <ac:spMkLst>
            <pc:docMk/>
            <pc:sldMk cId="4155841153" sldId="260"/>
            <ac:spMk id="603" creationId="{D3C4B45C-266A-45BF-98FA-CA5409C46209}"/>
          </ac:spMkLst>
        </pc:spChg>
        <pc:spChg chg="add del">
          <ac:chgData name="nazan mersin" userId="39198b26a105b9c8" providerId="LiveId" clId="{05D19583-C2E9-4102-A967-3878126C357F}" dt="2021-10-24T21:12:19.319" v="27" actId="26606"/>
          <ac:spMkLst>
            <pc:docMk/>
            <pc:sldMk cId="4155841153" sldId="260"/>
            <ac:spMk id="604" creationId="{76909582-A285-4EA4-AE72-9DBF0D5659D3}"/>
          </ac:spMkLst>
        </pc:spChg>
        <pc:spChg chg="add del">
          <ac:chgData name="nazan mersin" userId="39198b26a105b9c8" providerId="LiveId" clId="{05D19583-C2E9-4102-A967-3878126C357F}" dt="2021-10-24T21:12:19.319" v="27" actId="26606"/>
          <ac:spMkLst>
            <pc:docMk/>
            <pc:sldMk cId="4155841153" sldId="260"/>
            <ac:spMk id="605" creationId="{A620CFBF-D373-4BA6-BE41-62B50B94578C}"/>
          </ac:spMkLst>
        </pc:spChg>
        <pc:spChg chg="add del">
          <ac:chgData name="nazan mersin" userId="39198b26a105b9c8" providerId="LiveId" clId="{05D19583-C2E9-4102-A967-3878126C357F}" dt="2021-10-24T21:12:19.319" v="27" actId="26606"/>
          <ac:spMkLst>
            <pc:docMk/>
            <pc:sldMk cId="4155841153" sldId="260"/>
            <ac:spMk id="606" creationId="{700BC7B2-0C3D-459F-92C1-3605AA3F092D}"/>
          </ac:spMkLst>
        </pc:spChg>
        <pc:spChg chg="add del">
          <ac:chgData name="nazan mersin" userId="39198b26a105b9c8" providerId="LiveId" clId="{05D19583-C2E9-4102-A967-3878126C357F}" dt="2021-10-24T21:12:19.319" v="27" actId="26606"/>
          <ac:spMkLst>
            <pc:docMk/>
            <pc:sldMk cId="4155841153" sldId="260"/>
            <ac:spMk id="607" creationId="{24F4B005-B785-4A57-9E5A-82D85F00DA39}"/>
          </ac:spMkLst>
        </pc:spChg>
        <pc:spChg chg="add del">
          <ac:chgData name="nazan mersin" userId="39198b26a105b9c8" providerId="LiveId" clId="{05D19583-C2E9-4102-A967-3878126C357F}" dt="2021-10-24T21:12:19.319" v="27" actId="26606"/>
          <ac:spMkLst>
            <pc:docMk/>
            <pc:sldMk cId="4155841153" sldId="260"/>
            <ac:spMk id="608" creationId="{196ED9B6-969E-4AC4-ACD0-95A421BAB391}"/>
          </ac:spMkLst>
        </pc:spChg>
        <pc:spChg chg="add del">
          <ac:chgData name="nazan mersin" userId="39198b26a105b9c8" providerId="LiveId" clId="{05D19583-C2E9-4102-A967-3878126C357F}" dt="2021-10-24T21:12:19.319" v="27" actId="26606"/>
          <ac:spMkLst>
            <pc:docMk/>
            <pc:sldMk cId="4155841153" sldId="260"/>
            <ac:spMk id="609" creationId="{E317ADBB-3E4F-42D2-B7F2-A15924AD500C}"/>
          </ac:spMkLst>
        </pc:spChg>
        <pc:spChg chg="add del">
          <ac:chgData name="nazan mersin" userId="39198b26a105b9c8" providerId="LiveId" clId="{05D19583-C2E9-4102-A967-3878126C357F}" dt="2021-10-24T21:12:19.319" v="27" actId="26606"/>
          <ac:spMkLst>
            <pc:docMk/>
            <pc:sldMk cId="4155841153" sldId="260"/>
            <ac:spMk id="610" creationId="{2E9B2055-E384-472D-91D3-74775CDA167C}"/>
          </ac:spMkLst>
        </pc:spChg>
        <pc:spChg chg="add del">
          <ac:chgData name="nazan mersin" userId="39198b26a105b9c8" providerId="LiveId" clId="{05D19583-C2E9-4102-A967-3878126C357F}" dt="2021-10-24T21:12:19.319" v="27" actId="26606"/>
          <ac:spMkLst>
            <pc:docMk/>
            <pc:sldMk cId="4155841153" sldId="260"/>
            <ac:spMk id="611" creationId="{1F8EFF99-76BF-4F9B-ADAA-B8D310153B74}"/>
          </ac:spMkLst>
        </pc:spChg>
        <pc:spChg chg="add del">
          <ac:chgData name="nazan mersin" userId="39198b26a105b9c8" providerId="LiveId" clId="{05D19583-C2E9-4102-A967-3878126C357F}" dt="2021-10-24T21:12:19.319" v="27" actId="26606"/>
          <ac:spMkLst>
            <pc:docMk/>
            <pc:sldMk cId="4155841153" sldId="260"/>
            <ac:spMk id="612" creationId="{626F1B89-B88E-4CE3-90BF-3704BAF48824}"/>
          </ac:spMkLst>
        </pc:spChg>
        <pc:spChg chg="add del">
          <ac:chgData name="nazan mersin" userId="39198b26a105b9c8" providerId="LiveId" clId="{05D19583-C2E9-4102-A967-3878126C357F}" dt="2021-10-24T21:12:19.319" v="27" actId="26606"/>
          <ac:spMkLst>
            <pc:docMk/>
            <pc:sldMk cId="4155841153" sldId="260"/>
            <ac:spMk id="613" creationId="{C72C1CB8-8213-4EE7-AFFF-B0A74E7A74CA}"/>
          </ac:spMkLst>
        </pc:spChg>
        <pc:spChg chg="add del">
          <ac:chgData name="nazan mersin" userId="39198b26a105b9c8" providerId="LiveId" clId="{05D19583-C2E9-4102-A967-3878126C357F}" dt="2021-10-24T21:12:19.319" v="27" actId="26606"/>
          <ac:spMkLst>
            <pc:docMk/>
            <pc:sldMk cId="4155841153" sldId="260"/>
            <ac:spMk id="614" creationId="{2FF32C41-49E2-459E-9AC4-64269039B12A}"/>
          </ac:spMkLst>
        </pc:spChg>
        <pc:spChg chg="add del">
          <ac:chgData name="nazan mersin" userId="39198b26a105b9c8" providerId="LiveId" clId="{05D19583-C2E9-4102-A967-3878126C357F}" dt="2021-10-24T21:12:19.319" v="27" actId="26606"/>
          <ac:spMkLst>
            <pc:docMk/>
            <pc:sldMk cId="4155841153" sldId="260"/>
            <ac:spMk id="615" creationId="{06B5D5F0-EA51-440D-81A0-FE60CCFBA9C1}"/>
          </ac:spMkLst>
        </pc:spChg>
        <pc:spChg chg="add del">
          <ac:chgData name="nazan mersin" userId="39198b26a105b9c8" providerId="LiveId" clId="{05D19583-C2E9-4102-A967-3878126C357F}" dt="2021-10-24T21:12:19.319" v="27" actId="26606"/>
          <ac:spMkLst>
            <pc:docMk/>
            <pc:sldMk cId="4155841153" sldId="260"/>
            <ac:spMk id="616" creationId="{B7CA6C2F-61C2-486F-B691-E8EB4BA27618}"/>
          </ac:spMkLst>
        </pc:spChg>
        <pc:spChg chg="add del">
          <ac:chgData name="nazan mersin" userId="39198b26a105b9c8" providerId="LiveId" clId="{05D19583-C2E9-4102-A967-3878126C357F}" dt="2021-10-24T21:12:19.319" v="27" actId="26606"/>
          <ac:spMkLst>
            <pc:docMk/>
            <pc:sldMk cId="4155841153" sldId="260"/>
            <ac:spMk id="617" creationId="{A6727626-8944-4EB7-B327-B696FE484D24}"/>
          </ac:spMkLst>
        </pc:spChg>
        <pc:spChg chg="add del">
          <ac:chgData name="nazan mersin" userId="39198b26a105b9c8" providerId="LiveId" clId="{05D19583-C2E9-4102-A967-3878126C357F}" dt="2021-10-24T21:12:19.319" v="27" actId="26606"/>
          <ac:spMkLst>
            <pc:docMk/>
            <pc:sldMk cId="4155841153" sldId="260"/>
            <ac:spMk id="618" creationId="{CFBBE0E2-8BDF-4B26-BEBC-DB799B8F6B44}"/>
          </ac:spMkLst>
        </pc:spChg>
        <pc:spChg chg="add del">
          <ac:chgData name="nazan mersin" userId="39198b26a105b9c8" providerId="LiveId" clId="{05D19583-C2E9-4102-A967-3878126C357F}" dt="2021-10-24T21:12:19.319" v="27" actId="26606"/>
          <ac:spMkLst>
            <pc:docMk/>
            <pc:sldMk cId="4155841153" sldId="260"/>
            <ac:spMk id="619" creationId="{8EB99B25-2662-42DE-8F5D-E0F6F28C859A}"/>
          </ac:spMkLst>
        </pc:spChg>
        <pc:spChg chg="add del">
          <ac:chgData name="nazan mersin" userId="39198b26a105b9c8" providerId="LiveId" clId="{05D19583-C2E9-4102-A967-3878126C357F}" dt="2021-10-24T21:12:19.319" v="27" actId="26606"/>
          <ac:spMkLst>
            <pc:docMk/>
            <pc:sldMk cId="4155841153" sldId="260"/>
            <ac:spMk id="620" creationId="{496BF3B0-761A-4454-BE3C-86B4675DC037}"/>
          </ac:spMkLst>
        </pc:spChg>
        <pc:spChg chg="add del">
          <ac:chgData name="nazan mersin" userId="39198b26a105b9c8" providerId="LiveId" clId="{05D19583-C2E9-4102-A967-3878126C357F}" dt="2021-10-24T21:12:19.319" v="27" actId="26606"/>
          <ac:spMkLst>
            <pc:docMk/>
            <pc:sldMk cId="4155841153" sldId="260"/>
            <ac:spMk id="621" creationId="{B519F0F1-B284-44D5-91E9-5018219AFF78}"/>
          </ac:spMkLst>
        </pc:spChg>
        <pc:spChg chg="add del">
          <ac:chgData name="nazan mersin" userId="39198b26a105b9c8" providerId="LiveId" clId="{05D19583-C2E9-4102-A967-3878126C357F}" dt="2021-10-24T21:12:19.319" v="27" actId="26606"/>
          <ac:spMkLst>
            <pc:docMk/>
            <pc:sldMk cId="4155841153" sldId="260"/>
            <ac:spMk id="622" creationId="{0ED49C08-BE23-43F9-A421-6CD45C78082D}"/>
          </ac:spMkLst>
        </pc:spChg>
        <pc:spChg chg="add del">
          <ac:chgData name="nazan mersin" userId="39198b26a105b9c8" providerId="LiveId" clId="{05D19583-C2E9-4102-A967-3878126C357F}" dt="2021-10-24T21:12:19.319" v="27" actId="26606"/>
          <ac:spMkLst>
            <pc:docMk/>
            <pc:sldMk cId="4155841153" sldId="260"/>
            <ac:spMk id="623" creationId="{92F171FA-0CB2-4F4C-A2F3-1B7B6B0289BD}"/>
          </ac:spMkLst>
        </pc:spChg>
        <pc:spChg chg="add del">
          <ac:chgData name="nazan mersin" userId="39198b26a105b9c8" providerId="LiveId" clId="{05D19583-C2E9-4102-A967-3878126C357F}" dt="2021-10-24T21:12:19.319" v="27" actId="26606"/>
          <ac:spMkLst>
            <pc:docMk/>
            <pc:sldMk cId="4155841153" sldId="260"/>
            <ac:spMk id="624" creationId="{A0073675-5E26-428E-A2F7-2A952D31454B}"/>
          </ac:spMkLst>
        </pc:spChg>
        <pc:spChg chg="add del">
          <ac:chgData name="nazan mersin" userId="39198b26a105b9c8" providerId="LiveId" clId="{05D19583-C2E9-4102-A967-3878126C357F}" dt="2021-10-24T21:12:19.319" v="27" actId="26606"/>
          <ac:spMkLst>
            <pc:docMk/>
            <pc:sldMk cId="4155841153" sldId="260"/>
            <ac:spMk id="625" creationId="{D8C4C7E6-114C-4D16-9FC6-1260653C2375}"/>
          </ac:spMkLst>
        </pc:spChg>
        <pc:spChg chg="add del">
          <ac:chgData name="nazan mersin" userId="39198b26a105b9c8" providerId="LiveId" clId="{05D19583-C2E9-4102-A967-3878126C357F}" dt="2021-10-24T21:12:19.319" v="27" actId="26606"/>
          <ac:spMkLst>
            <pc:docMk/>
            <pc:sldMk cId="4155841153" sldId="260"/>
            <ac:spMk id="626" creationId="{5FB2CD0B-BF87-4FEC-B6B6-0DA50B9314A2}"/>
          </ac:spMkLst>
        </pc:spChg>
        <pc:spChg chg="add del">
          <ac:chgData name="nazan mersin" userId="39198b26a105b9c8" providerId="LiveId" clId="{05D19583-C2E9-4102-A967-3878126C357F}" dt="2021-10-24T21:12:19.319" v="27" actId="26606"/>
          <ac:spMkLst>
            <pc:docMk/>
            <pc:sldMk cId="4155841153" sldId="260"/>
            <ac:spMk id="627" creationId="{D12EC8B9-DE60-44BC-9911-A9CD8EF50666}"/>
          </ac:spMkLst>
        </pc:spChg>
        <pc:spChg chg="add del">
          <ac:chgData name="nazan mersin" userId="39198b26a105b9c8" providerId="LiveId" clId="{05D19583-C2E9-4102-A967-3878126C357F}" dt="2021-10-24T21:12:19.319" v="27" actId="26606"/>
          <ac:spMkLst>
            <pc:docMk/>
            <pc:sldMk cId="4155841153" sldId="260"/>
            <ac:spMk id="628" creationId="{9B0D6CF6-D17B-4DC7-828A-773636910C92}"/>
          </ac:spMkLst>
        </pc:spChg>
        <pc:spChg chg="add del">
          <ac:chgData name="nazan mersin" userId="39198b26a105b9c8" providerId="LiveId" clId="{05D19583-C2E9-4102-A967-3878126C357F}" dt="2021-10-24T21:12:19.319" v="27" actId="26606"/>
          <ac:spMkLst>
            <pc:docMk/>
            <pc:sldMk cId="4155841153" sldId="260"/>
            <ac:spMk id="629" creationId="{8C6933FD-FAB6-403B-9CD4-EF0E06CF799C}"/>
          </ac:spMkLst>
        </pc:spChg>
        <pc:spChg chg="add del">
          <ac:chgData name="nazan mersin" userId="39198b26a105b9c8" providerId="LiveId" clId="{05D19583-C2E9-4102-A967-3878126C357F}" dt="2021-10-24T21:12:19.319" v="27" actId="26606"/>
          <ac:spMkLst>
            <pc:docMk/>
            <pc:sldMk cId="4155841153" sldId="260"/>
            <ac:spMk id="630" creationId="{5C2A4452-6B00-411C-80AB-29AE135B4550}"/>
          </ac:spMkLst>
        </pc:spChg>
        <pc:spChg chg="add del">
          <ac:chgData name="nazan mersin" userId="39198b26a105b9c8" providerId="LiveId" clId="{05D19583-C2E9-4102-A967-3878126C357F}" dt="2021-10-24T21:12:19.319" v="27" actId="26606"/>
          <ac:spMkLst>
            <pc:docMk/>
            <pc:sldMk cId="4155841153" sldId="260"/>
            <ac:spMk id="631" creationId="{3F4D3F48-1D65-45EB-91E2-BEFFB2440C97}"/>
          </ac:spMkLst>
        </pc:spChg>
        <pc:spChg chg="add del">
          <ac:chgData name="nazan mersin" userId="39198b26a105b9c8" providerId="LiveId" clId="{05D19583-C2E9-4102-A967-3878126C357F}" dt="2021-10-24T21:12:19.319" v="27" actId="26606"/>
          <ac:spMkLst>
            <pc:docMk/>
            <pc:sldMk cId="4155841153" sldId="260"/>
            <ac:spMk id="632" creationId="{F5A66334-17A8-4594-AB17-4C33A955B27D}"/>
          </ac:spMkLst>
        </pc:spChg>
        <pc:spChg chg="add del">
          <ac:chgData name="nazan mersin" userId="39198b26a105b9c8" providerId="LiveId" clId="{05D19583-C2E9-4102-A967-3878126C357F}" dt="2021-10-24T21:12:19.319" v="27" actId="26606"/>
          <ac:spMkLst>
            <pc:docMk/>
            <pc:sldMk cId="4155841153" sldId="260"/>
            <ac:spMk id="633" creationId="{FB7FEAD3-708C-4B79-B452-4445C27780D9}"/>
          </ac:spMkLst>
        </pc:spChg>
        <pc:spChg chg="add del">
          <ac:chgData name="nazan mersin" userId="39198b26a105b9c8" providerId="LiveId" clId="{05D19583-C2E9-4102-A967-3878126C357F}" dt="2021-10-24T21:12:19.319" v="27" actId="26606"/>
          <ac:spMkLst>
            <pc:docMk/>
            <pc:sldMk cId="4155841153" sldId="260"/>
            <ac:spMk id="634" creationId="{41281533-9B25-42A4-9F50-34B4F24C0E5B}"/>
          </ac:spMkLst>
        </pc:spChg>
        <pc:spChg chg="add del">
          <ac:chgData name="nazan mersin" userId="39198b26a105b9c8" providerId="LiveId" clId="{05D19583-C2E9-4102-A967-3878126C357F}" dt="2021-10-24T21:12:19.319" v="27" actId="26606"/>
          <ac:spMkLst>
            <pc:docMk/>
            <pc:sldMk cId="4155841153" sldId="260"/>
            <ac:spMk id="635" creationId="{007246F1-084B-45D9-BDD9-99BB53F6C9AD}"/>
          </ac:spMkLst>
        </pc:spChg>
        <pc:spChg chg="add del">
          <ac:chgData name="nazan mersin" userId="39198b26a105b9c8" providerId="LiveId" clId="{05D19583-C2E9-4102-A967-3878126C357F}" dt="2021-10-24T21:12:19.319" v="27" actId="26606"/>
          <ac:spMkLst>
            <pc:docMk/>
            <pc:sldMk cId="4155841153" sldId="260"/>
            <ac:spMk id="636" creationId="{77CDD712-F443-4EDC-B663-5EC5ACD7DBE0}"/>
          </ac:spMkLst>
        </pc:spChg>
        <pc:spChg chg="add del">
          <ac:chgData name="nazan mersin" userId="39198b26a105b9c8" providerId="LiveId" clId="{05D19583-C2E9-4102-A967-3878126C357F}" dt="2021-10-24T21:12:19.319" v="27" actId="26606"/>
          <ac:spMkLst>
            <pc:docMk/>
            <pc:sldMk cId="4155841153" sldId="260"/>
            <ac:spMk id="637" creationId="{4A695BE5-DE27-460F-845F-45BB814FE35C}"/>
          </ac:spMkLst>
        </pc:spChg>
        <pc:spChg chg="add del">
          <ac:chgData name="nazan mersin" userId="39198b26a105b9c8" providerId="LiveId" clId="{05D19583-C2E9-4102-A967-3878126C357F}" dt="2021-10-24T21:12:19.319" v="27" actId="26606"/>
          <ac:spMkLst>
            <pc:docMk/>
            <pc:sldMk cId="4155841153" sldId="260"/>
            <ac:spMk id="638" creationId="{DE28BE4E-1A59-46FF-810A-A8F9A46F7026}"/>
          </ac:spMkLst>
        </pc:spChg>
        <pc:spChg chg="add del">
          <ac:chgData name="nazan mersin" userId="39198b26a105b9c8" providerId="LiveId" clId="{05D19583-C2E9-4102-A967-3878126C357F}" dt="2021-10-24T21:12:19.319" v="27" actId="26606"/>
          <ac:spMkLst>
            <pc:docMk/>
            <pc:sldMk cId="4155841153" sldId="260"/>
            <ac:spMk id="639" creationId="{A3CF799A-9839-4CB1-9381-DCC0C1FE1B37}"/>
          </ac:spMkLst>
        </pc:spChg>
        <pc:spChg chg="add del">
          <ac:chgData name="nazan mersin" userId="39198b26a105b9c8" providerId="LiveId" clId="{05D19583-C2E9-4102-A967-3878126C357F}" dt="2021-10-24T21:12:19.319" v="27" actId="26606"/>
          <ac:spMkLst>
            <pc:docMk/>
            <pc:sldMk cId="4155841153" sldId="260"/>
            <ac:spMk id="640" creationId="{1EFA42E9-27C0-423D-93C8-794A9683FCF1}"/>
          </ac:spMkLst>
        </pc:spChg>
        <pc:spChg chg="add del">
          <ac:chgData name="nazan mersin" userId="39198b26a105b9c8" providerId="LiveId" clId="{05D19583-C2E9-4102-A967-3878126C357F}" dt="2021-10-24T21:12:19.319" v="27" actId="26606"/>
          <ac:spMkLst>
            <pc:docMk/>
            <pc:sldMk cId="4155841153" sldId="260"/>
            <ac:spMk id="641" creationId="{E5B56BED-7578-4E42-889D-34AA58F679ED}"/>
          </ac:spMkLst>
        </pc:spChg>
        <pc:spChg chg="add del">
          <ac:chgData name="nazan mersin" userId="39198b26a105b9c8" providerId="LiveId" clId="{05D19583-C2E9-4102-A967-3878126C357F}" dt="2021-10-24T21:12:19.319" v="27" actId="26606"/>
          <ac:spMkLst>
            <pc:docMk/>
            <pc:sldMk cId="4155841153" sldId="260"/>
            <ac:spMk id="642" creationId="{FCC7DD6E-E0E5-46B9-81B7-3B2F7B333264}"/>
          </ac:spMkLst>
        </pc:spChg>
        <pc:spChg chg="add del">
          <ac:chgData name="nazan mersin" userId="39198b26a105b9c8" providerId="LiveId" clId="{05D19583-C2E9-4102-A967-3878126C357F}" dt="2021-10-24T21:12:19.319" v="27" actId="26606"/>
          <ac:spMkLst>
            <pc:docMk/>
            <pc:sldMk cId="4155841153" sldId="260"/>
            <ac:spMk id="643" creationId="{9C83D9FD-E06E-407B-BA7C-2C2AD5B16C24}"/>
          </ac:spMkLst>
        </pc:spChg>
        <pc:spChg chg="add del">
          <ac:chgData name="nazan mersin" userId="39198b26a105b9c8" providerId="LiveId" clId="{05D19583-C2E9-4102-A967-3878126C357F}" dt="2021-10-24T21:12:19.319" v="27" actId="26606"/>
          <ac:spMkLst>
            <pc:docMk/>
            <pc:sldMk cId="4155841153" sldId="260"/>
            <ac:spMk id="644" creationId="{3C1174EE-071E-4421-BD9C-2C2D84190D2E}"/>
          </ac:spMkLst>
        </pc:spChg>
        <pc:spChg chg="add del">
          <ac:chgData name="nazan mersin" userId="39198b26a105b9c8" providerId="LiveId" clId="{05D19583-C2E9-4102-A967-3878126C357F}" dt="2021-10-24T21:12:19.319" v="27" actId="26606"/>
          <ac:spMkLst>
            <pc:docMk/>
            <pc:sldMk cId="4155841153" sldId="260"/>
            <ac:spMk id="645" creationId="{6F280CAD-1F1B-4F43-99A3-B2EC2A7F30F4}"/>
          </ac:spMkLst>
        </pc:spChg>
        <pc:spChg chg="add del">
          <ac:chgData name="nazan mersin" userId="39198b26a105b9c8" providerId="LiveId" clId="{05D19583-C2E9-4102-A967-3878126C357F}" dt="2021-10-24T21:12:19.319" v="27" actId="26606"/>
          <ac:spMkLst>
            <pc:docMk/>
            <pc:sldMk cId="4155841153" sldId="260"/>
            <ac:spMk id="646" creationId="{0D5C974E-4B43-4FFA-8230-DB0E1993C331}"/>
          </ac:spMkLst>
        </pc:spChg>
        <pc:spChg chg="add del">
          <ac:chgData name="nazan mersin" userId="39198b26a105b9c8" providerId="LiveId" clId="{05D19583-C2E9-4102-A967-3878126C357F}" dt="2021-10-24T21:12:19.319" v="27" actId="26606"/>
          <ac:spMkLst>
            <pc:docMk/>
            <pc:sldMk cId="4155841153" sldId="260"/>
            <ac:spMk id="647" creationId="{A1CACEBA-A7A9-45FB-897A-888150011BC6}"/>
          </ac:spMkLst>
        </pc:spChg>
        <pc:spChg chg="add del">
          <ac:chgData name="nazan mersin" userId="39198b26a105b9c8" providerId="LiveId" clId="{05D19583-C2E9-4102-A967-3878126C357F}" dt="2021-10-24T21:12:19.319" v="27" actId="26606"/>
          <ac:spMkLst>
            <pc:docMk/>
            <pc:sldMk cId="4155841153" sldId="260"/>
            <ac:spMk id="648" creationId="{583E2F4A-E235-4600-A80D-18C1C36EE5FA}"/>
          </ac:spMkLst>
        </pc:spChg>
        <pc:spChg chg="add del">
          <ac:chgData name="nazan mersin" userId="39198b26a105b9c8" providerId="LiveId" clId="{05D19583-C2E9-4102-A967-3878126C357F}" dt="2021-10-24T21:12:19.319" v="27" actId="26606"/>
          <ac:spMkLst>
            <pc:docMk/>
            <pc:sldMk cId="4155841153" sldId="260"/>
            <ac:spMk id="649" creationId="{F16259CF-A0BC-4673-91C7-A7D3CDF7C7FD}"/>
          </ac:spMkLst>
        </pc:spChg>
        <pc:spChg chg="add del">
          <ac:chgData name="nazan mersin" userId="39198b26a105b9c8" providerId="LiveId" clId="{05D19583-C2E9-4102-A967-3878126C357F}" dt="2021-10-24T21:12:19.319" v="27" actId="26606"/>
          <ac:spMkLst>
            <pc:docMk/>
            <pc:sldMk cId="4155841153" sldId="260"/>
            <ac:spMk id="650" creationId="{B09A934A-4464-4C9B-ACAD-9128E0B615E4}"/>
          </ac:spMkLst>
        </pc:spChg>
        <pc:spChg chg="add del">
          <ac:chgData name="nazan mersin" userId="39198b26a105b9c8" providerId="LiveId" clId="{05D19583-C2E9-4102-A967-3878126C357F}" dt="2021-10-24T21:12:19.319" v="27" actId="26606"/>
          <ac:spMkLst>
            <pc:docMk/>
            <pc:sldMk cId="4155841153" sldId="260"/>
            <ac:spMk id="651" creationId="{CB010BB8-6FD4-498C-994D-53C8DC7491EE}"/>
          </ac:spMkLst>
        </pc:spChg>
        <pc:spChg chg="add del">
          <ac:chgData name="nazan mersin" userId="39198b26a105b9c8" providerId="LiveId" clId="{05D19583-C2E9-4102-A967-3878126C357F}" dt="2021-10-24T21:12:19.319" v="27" actId="26606"/>
          <ac:spMkLst>
            <pc:docMk/>
            <pc:sldMk cId="4155841153" sldId="260"/>
            <ac:spMk id="652" creationId="{2D373437-2902-4D8A-B887-F6941556C277}"/>
          </ac:spMkLst>
        </pc:spChg>
        <pc:spChg chg="add del">
          <ac:chgData name="nazan mersin" userId="39198b26a105b9c8" providerId="LiveId" clId="{05D19583-C2E9-4102-A967-3878126C357F}" dt="2021-10-24T21:12:19.319" v="27" actId="26606"/>
          <ac:spMkLst>
            <pc:docMk/>
            <pc:sldMk cId="4155841153" sldId="260"/>
            <ac:spMk id="653" creationId="{217D616F-FDFA-439E-8B09-E55F8234B05F}"/>
          </ac:spMkLst>
        </pc:spChg>
        <pc:spChg chg="add del">
          <ac:chgData name="nazan mersin" userId="39198b26a105b9c8" providerId="LiveId" clId="{05D19583-C2E9-4102-A967-3878126C357F}" dt="2021-10-24T21:12:19.319" v="27" actId="26606"/>
          <ac:spMkLst>
            <pc:docMk/>
            <pc:sldMk cId="4155841153" sldId="260"/>
            <ac:spMk id="654" creationId="{0F74D32E-67FC-452C-A52B-988DB4984338}"/>
          </ac:spMkLst>
        </pc:spChg>
        <pc:spChg chg="add del">
          <ac:chgData name="nazan mersin" userId="39198b26a105b9c8" providerId="LiveId" clId="{05D19583-C2E9-4102-A967-3878126C357F}" dt="2021-10-24T21:12:19.319" v="27" actId="26606"/>
          <ac:spMkLst>
            <pc:docMk/>
            <pc:sldMk cId="4155841153" sldId="260"/>
            <ac:spMk id="655" creationId="{B8F74E45-2803-4A11-9333-3639A1C2F2D9}"/>
          </ac:spMkLst>
        </pc:spChg>
        <pc:spChg chg="add del">
          <ac:chgData name="nazan mersin" userId="39198b26a105b9c8" providerId="LiveId" clId="{05D19583-C2E9-4102-A967-3878126C357F}" dt="2021-10-24T21:12:19.319" v="27" actId="26606"/>
          <ac:spMkLst>
            <pc:docMk/>
            <pc:sldMk cId="4155841153" sldId="260"/>
            <ac:spMk id="656" creationId="{106009C3-0971-47AF-8BD9-2EC8A6A4B2F3}"/>
          </ac:spMkLst>
        </pc:spChg>
        <pc:spChg chg="add del">
          <ac:chgData name="nazan mersin" userId="39198b26a105b9c8" providerId="LiveId" clId="{05D19583-C2E9-4102-A967-3878126C357F}" dt="2021-10-24T21:12:19.319" v="27" actId="26606"/>
          <ac:spMkLst>
            <pc:docMk/>
            <pc:sldMk cId="4155841153" sldId="260"/>
            <ac:spMk id="657" creationId="{ED29B115-F34D-4E41-A4A2-C0CE41C697C8}"/>
          </ac:spMkLst>
        </pc:spChg>
        <pc:spChg chg="add del">
          <ac:chgData name="nazan mersin" userId="39198b26a105b9c8" providerId="LiveId" clId="{05D19583-C2E9-4102-A967-3878126C357F}" dt="2021-10-24T21:12:19.319" v="27" actId="26606"/>
          <ac:spMkLst>
            <pc:docMk/>
            <pc:sldMk cId="4155841153" sldId="260"/>
            <ac:spMk id="658" creationId="{19D4861C-7907-48BF-84E7-96C0E098D43A}"/>
          </ac:spMkLst>
        </pc:spChg>
        <pc:spChg chg="add del">
          <ac:chgData name="nazan mersin" userId="39198b26a105b9c8" providerId="LiveId" clId="{05D19583-C2E9-4102-A967-3878126C357F}" dt="2021-10-24T21:12:19.319" v="27" actId="26606"/>
          <ac:spMkLst>
            <pc:docMk/>
            <pc:sldMk cId="4155841153" sldId="260"/>
            <ac:spMk id="659" creationId="{AEF03EB9-6D77-4E55-BCF2-4402550D39A6}"/>
          </ac:spMkLst>
        </pc:spChg>
        <pc:spChg chg="add del">
          <ac:chgData name="nazan mersin" userId="39198b26a105b9c8" providerId="LiveId" clId="{05D19583-C2E9-4102-A967-3878126C357F}" dt="2021-10-24T21:12:19.319" v="27" actId="26606"/>
          <ac:spMkLst>
            <pc:docMk/>
            <pc:sldMk cId="4155841153" sldId="260"/>
            <ac:spMk id="660" creationId="{1C9C3C8B-A28D-44DF-AA29-02B28AED7148}"/>
          </ac:spMkLst>
        </pc:spChg>
        <pc:spChg chg="add del">
          <ac:chgData name="nazan mersin" userId="39198b26a105b9c8" providerId="LiveId" clId="{05D19583-C2E9-4102-A967-3878126C357F}" dt="2021-10-24T21:12:19.319" v="27" actId="26606"/>
          <ac:spMkLst>
            <pc:docMk/>
            <pc:sldMk cId="4155841153" sldId="260"/>
            <ac:spMk id="661" creationId="{1EB7CB2D-F6AA-4861-B158-DA3E6B923EC2}"/>
          </ac:spMkLst>
        </pc:spChg>
        <pc:spChg chg="add del">
          <ac:chgData name="nazan mersin" userId="39198b26a105b9c8" providerId="LiveId" clId="{05D19583-C2E9-4102-A967-3878126C357F}" dt="2021-10-24T21:12:19.319" v="27" actId="26606"/>
          <ac:spMkLst>
            <pc:docMk/>
            <pc:sldMk cId="4155841153" sldId="260"/>
            <ac:spMk id="662" creationId="{48203367-1F19-4C4F-B38D-929816F787B1}"/>
          </ac:spMkLst>
        </pc:spChg>
        <pc:spChg chg="add del">
          <ac:chgData name="nazan mersin" userId="39198b26a105b9c8" providerId="LiveId" clId="{05D19583-C2E9-4102-A967-3878126C357F}" dt="2021-10-24T21:12:19.319" v="27" actId="26606"/>
          <ac:spMkLst>
            <pc:docMk/>
            <pc:sldMk cId="4155841153" sldId="260"/>
            <ac:spMk id="663" creationId="{B89B3B49-0A7E-4573-9B52-D1B0659831AB}"/>
          </ac:spMkLst>
        </pc:spChg>
        <pc:spChg chg="add del">
          <ac:chgData name="nazan mersin" userId="39198b26a105b9c8" providerId="LiveId" clId="{05D19583-C2E9-4102-A967-3878126C357F}" dt="2021-10-24T21:12:19.319" v="27" actId="26606"/>
          <ac:spMkLst>
            <pc:docMk/>
            <pc:sldMk cId="4155841153" sldId="260"/>
            <ac:spMk id="664" creationId="{0288BD39-0846-445A-BD81-1E34E0E99ED0}"/>
          </ac:spMkLst>
        </pc:spChg>
        <pc:spChg chg="add del">
          <ac:chgData name="nazan mersin" userId="39198b26a105b9c8" providerId="LiveId" clId="{05D19583-C2E9-4102-A967-3878126C357F}" dt="2021-10-24T21:12:19.319" v="27" actId="26606"/>
          <ac:spMkLst>
            <pc:docMk/>
            <pc:sldMk cId="4155841153" sldId="260"/>
            <ac:spMk id="665" creationId="{BA82150B-D747-458F-8C52-72FBA52BCDBA}"/>
          </ac:spMkLst>
        </pc:spChg>
        <pc:spChg chg="add del">
          <ac:chgData name="nazan mersin" userId="39198b26a105b9c8" providerId="LiveId" clId="{05D19583-C2E9-4102-A967-3878126C357F}" dt="2021-10-24T21:12:19.319" v="27" actId="26606"/>
          <ac:spMkLst>
            <pc:docMk/>
            <pc:sldMk cId="4155841153" sldId="260"/>
            <ac:spMk id="666" creationId="{FEBB9D94-7802-4607-9BA4-62FB212BFCC8}"/>
          </ac:spMkLst>
        </pc:spChg>
        <pc:spChg chg="add del">
          <ac:chgData name="nazan mersin" userId="39198b26a105b9c8" providerId="LiveId" clId="{05D19583-C2E9-4102-A967-3878126C357F}" dt="2021-10-24T21:12:19.319" v="27" actId="26606"/>
          <ac:spMkLst>
            <pc:docMk/>
            <pc:sldMk cId="4155841153" sldId="260"/>
            <ac:spMk id="667" creationId="{24743784-06E3-4913-9DFD-2FCBF9D929C9}"/>
          </ac:spMkLst>
        </pc:spChg>
        <pc:spChg chg="add del">
          <ac:chgData name="nazan mersin" userId="39198b26a105b9c8" providerId="LiveId" clId="{05D19583-C2E9-4102-A967-3878126C357F}" dt="2021-10-24T21:12:19.319" v="27" actId="26606"/>
          <ac:spMkLst>
            <pc:docMk/>
            <pc:sldMk cId="4155841153" sldId="260"/>
            <ac:spMk id="668" creationId="{25CD3315-6611-406F-AF95-2EF9F5A5B048}"/>
          </ac:spMkLst>
        </pc:spChg>
        <pc:spChg chg="add del">
          <ac:chgData name="nazan mersin" userId="39198b26a105b9c8" providerId="LiveId" clId="{05D19583-C2E9-4102-A967-3878126C357F}" dt="2021-10-24T21:12:19.319" v="27" actId="26606"/>
          <ac:spMkLst>
            <pc:docMk/>
            <pc:sldMk cId="4155841153" sldId="260"/>
            <ac:spMk id="669" creationId="{EB447648-FE0A-4D8E-86B8-D38D5F938BF4}"/>
          </ac:spMkLst>
        </pc:spChg>
        <pc:spChg chg="add del">
          <ac:chgData name="nazan mersin" userId="39198b26a105b9c8" providerId="LiveId" clId="{05D19583-C2E9-4102-A967-3878126C357F}" dt="2021-10-24T21:12:19.319" v="27" actId="26606"/>
          <ac:spMkLst>
            <pc:docMk/>
            <pc:sldMk cId="4155841153" sldId="260"/>
            <ac:spMk id="670" creationId="{4B0A51D7-FF65-4E97-9E1A-8C4688E86263}"/>
          </ac:spMkLst>
        </pc:spChg>
        <pc:spChg chg="add del">
          <ac:chgData name="nazan mersin" userId="39198b26a105b9c8" providerId="LiveId" clId="{05D19583-C2E9-4102-A967-3878126C357F}" dt="2021-10-24T21:12:19.319" v="27" actId="26606"/>
          <ac:spMkLst>
            <pc:docMk/>
            <pc:sldMk cId="4155841153" sldId="260"/>
            <ac:spMk id="671" creationId="{008FF77B-AC18-4E35-BB9B-0CA39278F7BC}"/>
          </ac:spMkLst>
        </pc:spChg>
        <pc:spChg chg="add del">
          <ac:chgData name="nazan mersin" userId="39198b26a105b9c8" providerId="LiveId" clId="{05D19583-C2E9-4102-A967-3878126C357F}" dt="2021-10-24T21:12:19.319" v="27" actId="26606"/>
          <ac:spMkLst>
            <pc:docMk/>
            <pc:sldMk cId="4155841153" sldId="260"/>
            <ac:spMk id="672" creationId="{E71F6428-AC25-4A5A-8439-04768A17B6F8}"/>
          </ac:spMkLst>
        </pc:spChg>
        <pc:spChg chg="add del">
          <ac:chgData name="nazan mersin" userId="39198b26a105b9c8" providerId="LiveId" clId="{05D19583-C2E9-4102-A967-3878126C357F}" dt="2021-10-24T21:12:19.319" v="27" actId="26606"/>
          <ac:spMkLst>
            <pc:docMk/>
            <pc:sldMk cId="4155841153" sldId="260"/>
            <ac:spMk id="673" creationId="{F237A1D4-9D62-4DEA-BD39-E5EC93B33BEF}"/>
          </ac:spMkLst>
        </pc:spChg>
        <pc:spChg chg="add del">
          <ac:chgData name="nazan mersin" userId="39198b26a105b9c8" providerId="LiveId" clId="{05D19583-C2E9-4102-A967-3878126C357F}" dt="2021-10-24T21:12:19.319" v="27" actId="26606"/>
          <ac:spMkLst>
            <pc:docMk/>
            <pc:sldMk cId="4155841153" sldId="260"/>
            <ac:spMk id="674" creationId="{87E919CC-AC41-4F0D-A842-792D7A418795}"/>
          </ac:spMkLst>
        </pc:spChg>
        <pc:spChg chg="add del">
          <ac:chgData name="nazan mersin" userId="39198b26a105b9c8" providerId="LiveId" clId="{05D19583-C2E9-4102-A967-3878126C357F}" dt="2021-10-24T21:12:19.319" v="27" actId="26606"/>
          <ac:spMkLst>
            <pc:docMk/>
            <pc:sldMk cId="4155841153" sldId="260"/>
            <ac:spMk id="675" creationId="{965D7305-50C2-4D93-8832-19DC70C5BD23}"/>
          </ac:spMkLst>
        </pc:spChg>
        <pc:spChg chg="add del">
          <ac:chgData name="nazan mersin" userId="39198b26a105b9c8" providerId="LiveId" clId="{05D19583-C2E9-4102-A967-3878126C357F}" dt="2021-10-24T21:12:19.319" v="27" actId="26606"/>
          <ac:spMkLst>
            <pc:docMk/>
            <pc:sldMk cId="4155841153" sldId="260"/>
            <ac:spMk id="676" creationId="{E0E5EA9F-6192-466D-BF45-46D9BCE3BDB7}"/>
          </ac:spMkLst>
        </pc:spChg>
        <pc:spChg chg="add del">
          <ac:chgData name="nazan mersin" userId="39198b26a105b9c8" providerId="LiveId" clId="{05D19583-C2E9-4102-A967-3878126C357F}" dt="2021-10-24T21:12:19.319" v="27" actId="26606"/>
          <ac:spMkLst>
            <pc:docMk/>
            <pc:sldMk cId="4155841153" sldId="260"/>
            <ac:spMk id="677" creationId="{CFF6BE31-4842-4659-8D68-63423F82691E}"/>
          </ac:spMkLst>
        </pc:spChg>
        <pc:spChg chg="add del">
          <ac:chgData name="nazan mersin" userId="39198b26a105b9c8" providerId="LiveId" clId="{05D19583-C2E9-4102-A967-3878126C357F}" dt="2021-10-24T21:12:19.319" v="27" actId="26606"/>
          <ac:spMkLst>
            <pc:docMk/>
            <pc:sldMk cId="4155841153" sldId="260"/>
            <ac:spMk id="678" creationId="{3EC2112B-E2EC-492A-8AF9-D78F4B4A99B6}"/>
          </ac:spMkLst>
        </pc:spChg>
        <pc:spChg chg="add del">
          <ac:chgData name="nazan mersin" userId="39198b26a105b9c8" providerId="LiveId" clId="{05D19583-C2E9-4102-A967-3878126C357F}" dt="2021-10-24T21:12:19.319" v="27" actId="26606"/>
          <ac:spMkLst>
            <pc:docMk/>
            <pc:sldMk cId="4155841153" sldId="260"/>
            <ac:spMk id="679" creationId="{EB635BC8-61BC-44D5-AA11-9A308B3BA493}"/>
          </ac:spMkLst>
        </pc:spChg>
        <pc:spChg chg="add del">
          <ac:chgData name="nazan mersin" userId="39198b26a105b9c8" providerId="LiveId" clId="{05D19583-C2E9-4102-A967-3878126C357F}" dt="2021-10-24T21:12:19.319" v="27" actId="26606"/>
          <ac:spMkLst>
            <pc:docMk/>
            <pc:sldMk cId="4155841153" sldId="260"/>
            <ac:spMk id="680" creationId="{7E9ACE65-00C6-4A75-8F61-CCADAF3EC144}"/>
          </ac:spMkLst>
        </pc:spChg>
        <pc:spChg chg="add del">
          <ac:chgData name="nazan mersin" userId="39198b26a105b9c8" providerId="LiveId" clId="{05D19583-C2E9-4102-A967-3878126C357F}" dt="2021-10-24T21:12:19.319" v="27" actId="26606"/>
          <ac:spMkLst>
            <pc:docMk/>
            <pc:sldMk cId="4155841153" sldId="260"/>
            <ac:spMk id="681" creationId="{5D7163FE-5ADD-41E7-985B-F95E7E048402}"/>
          </ac:spMkLst>
        </pc:spChg>
        <pc:spChg chg="add del">
          <ac:chgData name="nazan mersin" userId="39198b26a105b9c8" providerId="LiveId" clId="{05D19583-C2E9-4102-A967-3878126C357F}" dt="2021-10-24T21:12:19.319" v="27" actId="26606"/>
          <ac:spMkLst>
            <pc:docMk/>
            <pc:sldMk cId="4155841153" sldId="260"/>
            <ac:spMk id="682" creationId="{DCD7108A-C70D-4FD9-B91A-0E9F9501AEFB}"/>
          </ac:spMkLst>
        </pc:spChg>
        <pc:spChg chg="add del">
          <ac:chgData name="nazan mersin" userId="39198b26a105b9c8" providerId="LiveId" clId="{05D19583-C2E9-4102-A967-3878126C357F}" dt="2021-10-24T21:12:19.319" v="27" actId="26606"/>
          <ac:spMkLst>
            <pc:docMk/>
            <pc:sldMk cId="4155841153" sldId="260"/>
            <ac:spMk id="683" creationId="{3C0CF799-2713-48A8-94DF-F8CB5F332436}"/>
          </ac:spMkLst>
        </pc:spChg>
        <pc:spChg chg="add del">
          <ac:chgData name="nazan mersin" userId="39198b26a105b9c8" providerId="LiveId" clId="{05D19583-C2E9-4102-A967-3878126C357F}" dt="2021-10-24T21:12:19.319" v="27" actId="26606"/>
          <ac:spMkLst>
            <pc:docMk/>
            <pc:sldMk cId="4155841153" sldId="260"/>
            <ac:spMk id="684" creationId="{00B8B62E-6551-4805-BD5A-5188FE5D3A79}"/>
          </ac:spMkLst>
        </pc:spChg>
        <pc:spChg chg="add del">
          <ac:chgData name="nazan mersin" userId="39198b26a105b9c8" providerId="LiveId" clId="{05D19583-C2E9-4102-A967-3878126C357F}" dt="2021-10-24T21:12:19.319" v="27" actId="26606"/>
          <ac:spMkLst>
            <pc:docMk/>
            <pc:sldMk cId="4155841153" sldId="260"/>
            <ac:spMk id="685" creationId="{DFCCEBA8-5961-480A-9134-51605F650B85}"/>
          </ac:spMkLst>
        </pc:spChg>
        <pc:spChg chg="add del">
          <ac:chgData name="nazan mersin" userId="39198b26a105b9c8" providerId="LiveId" clId="{05D19583-C2E9-4102-A967-3878126C357F}" dt="2021-10-24T21:12:19.319" v="27" actId="26606"/>
          <ac:spMkLst>
            <pc:docMk/>
            <pc:sldMk cId="4155841153" sldId="260"/>
            <ac:spMk id="686" creationId="{724D4F80-B109-4438-BC6D-ABB522B44115}"/>
          </ac:spMkLst>
        </pc:spChg>
        <pc:spChg chg="add del">
          <ac:chgData name="nazan mersin" userId="39198b26a105b9c8" providerId="LiveId" clId="{05D19583-C2E9-4102-A967-3878126C357F}" dt="2021-10-24T21:12:19.319" v="27" actId="26606"/>
          <ac:spMkLst>
            <pc:docMk/>
            <pc:sldMk cId="4155841153" sldId="260"/>
            <ac:spMk id="687" creationId="{52A7149F-5A3F-4537-981A-974C7409CAF3}"/>
          </ac:spMkLst>
        </pc:spChg>
        <pc:spChg chg="add del">
          <ac:chgData name="nazan mersin" userId="39198b26a105b9c8" providerId="LiveId" clId="{05D19583-C2E9-4102-A967-3878126C357F}" dt="2021-10-24T21:12:19.319" v="27" actId="26606"/>
          <ac:spMkLst>
            <pc:docMk/>
            <pc:sldMk cId="4155841153" sldId="260"/>
            <ac:spMk id="688" creationId="{89A8D3E3-3518-4738-B94E-F7DD9818D8D2}"/>
          </ac:spMkLst>
        </pc:spChg>
        <pc:spChg chg="add del">
          <ac:chgData name="nazan mersin" userId="39198b26a105b9c8" providerId="LiveId" clId="{05D19583-C2E9-4102-A967-3878126C357F}" dt="2021-10-24T21:12:19.319" v="27" actId="26606"/>
          <ac:spMkLst>
            <pc:docMk/>
            <pc:sldMk cId="4155841153" sldId="260"/>
            <ac:spMk id="689" creationId="{FA796F21-7CE5-4483-A137-919B3D433BDF}"/>
          </ac:spMkLst>
        </pc:spChg>
        <pc:spChg chg="add del">
          <ac:chgData name="nazan mersin" userId="39198b26a105b9c8" providerId="LiveId" clId="{05D19583-C2E9-4102-A967-3878126C357F}" dt="2021-10-24T21:12:19.319" v="27" actId="26606"/>
          <ac:spMkLst>
            <pc:docMk/>
            <pc:sldMk cId="4155841153" sldId="260"/>
            <ac:spMk id="690" creationId="{57FC30BB-0D8F-43B0-910E-7DDE8C9331FA}"/>
          </ac:spMkLst>
        </pc:spChg>
        <pc:spChg chg="add del">
          <ac:chgData name="nazan mersin" userId="39198b26a105b9c8" providerId="LiveId" clId="{05D19583-C2E9-4102-A967-3878126C357F}" dt="2021-10-24T21:12:19.319" v="27" actId="26606"/>
          <ac:spMkLst>
            <pc:docMk/>
            <pc:sldMk cId="4155841153" sldId="260"/>
            <ac:spMk id="691" creationId="{D938207F-A865-48E5-A15D-FD578BC59D89}"/>
          </ac:spMkLst>
        </pc:spChg>
        <pc:spChg chg="add del">
          <ac:chgData name="nazan mersin" userId="39198b26a105b9c8" providerId="LiveId" clId="{05D19583-C2E9-4102-A967-3878126C357F}" dt="2021-10-24T21:12:19.319" v="27" actId="26606"/>
          <ac:spMkLst>
            <pc:docMk/>
            <pc:sldMk cId="4155841153" sldId="260"/>
            <ac:spMk id="692" creationId="{04637E45-0880-40BC-B488-4EA4CA435620}"/>
          </ac:spMkLst>
        </pc:spChg>
        <pc:spChg chg="add del">
          <ac:chgData name="nazan mersin" userId="39198b26a105b9c8" providerId="LiveId" clId="{05D19583-C2E9-4102-A967-3878126C357F}" dt="2021-10-24T21:12:21.901" v="29" actId="26606"/>
          <ac:spMkLst>
            <pc:docMk/>
            <pc:sldMk cId="4155841153" sldId="260"/>
            <ac:spMk id="694" creationId="{9FF4A234-29BA-4B70-BFC0-64FBB64F2A7B}"/>
          </ac:spMkLst>
        </pc:spChg>
        <pc:spChg chg="add del">
          <ac:chgData name="nazan mersin" userId="39198b26a105b9c8" providerId="LiveId" clId="{05D19583-C2E9-4102-A967-3878126C357F}" dt="2021-10-24T21:12:23.579" v="31" actId="26606"/>
          <ac:spMkLst>
            <pc:docMk/>
            <pc:sldMk cId="4155841153" sldId="260"/>
            <ac:spMk id="747" creationId="{C53527CE-0857-4148-A439-03E1284D2FB0}"/>
          </ac:spMkLst>
        </pc:spChg>
        <pc:spChg chg="add del">
          <ac:chgData name="nazan mersin" userId="39198b26a105b9c8" providerId="LiveId" clId="{05D19583-C2E9-4102-A967-3878126C357F}" dt="2021-10-24T21:12:40.624" v="35" actId="26606"/>
          <ac:spMkLst>
            <pc:docMk/>
            <pc:sldMk cId="4155841153" sldId="260"/>
            <ac:spMk id="807" creationId="{C53527CE-0857-4148-A439-03E1284D2FB0}"/>
          </ac:spMkLst>
        </pc:spChg>
        <pc:spChg chg="add del">
          <ac:chgData name="nazan mersin" userId="39198b26a105b9c8" providerId="LiveId" clId="{05D19583-C2E9-4102-A967-3878126C357F}" dt="2021-10-24T21:12:40.454" v="34" actId="26606"/>
          <ac:spMkLst>
            <pc:docMk/>
            <pc:sldMk cId="4155841153" sldId="260"/>
            <ac:spMk id="809" creationId="{9FF4A234-29BA-4B70-BFC0-64FBB64F2A7B}"/>
          </ac:spMkLst>
        </pc:spChg>
        <pc:spChg chg="add del">
          <ac:chgData name="nazan mersin" userId="39198b26a105b9c8" providerId="LiveId" clId="{05D19583-C2E9-4102-A967-3878126C357F}" dt="2021-10-24T21:12:59.569" v="40" actId="26606"/>
          <ac:spMkLst>
            <pc:docMk/>
            <pc:sldMk cId="4155841153" sldId="260"/>
            <ac:spMk id="811" creationId="{4080BC15-6F3E-4EDC-BB73-20706F743138}"/>
          </ac:spMkLst>
        </pc:spChg>
        <pc:spChg chg="add del">
          <ac:chgData name="nazan mersin" userId="39198b26a105b9c8" providerId="LiveId" clId="{05D19583-C2E9-4102-A967-3878126C357F}" dt="2021-10-24T21:12:59.569" v="40" actId="26606"/>
          <ac:spMkLst>
            <pc:docMk/>
            <pc:sldMk cId="4155841153" sldId="260"/>
            <ac:spMk id="812" creationId="{E4E336B8-243A-49D9-9876-4BF3A08D3A8A}"/>
          </ac:spMkLst>
        </pc:spChg>
        <pc:spChg chg="add del">
          <ac:chgData name="nazan mersin" userId="39198b26a105b9c8" providerId="LiveId" clId="{05D19583-C2E9-4102-A967-3878126C357F}" dt="2021-10-24T21:12:59.569" v="40" actId="26606"/>
          <ac:spMkLst>
            <pc:docMk/>
            <pc:sldMk cId="4155841153" sldId="260"/>
            <ac:spMk id="813" creationId="{05F36030-F60E-436E-81FE-74DD0776DB7F}"/>
          </ac:spMkLst>
        </pc:spChg>
        <pc:spChg chg="add del">
          <ac:chgData name="nazan mersin" userId="39198b26a105b9c8" providerId="LiveId" clId="{05D19583-C2E9-4102-A967-3878126C357F}" dt="2021-10-24T21:12:59.569" v="40" actId="26606"/>
          <ac:spMkLst>
            <pc:docMk/>
            <pc:sldMk cId="4155841153" sldId="260"/>
            <ac:spMk id="814" creationId="{800D5F55-AC8B-4C26-ABB0-D8D609EC4643}"/>
          </ac:spMkLst>
        </pc:spChg>
        <pc:spChg chg="add del">
          <ac:chgData name="nazan mersin" userId="39198b26a105b9c8" providerId="LiveId" clId="{05D19583-C2E9-4102-A967-3878126C357F}" dt="2021-10-24T21:12:59.569" v="40" actId="26606"/>
          <ac:spMkLst>
            <pc:docMk/>
            <pc:sldMk cId="4155841153" sldId="260"/>
            <ac:spMk id="815" creationId="{2DF0B83D-C899-44CA-9B54-A9C57E8EB386}"/>
          </ac:spMkLst>
        </pc:spChg>
        <pc:spChg chg="add del">
          <ac:chgData name="nazan mersin" userId="39198b26a105b9c8" providerId="LiveId" clId="{05D19583-C2E9-4102-A967-3878126C357F}" dt="2021-10-24T21:12:59.569" v="40" actId="26606"/>
          <ac:spMkLst>
            <pc:docMk/>
            <pc:sldMk cId="4155841153" sldId="260"/>
            <ac:spMk id="816" creationId="{E16B2E5A-8EC8-4C56-AB77-380486FDF026}"/>
          </ac:spMkLst>
        </pc:spChg>
        <pc:spChg chg="add del">
          <ac:chgData name="nazan mersin" userId="39198b26a105b9c8" providerId="LiveId" clId="{05D19583-C2E9-4102-A967-3878126C357F}" dt="2021-10-24T21:12:59.569" v="40" actId="26606"/>
          <ac:spMkLst>
            <pc:docMk/>
            <pc:sldMk cId="4155841153" sldId="260"/>
            <ac:spMk id="817" creationId="{C87A69CB-2620-4628-9781-88BD40636FCA}"/>
          </ac:spMkLst>
        </pc:spChg>
        <pc:spChg chg="add del">
          <ac:chgData name="nazan mersin" userId="39198b26a105b9c8" providerId="LiveId" clId="{05D19583-C2E9-4102-A967-3878126C357F}" dt="2021-10-24T21:12:59.569" v="40" actId="26606"/>
          <ac:spMkLst>
            <pc:docMk/>
            <pc:sldMk cId="4155841153" sldId="260"/>
            <ac:spMk id="818" creationId="{CABAB4BD-890F-4563-A5CA-536788B1E972}"/>
          </ac:spMkLst>
        </pc:spChg>
        <pc:spChg chg="add del">
          <ac:chgData name="nazan mersin" userId="39198b26a105b9c8" providerId="LiveId" clId="{05D19583-C2E9-4102-A967-3878126C357F}" dt="2021-10-24T21:12:59.569" v="40" actId="26606"/>
          <ac:spMkLst>
            <pc:docMk/>
            <pc:sldMk cId="4155841153" sldId="260"/>
            <ac:spMk id="819" creationId="{24690199-C217-4DCB-9B31-1A45649B0BDA}"/>
          </ac:spMkLst>
        </pc:spChg>
        <pc:spChg chg="add del">
          <ac:chgData name="nazan mersin" userId="39198b26a105b9c8" providerId="LiveId" clId="{05D19583-C2E9-4102-A967-3878126C357F}" dt="2021-10-24T21:12:59.569" v="40" actId="26606"/>
          <ac:spMkLst>
            <pc:docMk/>
            <pc:sldMk cId="4155841153" sldId="260"/>
            <ac:spMk id="820" creationId="{77F70717-3071-4962-8A7C-F9A58151CF98}"/>
          </ac:spMkLst>
        </pc:spChg>
        <pc:spChg chg="add del">
          <ac:chgData name="nazan mersin" userId="39198b26a105b9c8" providerId="LiveId" clId="{05D19583-C2E9-4102-A967-3878126C357F}" dt="2021-10-24T21:12:59.569" v="40" actId="26606"/>
          <ac:spMkLst>
            <pc:docMk/>
            <pc:sldMk cId="4155841153" sldId="260"/>
            <ac:spMk id="821" creationId="{9E870E95-FCD6-4158-861A-5CEC896F525D}"/>
          </ac:spMkLst>
        </pc:spChg>
        <pc:spChg chg="add del">
          <ac:chgData name="nazan mersin" userId="39198b26a105b9c8" providerId="LiveId" clId="{05D19583-C2E9-4102-A967-3878126C357F}" dt="2021-10-24T21:12:59.569" v="40" actId="26606"/>
          <ac:spMkLst>
            <pc:docMk/>
            <pc:sldMk cId="4155841153" sldId="260"/>
            <ac:spMk id="822" creationId="{6E01758F-8AEC-4155-B791-2A8CB8A48200}"/>
          </ac:spMkLst>
        </pc:spChg>
        <pc:spChg chg="add del">
          <ac:chgData name="nazan mersin" userId="39198b26a105b9c8" providerId="LiveId" clId="{05D19583-C2E9-4102-A967-3878126C357F}" dt="2021-10-24T21:12:59.569" v="40" actId="26606"/>
          <ac:spMkLst>
            <pc:docMk/>
            <pc:sldMk cId="4155841153" sldId="260"/>
            <ac:spMk id="823" creationId="{8379C6B3-49BE-4333-B322-AF02BBB41C1E}"/>
          </ac:spMkLst>
        </pc:spChg>
        <pc:spChg chg="add del">
          <ac:chgData name="nazan mersin" userId="39198b26a105b9c8" providerId="LiveId" clId="{05D19583-C2E9-4102-A967-3878126C357F}" dt="2021-10-24T21:12:59.569" v="40" actId="26606"/>
          <ac:spMkLst>
            <pc:docMk/>
            <pc:sldMk cId="4155841153" sldId="260"/>
            <ac:spMk id="824" creationId="{6D7188E6-F4DA-4486-938D-F45FE01A2631}"/>
          </ac:spMkLst>
        </pc:spChg>
        <pc:spChg chg="add del">
          <ac:chgData name="nazan mersin" userId="39198b26a105b9c8" providerId="LiveId" clId="{05D19583-C2E9-4102-A967-3878126C357F}" dt="2021-10-24T21:12:59.569" v="40" actId="26606"/>
          <ac:spMkLst>
            <pc:docMk/>
            <pc:sldMk cId="4155841153" sldId="260"/>
            <ac:spMk id="825" creationId="{CD22207C-B504-40B2-A1EB-2DC9B81625A7}"/>
          </ac:spMkLst>
        </pc:spChg>
        <pc:spChg chg="add del">
          <ac:chgData name="nazan mersin" userId="39198b26a105b9c8" providerId="LiveId" clId="{05D19583-C2E9-4102-A967-3878126C357F}" dt="2021-10-24T21:12:59.569" v="40" actId="26606"/>
          <ac:spMkLst>
            <pc:docMk/>
            <pc:sldMk cId="4155841153" sldId="260"/>
            <ac:spMk id="826" creationId="{0FBC38BC-DE18-4960-A9D4-F24C6F60C017}"/>
          </ac:spMkLst>
        </pc:spChg>
        <pc:spChg chg="add del">
          <ac:chgData name="nazan mersin" userId="39198b26a105b9c8" providerId="LiveId" clId="{05D19583-C2E9-4102-A967-3878126C357F}" dt="2021-10-24T21:12:59.569" v="40" actId="26606"/>
          <ac:spMkLst>
            <pc:docMk/>
            <pc:sldMk cId="4155841153" sldId="260"/>
            <ac:spMk id="827" creationId="{BC872037-D6F5-4CE7-A090-32A977A79F34}"/>
          </ac:spMkLst>
        </pc:spChg>
        <pc:spChg chg="add del">
          <ac:chgData name="nazan mersin" userId="39198b26a105b9c8" providerId="LiveId" clId="{05D19583-C2E9-4102-A967-3878126C357F}" dt="2021-10-24T21:12:59.569" v="40" actId="26606"/>
          <ac:spMkLst>
            <pc:docMk/>
            <pc:sldMk cId="4155841153" sldId="260"/>
            <ac:spMk id="828" creationId="{D3C4B45C-266A-45BF-98FA-CA5409C46209}"/>
          </ac:spMkLst>
        </pc:spChg>
        <pc:spChg chg="add del">
          <ac:chgData name="nazan mersin" userId="39198b26a105b9c8" providerId="LiveId" clId="{05D19583-C2E9-4102-A967-3878126C357F}" dt="2021-10-24T21:12:59.569" v="40" actId="26606"/>
          <ac:spMkLst>
            <pc:docMk/>
            <pc:sldMk cId="4155841153" sldId="260"/>
            <ac:spMk id="829" creationId="{76909582-A285-4EA4-AE72-9DBF0D5659D3}"/>
          </ac:spMkLst>
        </pc:spChg>
        <pc:spChg chg="add del">
          <ac:chgData name="nazan mersin" userId="39198b26a105b9c8" providerId="LiveId" clId="{05D19583-C2E9-4102-A967-3878126C357F}" dt="2021-10-24T21:12:59.569" v="40" actId="26606"/>
          <ac:spMkLst>
            <pc:docMk/>
            <pc:sldMk cId="4155841153" sldId="260"/>
            <ac:spMk id="830" creationId="{A620CFBF-D373-4BA6-BE41-62B50B94578C}"/>
          </ac:spMkLst>
        </pc:spChg>
        <pc:spChg chg="add del">
          <ac:chgData name="nazan mersin" userId="39198b26a105b9c8" providerId="LiveId" clId="{05D19583-C2E9-4102-A967-3878126C357F}" dt="2021-10-24T21:12:59.569" v="40" actId="26606"/>
          <ac:spMkLst>
            <pc:docMk/>
            <pc:sldMk cId="4155841153" sldId="260"/>
            <ac:spMk id="831" creationId="{700BC7B2-0C3D-459F-92C1-3605AA3F092D}"/>
          </ac:spMkLst>
        </pc:spChg>
        <pc:spChg chg="add del">
          <ac:chgData name="nazan mersin" userId="39198b26a105b9c8" providerId="LiveId" clId="{05D19583-C2E9-4102-A967-3878126C357F}" dt="2021-10-24T21:12:59.569" v="40" actId="26606"/>
          <ac:spMkLst>
            <pc:docMk/>
            <pc:sldMk cId="4155841153" sldId="260"/>
            <ac:spMk id="832" creationId="{24F4B005-B785-4A57-9E5A-82D85F00DA39}"/>
          </ac:spMkLst>
        </pc:spChg>
        <pc:spChg chg="add del">
          <ac:chgData name="nazan mersin" userId="39198b26a105b9c8" providerId="LiveId" clId="{05D19583-C2E9-4102-A967-3878126C357F}" dt="2021-10-24T21:12:59.569" v="40" actId="26606"/>
          <ac:spMkLst>
            <pc:docMk/>
            <pc:sldMk cId="4155841153" sldId="260"/>
            <ac:spMk id="833" creationId="{196ED9B6-969E-4AC4-ACD0-95A421BAB391}"/>
          </ac:spMkLst>
        </pc:spChg>
        <pc:spChg chg="add del">
          <ac:chgData name="nazan mersin" userId="39198b26a105b9c8" providerId="LiveId" clId="{05D19583-C2E9-4102-A967-3878126C357F}" dt="2021-10-24T21:12:59.569" v="40" actId="26606"/>
          <ac:spMkLst>
            <pc:docMk/>
            <pc:sldMk cId="4155841153" sldId="260"/>
            <ac:spMk id="834" creationId="{E317ADBB-3E4F-42D2-B7F2-A15924AD500C}"/>
          </ac:spMkLst>
        </pc:spChg>
        <pc:spChg chg="add del">
          <ac:chgData name="nazan mersin" userId="39198b26a105b9c8" providerId="LiveId" clId="{05D19583-C2E9-4102-A967-3878126C357F}" dt="2021-10-24T21:12:59.569" v="40" actId="26606"/>
          <ac:spMkLst>
            <pc:docMk/>
            <pc:sldMk cId="4155841153" sldId="260"/>
            <ac:spMk id="835" creationId="{2E9B2055-E384-472D-91D3-74775CDA167C}"/>
          </ac:spMkLst>
        </pc:spChg>
        <pc:spChg chg="add del">
          <ac:chgData name="nazan mersin" userId="39198b26a105b9c8" providerId="LiveId" clId="{05D19583-C2E9-4102-A967-3878126C357F}" dt="2021-10-24T21:12:59.569" v="40" actId="26606"/>
          <ac:spMkLst>
            <pc:docMk/>
            <pc:sldMk cId="4155841153" sldId="260"/>
            <ac:spMk id="836" creationId="{1F8EFF99-76BF-4F9B-ADAA-B8D310153B74}"/>
          </ac:spMkLst>
        </pc:spChg>
        <pc:spChg chg="add del">
          <ac:chgData name="nazan mersin" userId="39198b26a105b9c8" providerId="LiveId" clId="{05D19583-C2E9-4102-A967-3878126C357F}" dt="2021-10-24T21:12:59.569" v="40" actId="26606"/>
          <ac:spMkLst>
            <pc:docMk/>
            <pc:sldMk cId="4155841153" sldId="260"/>
            <ac:spMk id="837" creationId="{626F1B89-B88E-4CE3-90BF-3704BAF48824}"/>
          </ac:spMkLst>
        </pc:spChg>
        <pc:spChg chg="add del">
          <ac:chgData name="nazan mersin" userId="39198b26a105b9c8" providerId="LiveId" clId="{05D19583-C2E9-4102-A967-3878126C357F}" dt="2021-10-24T21:12:59.569" v="40" actId="26606"/>
          <ac:spMkLst>
            <pc:docMk/>
            <pc:sldMk cId="4155841153" sldId="260"/>
            <ac:spMk id="838" creationId="{C72C1CB8-8213-4EE7-AFFF-B0A74E7A74CA}"/>
          </ac:spMkLst>
        </pc:spChg>
        <pc:spChg chg="add del">
          <ac:chgData name="nazan mersin" userId="39198b26a105b9c8" providerId="LiveId" clId="{05D19583-C2E9-4102-A967-3878126C357F}" dt="2021-10-24T21:12:59.569" v="40" actId="26606"/>
          <ac:spMkLst>
            <pc:docMk/>
            <pc:sldMk cId="4155841153" sldId="260"/>
            <ac:spMk id="839" creationId="{2FF32C41-49E2-459E-9AC4-64269039B12A}"/>
          </ac:spMkLst>
        </pc:spChg>
        <pc:spChg chg="add del">
          <ac:chgData name="nazan mersin" userId="39198b26a105b9c8" providerId="LiveId" clId="{05D19583-C2E9-4102-A967-3878126C357F}" dt="2021-10-24T21:12:59.569" v="40" actId="26606"/>
          <ac:spMkLst>
            <pc:docMk/>
            <pc:sldMk cId="4155841153" sldId="260"/>
            <ac:spMk id="840" creationId="{06B5D5F0-EA51-440D-81A0-FE60CCFBA9C1}"/>
          </ac:spMkLst>
        </pc:spChg>
        <pc:spChg chg="add del">
          <ac:chgData name="nazan mersin" userId="39198b26a105b9c8" providerId="LiveId" clId="{05D19583-C2E9-4102-A967-3878126C357F}" dt="2021-10-24T21:12:59.569" v="40" actId="26606"/>
          <ac:spMkLst>
            <pc:docMk/>
            <pc:sldMk cId="4155841153" sldId="260"/>
            <ac:spMk id="841" creationId="{B7CA6C2F-61C2-486F-B691-E8EB4BA27618}"/>
          </ac:spMkLst>
        </pc:spChg>
        <pc:spChg chg="add del">
          <ac:chgData name="nazan mersin" userId="39198b26a105b9c8" providerId="LiveId" clId="{05D19583-C2E9-4102-A967-3878126C357F}" dt="2021-10-24T21:12:59.569" v="40" actId="26606"/>
          <ac:spMkLst>
            <pc:docMk/>
            <pc:sldMk cId="4155841153" sldId="260"/>
            <ac:spMk id="842" creationId="{A6727626-8944-4EB7-B327-B696FE484D24}"/>
          </ac:spMkLst>
        </pc:spChg>
        <pc:spChg chg="add del">
          <ac:chgData name="nazan mersin" userId="39198b26a105b9c8" providerId="LiveId" clId="{05D19583-C2E9-4102-A967-3878126C357F}" dt="2021-10-24T21:12:59.569" v="40" actId="26606"/>
          <ac:spMkLst>
            <pc:docMk/>
            <pc:sldMk cId="4155841153" sldId="260"/>
            <ac:spMk id="843" creationId="{CFBBE0E2-8BDF-4B26-BEBC-DB799B8F6B44}"/>
          </ac:spMkLst>
        </pc:spChg>
        <pc:spChg chg="add del">
          <ac:chgData name="nazan mersin" userId="39198b26a105b9c8" providerId="LiveId" clId="{05D19583-C2E9-4102-A967-3878126C357F}" dt="2021-10-24T21:12:59.569" v="40" actId="26606"/>
          <ac:spMkLst>
            <pc:docMk/>
            <pc:sldMk cId="4155841153" sldId="260"/>
            <ac:spMk id="844" creationId="{8EB99B25-2662-42DE-8F5D-E0F6F28C859A}"/>
          </ac:spMkLst>
        </pc:spChg>
        <pc:spChg chg="add del">
          <ac:chgData name="nazan mersin" userId="39198b26a105b9c8" providerId="LiveId" clId="{05D19583-C2E9-4102-A967-3878126C357F}" dt="2021-10-24T21:12:59.569" v="40" actId="26606"/>
          <ac:spMkLst>
            <pc:docMk/>
            <pc:sldMk cId="4155841153" sldId="260"/>
            <ac:spMk id="845" creationId="{496BF3B0-761A-4454-BE3C-86B4675DC037}"/>
          </ac:spMkLst>
        </pc:spChg>
        <pc:spChg chg="add del">
          <ac:chgData name="nazan mersin" userId="39198b26a105b9c8" providerId="LiveId" clId="{05D19583-C2E9-4102-A967-3878126C357F}" dt="2021-10-24T21:12:59.569" v="40" actId="26606"/>
          <ac:spMkLst>
            <pc:docMk/>
            <pc:sldMk cId="4155841153" sldId="260"/>
            <ac:spMk id="846" creationId="{B519F0F1-B284-44D5-91E9-5018219AFF78}"/>
          </ac:spMkLst>
        </pc:spChg>
        <pc:spChg chg="add del">
          <ac:chgData name="nazan mersin" userId="39198b26a105b9c8" providerId="LiveId" clId="{05D19583-C2E9-4102-A967-3878126C357F}" dt="2021-10-24T21:12:59.569" v="40" actId="26606"/>
          <ac:spMkLst>
            <pc:docMk/>
            <pc:sldMk cId="4155841153" sldId="260"/>
            <ac:spMk id="847" creationId="{0ED49C08-BE23-43F9-A421-6CD45C78082D}"/>
          </ac:spMkLst>
        </pc:spChg>
        <pc:spChg chg="add del">
          <ac:chgData name="nazan mersin" userId="39198b26a105b9c8" providerId="LiveId" clId="{05D19583-C2E9-4102-A967-3878126C357F}" dt="2021-10-24T21:12:59.569" v="40" actId="26606"/>
          <ac:spMkLst>
            <pc:docMk/>
            <pc:sldMk cId="4155841153" sldId="260"/>
            <ac:spMk id="848" creationId="{92F171FA-0CB2-4F4C-A2F3-1B7B6B0289BD}"/>
          </ac:spMkLst>
        </pc:spChg>
        <pc:spChg chg="add del">
          <ac:chgData name="nazan mersin" userId="39198b26a105b9c8" providerId="LiveId" clId="{05D19583-C2E9-4102-A967-3878126C357F}" dt="2021-10-24T21:12:59.569" v="40" actId="26606"/>
          <ac:spMkLst>
            <pc:docMk/>
            <pc:sldMk cId="4155841153" sldId="260"/>
            <ac:spMk id="849" creationId="{A0073675-5E26-428E-A2F7-2A952D31454B}"/>
          </ac:spMkLst>
        </pc:spChg>
        <pc:spChg chg="add del">
          <ac:chgData name="nazan mersin" userId="39198b26a105b9c8" providerId="LiveId" clId="{05D19583-C2E9-4102-A967-3878126C357F}" dt="2021-10-24T21:12:59.569" v="40" actId="26606"/>
          <ac:spMkLst>
            <pc:docMk/>
            <pc:sldMk cId="4155841153" sldId="260"/>
            <ac:spMk id="850" creationId="{D8C4C7E6-114C-4D16-9FC6-1260653C2375}"/>
          </ac:spMkLst>
        </pc:spChg>
        <pc:spChg chg="add del">
          <ac:chgData name="nazan mersin" userId="39198b26a105b9c8" providerId="LiveId" clId="{05D19583-C2E9-4102-A967-3878126C357F}" dt="2021-10-24T21:12:59.569" v="40" actId="26606"/>
          <ac:spMkLst>
            <pc:docMk/>
            <pc:sldMk cId="4155841153" sldId="260"/>
            <ac:spMk id="851" creationId="{5FB2CD0B-BF87-4FEC-B6B6-0DA50B9314A2}"/>
          </ac:spMkLst>
        </pc:spChg>
        <pc:spChg chg="add del">
          <ac:chgData name="nazan mersin" userId="39198b26a105b9c8" providerId="LiveId" clId="{05D19583-C2E9-4102-A967-3878126C357F}" dt="2021-10-24T21:12:59.569" v="40" actId="26606"/>
          <ac:spMkLst>
            <pc:docMk/>
            <pc:sldMk cId="4155841153" sldId="260"/>
            <ac:spMk id="852" creationId="{D12EC8B9-DE60-44BC-9911-A9CD8EF50666}"/>
          </ac:spMkLst>
        </pc:spChg>
        <pc:spChg chg="add del">
          <ac:chgData name="nazan mersin" userId="39198b26a105b9c8" providerId="LiveId" clId="{05D19583-C2E9-4102-A967-3878126C357F}" dt="2021-10-24T21:12:59.569" v="40" actId="26606"/>
          <ac:spMkLst>
            <pc:docMk/>
            <pc:sldMk cId="4155841153" sldId="260"/>
            <ac:spMk id="853" creationId="{9B0D6CF6-D17B-4DC7-828A-773636910C92}"/>
          </ac:spMkLst>
        </pc:spChg>
        <pc:spChg chg="add del">
          <ac:chgData name="nazan mersin" userId="39198b26a105b9c8" providerId="LiveId" clId="{05D19583-C2E9-4102-A967-3878126C357F}" dt="2021-10-24T21:12:59.569" v="40" actId="26606"/>
          <ac:spMkLst>
            <pc:docMk/>
            <pc:sldMk cId="4155841153" sldId="260"/>
            <ac:spMk id="854" creationId="{8C6933FD-FAB6-403B-9CD4-EF0E06CF799C}"/>
          </ac:spMkLst>
        </pc:spChg>
        <pc:spChg chg="add del">
          <ac:chgData name="nazan mersin" userId="39198b26a105b9c8" providerId="LiveId" clId="{05D19583-C2E9-4102-A967-3878126C357F}" dt="2021-10-24T21:12:59.569" v="40" actId="26606"/>
          <ac:spMkLst>
            <pc:docMk/>
            <pc:sldMk cId="4155841153" sldId="260"/>
            <ac:spMk id="855" creationId="{5C2A4452-6B00-411C-80AB-29AE135B4550}"/>
          </ac:spMkLst>
        </pc:spChg>
        <pc:spChg chg="add del">
          <ac:chgData name="nazan mersin" userId="39198b26a105b9c8" providerId="LiveId" clId="{05D19583-C2E9-4102-A967-3878126C357F}" dt="2021-10-24T21:12:59.569" v="40" actId="26606"/>
          <ac:spMkLst>
            <pc:docMk/>
            <pc:sldMk cId="4155841153" sldId="260"/>
            <ac:spMk id="856" creationId="{3F4D3F48-1D65-45EB-91E2-BEFFB2440C97}"/>
          </ac:spMkLst>
        </pc:spChg>
        <pc:spChg chg="add del">
          <ac:chgData name="nazan mersin" userId="39198b26a105b9c8" providerId="LiveId" clId="{05D19583-C2E9-4102-A967-3878126C357F}" dt="2021-10-24T21:12:59.569" v="40" actId="26606"/>
          <ac:spMkLst>
            <pc:docMk/>
            <pc:sldMk cId="4155841153" sldId="260"/>
            <ac:spMk id="857" creationId="{F5A66334-17A8-4594-AB17-4C33A955B27D}"/>
          </ac:spMkLst>
        </pc:spChg>
        <pc:spChg chg="add del">
          <ac:chgData name="nazan mersin" userId="39198b26a105b9c8" providerId="LiveId" clId="{05D19583-C2E9-4102-A967-3878126C357F}" dt="2021-10-24T21:12:59.569" v="40" actId="26606"/>
          <ac:spMkLst>
            <pc:docMk/>
            <pc:sldMk cId="4155841153" sldId="260"/>
            <ac:spMk id="858" creationId="{FB7FEAD3-708C-4B79-B452-4445C27780D9}"/>
          </ac:spMkLst>
        </pc:spChg>
        <pc:spChg chg="add del">
          <ac:chgData name="nazan mersin" userId="39198b26a105b9c8" providerId="LiveId" clId="{05D19583-C2E9-4102-A967-3878126C357F}" dt="2021-10-24T21:12:59.569" v="40" actId="26606"/>
          <ac:spMkLst>
            <pc:docMk/>
            <pc:sldMk cId="4155841153" sldId="260"/>
            <ac:spMk id="859" creationId="{41281533-9B25-42A4-9F50-34B4F24C0E5B}"/>
          </ac:spMkLst>
        </pc:spChg>
        <pc:spChg chg="add del">
          <ac:chgData name="nazan mersin" userId="39198b26a105b9c8" providerId="LiveId" clId="{05D19583-C2E9-4102-A967-3878126C357F}" dt="2021-10-24T21:12:59.569" v="40" actId="26606"/>
          <ac:spMkLst>
            <pc:docMk/>
            <pc:sldMk cId="4155841153" sldId="260"/>
            <ac:spMk id="860" creationId="{007246F1-084B-45D9-BDD9-99BB53F6C9AD}"/>
          </ac:spMkLst>
        </pc:spChg>
        <pc:spChg chg="add del">
          <ac:chgData name="nazan mersin" userId="39198b26a105b9c8" providerId="LiveId" clId="{05D19583-C2E9-4102-A967-3878126C357F}" dt="2021-10-24T21:12:59.569" v="40" actId="26606"/>
          <ac:spMkLst>
            <pc:docMk/>
            <pc:sldMk cId="4155841153" sldId="260"/>
            <ac:spMk id="861" creationId="{77CDD712-F443-4EDC-B663-5EC5ACD7DBE0}"/>
          </ac:spMkLst>
        </pc:spChg>
        <pc:spChg chg="add del">
          <ac:chgData name="nazan mersin" userId="39198b26a105b9c8" providerId="LiveId" clId="{05D19583-C2E9-4102-A967-3878126C357F}" dt="2021-10-24T21:12:59.569" v="40" actId="26606"/>
          <ac:spMkLst>
            <pc:docMk/>
            <pc:sldMk cId="4155841153" sldId="260"/>
            <ac:spMk id="862" creationId="{4A695BE5-DE27-460F-845F-45BB814FE35C}"/>
          </ac:spMkLst>
        </pc:spChg>
        <pc:spChg chg="add del">
          <ac:chgData name="nazan mersin" userId="39198b26a105b9c8" providerId="LiveId" clId="{05D19583-C2E9-4102-A967-3878126C357F}" dt="2021-10-24T21:12:59.569" v="40" actId="26606"/>
          <ac:spMkLst>
            <pc:docMk/>
            <pc:sldMk cId="4155841153" sldId="260"/>
            <ac:spMk id="863" creationId="{DE28BE4E-1A59-46FF-810A-A8F9A46F7026}"/>
          </ac:spMkLst>
        </pc:spChg>
        <pc:spChg chg="add del">
          <ac:chgData name="nazan mersin" userId="39198b26a105b9c8" providerId="LiveId" clId="{05D19583-C2E9-4102-A967-3878126C357F}" dt="2021-10-24T21:12:59.569" v="40" actId="26606"/>
          <ac:spMkLst>
            <pc:docMk/>
            <pc:sldMk cId="4155841153" sldId="260"/>
            <ac:spMk id="864" creationId="{A3CF799A-9839-4CB1-9381-DCC0C1FE1B37}"/>
          </ac:spMkLst>
        </pc:spChg>
        <pc:spChg chg="add del">
          <ac:chgData name="nazan mersin" userId="39198b26a105b9c8" providerId="LiveId" clId="{05D19583-C2E9-4102-A967-3878126C357F}" dt="2021-10-24T21:12:59.569" v="40" actId="26606"/>
          <ac:spMkLst>
            <pc:docMk/>
            <pc:sldMk cId="4155841153" sldId="260"/>
            <ac:spMk id="865" creationId="{1EFA42E9-27C0-423D-93C8-794A9683FCF1}"/>
          </ac:spMkLst>
        </pc:spChg>
        <pc:spChg chg="add del">
          <ac:chgData name="nazan mersin" userId="39198b26a105b9c8" providerId="LiveId" clId="{05D19583-C2E9-4102-A967-3878126C357F}" dt="2021-10-24T21:12:59.569" v="40" actId="26606"/>
          <ac:spMkLst>
            <pc:docMk/>
            <pc:sldMk cId="4155841153" sldId="260"/>
            <ac:spMk id="866" creationId="{E5B56BED-7578-4E42-889D-34AA58F679ED}"/>
          </ac:spMkLst>
        </pc:spChg>
        <pc:spChg chg="add del">
          <ac:chgData name="nazan mersin" userId="39198b26a105b9c8" providerId="LiveId" clId="{05D19583-C2E9-4102-A967-3878126C357F}" dt="2021-10-24T21:12:59.569" v="40" actId="26606"/>
          <ac:spMkLst>
            <pc:docMk/>
            <pc:sldMk cId="4155841153" sldId="260"/>
            <ac:spMk id="867" creationId="{FCC7DD6E-E0E5-46B9-81B7-3B2F7B333264}"/>
          </ac:spMkLst>
        </pc:spChg>
        <pc:spChg chg="add del">
          <ac:chgData name="nazan mersin" userId="39198b26a105b9c8" providerId="LiveId" clId="{05D19583-C2E9-4102-A967-3878126C357F}" dt="2021-10-24T21:12:59.569" v="40" actId="26606"/>
          <ac:spMkLst>
            <pc:docMk/>
            <pc:sldMk cId="4155841153" sldId="260"/>
            <ac:spMk id="868" creationId="{9C83D9FD-E06E-407B-BA7C-2C2AD5B16C24}"/>
          </ac:spMkLst>
        </pc:spChg>
        <pc:spChg chg="add del">
          <ac:chgData name="nazan mersin" userId="39198b26a105b9c8" providerId="LiveId" clId="{05D19583-C2E9-4102-A967-3878126C357F}" dt="2021-10-24T21:12:59.569" v="40" actId="26606"/>
          <ac:spMkLst>
            <pc:docMk/>
            <pc:sldMk cId="4155841153" sldId="260"/>
            <ac:spMk id="869" creationId="{3C1174EE-071E-4421-BD9C-2C2D84190D2E}"/>
          </ac:spMkLst>
        </pc:spChg>
        <pc:spChg chg="add del">
          <ac:chgData name="nazan mersin" userId="39198b26a105b9c8" providerId="LiveId" clId="{05D19583-C2E9-4102-A967-3878126C357F}" dt="2021-10-24T21:12:59.569" v="40" actId="26606"/>
          <ac:spMkLst>
            <pc:docMk/>
            <pc:sldMk cId="4155841153" sldId="260"/>
            <ac:spMk id="870" creationId="{6F280CAD-1F1B-4F43-99A3-B2EC2A7F30F4}"/>
          </ac:spMkLst>
        </pc:spChg>
        <pc:spChg chg="add del">
          <ac:chgData name="nazan mersin" userId="39198b26a105b9c8" providerId="LiveId" clId="{05D19583-C2E9-4102-A967-3878126C357F}" dt="2021-10-24T21:12:59.569" v="40" actId="26606"/>
          <ac:spMkLst>
            <pc:docMk/>
            <pc:sldMk cId="4155841153" sldId="260"/>
            <ac:spMk id="871" creationId="{0D5C974E-4B43-4FFA-8230-DB0E1993C331}"/>
          </ac:spMkLst>
        </pc:spChg>
        <pc:spChg chg="add del">
          <ac:chgData name="nazan mersin" userId="39198b26a105b9c8" providerId="LiveId" clId="{05D19583-C2E9-4102-A967-3878126C357F}" dt="2021-10-24T21:12:59.569" v="40" actId="26606"/>
          <ac:spMkLst>
            <pc:docMk/>
            <pc:sldMk cId="4155841153" sldId="260"/>
            <ac:spMk id="872" creationId="{A1CACEBA-A7A9-45FB-897A-888150011BC6}"/>
          </ac:spMkLst>
        </pc:spChg>
        <pc:spChg chg="add del">
          <ac:chgData name="nazan mersin" userId="39198b26a105b9c8" providerId="LiveId" clId="{05D19583-C2E9-4102-A967-3878126C357F}" dt="2021-10-24T21:12:59.569" v="40" actId="26606"/>
          <ac:spMkLst>
            <pc:docMk/>
            <pc:sldMk cId="4155841153" sldId="260"/>
            <ac:spMk id="873" creationId="{583E2F4A-E235-4600-A80D-18C1C36EE5FA}"/>
          </ac:spMkLst>
        </pc:spChg>
        <pc:spChg chg="add del">
          <ac:chgData name="nazan mersin" userId="39198b26a105b9c8" providerId="LiveId" clId="{05D19583-C2E9-4102-A967-3878126C357F}" dt="2021-10-24T21:12:59.569" v="40" actId="26606"/>
          <ac:spMkLst>
            <pc:docMk/>
            <pc:sldMk cId="4155841153" sldId="260"/>
            <ac:spMk id="874" creationId="{F16259CF-A0BC-4673-91C7-A7D3CDF7C7FD}"/>
          </ac:spMkLst>
        </pc:spChg>
        <pc:spChg chg="add del">
          <ac:chgData name="nazan mersin" userId="39198b26a105b9c8" providerId="LiveId" clId="{05D19583-C2E9-4102-A967-3878126C357F}" dt="2021-10-24T21:12:59.569" v="40" actId="26606"/>
          <ac:spMkLst>
            <pc:docMk/>
            <pc:sldMk cId="4155841153" sldId="260"/>
            <ac:spMk id="875" creationId="{B09A934A-4464-4C9B-ACAD-9128E0B615E4}"/>
          </ac:spMkLst>
        </pc:spChg>
        <pc:spChg chg="add del">
          <ac:chgData name="nazan mersin" userId="39198b26a105b9c8" providerId="LiveId" clId="{05D19583-C2E9-4102-A967-3878126C357F}" dt="2021-10-24T21:12:59.569" v="40" actId="26606"/>
          <ac:spMkLst>
            <pc:docMk/>
            <pc:sldMk cId="4155841153" sldId="260"/>
            <ac:spMk id="876" creationId="{CB010BB8-6FD4-498C-994D-53C8DC7491EE}"/>
          </ac:spMkLst>
        </pc:spChg>
        <pc:spChg chg="add del">
          <ac:chgData name="nazan mersin" userId="39198b26a105b9c8" providerId="LiveId" clId="{05D19583-C2E9-4102-A967-3878126C357F}" dt="2021-10-24T21:12:59.569" v="40" actId="26606"/>
          <ac:spMkLst>
            <pc:docMk/>
            <pc:sldMk cId="4155841153" sldId="260"/>
            <ac:spMk id="877" creationId="{2D373437-2902-4D8A-B887-F6941556C277}"/>
          </ac:spMkLst>
        </pc:spChg>
        <pc:spChg chg="add del">
          <ac:chgData name="nazan mersin" userId="39198b26a105b9c8" providerId="LiveId" clId="{05D19583-C2E9-4102-A967-3878126C357F}" dt="2021-10-24T21:12:59.569" v="40" actId="26606"/>
          <ac:spMkLst>
            <pc:docMk/>
            <pc:sldMk cId="4155841153" sldId="260"/>
            <ac:spMk id="878" creationId="{217D616F-FDFA-439E-8B09-E55F8234B05F}"/>
          </ac:spMkLst>
        </pc:spChg>
        <pc:spChg chg="add del">
          <ac:chgData name="nazan mersin" userId="39198b26a105b9c8" providerId="LiveId" clId="{05D19583-C2E9-4102-A967-3878126C357F}" dt="2021-10-24T21:12:59.569" v="40" actId="26606"/>
          <ac:spMkLst>
            <pc:docMk/>
            <pc:sldMk cId="4155841153" sldId="260"/>
            <ac:spMk id="879" creationId="{0F74D32E-67FC-452C-A52B-988DB4984338}"/>
          </ac:spMkLst>
        </pc:spChg>
        <pc:spChg chg="add del">
          <ac:chgData name="nazan mersin" userId="39198b26a105b9c8" providerId="LiveId" clId="{05D19583-C2E9-4102-A967-3878126C357F}" dt="2021-10-24T21:12:59.569" v="40" actId="26606"/>
          <ac:spMkLst>
            <pc:docMk/>
            <pc:sldMk cId="4155841153" sldId="260"/>
            <ac:spMk id="880" creationId="{B8F74E45-2803-4A11-9333-3639A1C2F2D9}"/>
          </ac:spMkLst>
        </pc:spChg>
        <pc:spChg chg="add del">
          <ac:chgData name="nazan mersin" userId="39198b26a105b9c8" providerId="LiveId" clId="{05D19583-C2E9-4102-A967-3878126C357F}" dt="2021-10-24T21:12:59.569" v="40" actId="26606"/>
          <ac:spMkLst>
            <pc:docMk/>
            <pc:sldMk cId="4155841153" sldId="260"/>
            <ac:spMk id="881" creationId="{106009C3-0971-47AF-8BD9-2EC8A6A4B2F3}"/>
          </ac:spMkLst>
        </pc:spChg>
        <pc:spChg chg="add del">
          <ac:chgData name="nazan mersin" userId="39198b26a105b9c8" providerId="LiveId" clId="{05D19583-C2E9-4102-A967-3878126C357F}" dt="2021-10-24T21:12:59.569" v="40" actId="26606"/>
          <ac:spMkLst>
            <pc:docMk/>
            <pc:sldMk cId="4155841153" sldId="260"/>
            <ac:spMk id="882" creationId="{ED29B115-F34D-4E41-A4A2-C0CE41C697C8}"/>
          </ac:spMkLst>
        </pc:spChg>
        <pc:spChg chg="add del">
          <ac:chgData name="nazan mersin" userId="39198b26a105b9c8" providerId="LiveId" clId="{05D19583-C2E9-4102-A967-3878126C357F}" dt="2021-10-24T21:12:59.569" v="40" actId="26606"/>
          <ac:spMkLst>
            <pc:docMk/>
            <pc:sldMk cId="4155841153" sldId="260"/>
            <ac:spMk id="883" creationId="{19D4861C-7907-48BF-84E7-96C0E098D43A}"/>
          </ac:spMkLst>
        </pc:spChg>
        <pc:spChg chg="add del">
          <ac:chgData name="nazan mersin" userId="39198b26a105b9c8" providerId="LiveId" clId="{05D19583-C2E9-4102-A967-3878126C357F}" dt="2021-10-24T21:12:59.569" v="40" actId="26606"/>
          <ac:spMkLst>
            <pc:docMk/>
            <pc:sldMk cId="4155841153" sldId="260"/>
            <ac:spMk id="884" creationId="{AEF03EB9-6D77-4E55-BCF2-4402550D39A6}"/>
          </ac:spMkLst>
        </pc:spChg>
        <pc:spChg chg="add del">
          <ac:chgData name="nazan mersin" userId="39198b26a105b9c8" providerId="LiveId" clId="{05D19583-C2E9-4102-A967-3878126C357F}" dt="2021-10-24T21:12:59.569" v="40" actId="26606"/>
          <ac:spMkLst>
            <pc:docMk/>
            <pc:sldMk cId="4155841153" sldId="260"/>
            <ac:spMk id="885" creationId="{1C9C3C8B-A28D-44DF-AA29-02B28AED7148}"/>
          </ac:spMkLst>
        </pc:spChg>
        <pc:spChg chg="add del">
          <ac:chgData name="nazan mersin" userId="39198b26a105b9c8" providerId="LiveId" clId="{05D19583-C2E9-4102-A967-3878126C357F}" dt="2021-10-24T21:12:59.569" v="40" actId="26606"/>
          <ac:spMkLst>
            <pc:docMk/>
            <pc:sldMk cId="4155841153" sldId="260"/>
            <ac:spMk id="886" creationId="{1EB7CB2D-F6AA-4861-B158-DA3E6B923EC2}"/>
          </ac:spMkLst>
        </pc:spChg>
        <pc:spChg chg="add del">
          <ac:chgData name="nazan mersin" userId="39198b26a105b9c8" providerId="LiveId" clId="{05D19583-C2E9-4102-A967-3878126C357F}" dt="2021-10-24T21:12:59.569" v="40" actId="26606"/>
          <ac:spMkLst>
            <pc:docMk/>
            <pc:sldMk cId="4155841153" sldId="260"/>
            <ac:spMk id="887" creationId="{48203367-1F19-4C4F-B38D-929816F787B1}"/>
          </ac:spMkLst>
        </pc:spChg>
        <pc:spChg chg="add del">
          <ac:chgData name="nazan mersin" userId="39198b26a105b9c8" providerId="LiveId" clId="{05D19583-C2E9-4102-A967-3878126C357F}" dt="2021-10-24T21:12:59.569" v="40" actId="26606"/>
          <ac:spMkLst>
            <pc:docMk/>
            <pc:sldMk cId="4155841153" sldId="260"/>
            <ac:spMk id="888" creationId="{B89B3B49-0A7E-4573-9B52-D1B0659831AB}"/>
          </ac:spMkLst>
        </pc:spChg>
        <pc:spChg chg="add del">
          <ac:chgData name="nazan mersin" userId="39198b26a105b9c8" providerId="LiveId" clId="{05D19583-C2E9-4102-A967-3878126C357F}" dt="2021-10-24T21:12:59.569" v="40" actId="26606"/>
          <ac:spMkLst>
            <pc:docMk/>
            <pc:sldMk cId="4155841153" sldId="260"/>
            <ac:spMk id="889" creationId="{0288BD39-0846-445A-BD81-1E34E0E99ED0}"/>
          </ac:spMkLst>
        </pc:spChg>
        <pc:spChg chg="add del">
          <ac:chgData name="nazan mersin" userId="39198b26a105b9c8" providerId="LiveId" clId="{05D19583-C2E9-4102-A967-3878126C357F}" dt="2021-10-24T21:12:59.569" v="40" actId="26606"/>
          <ac:spMkLst>
            <pc:docMk/>
            <pc:sldMk cId="4155841153" sldId="260"/>
            <ac:spMk id="890" creationId="{BA82150B-D747-458F-8C52-72FBA52BCDBA}"/>
          </ac:spMkLst>
        </pc:spChg>
        <pc:spChg chg="add del">
          <ac:chgData name="nazan mersin" userId="39198b26a105b9c8" providerId="LiveId" clId="{05D19583-C2E9-4102-A967-3878126C357F}" dt="2021-10-24T21:12:59.569" v="40" actId="26606"/>
          <ac:spMkLst>
            <pc:docMk/>
            <pc:sldMk cId="4155841153" sldId="260"/>
            <ac:spMk id="891" creationId="{FEBB9D94-7802-4607-9BA4-62FB212BFCC8}"/>
          </ac:spMkLst>
        </pc:spChg>
        <pc:spChg chg="add del">
          <ac:chgData name="nazan mersin" userId="39198b26a105b9c8" providerId="LiveId" clId="{05D19583-C2E9-4102-A967-3878126C357F}" dt="2021-10-24T21:12:59.569" v="40" actId="26606"/>
          <ac:spMkLst>
            <pc:docMk/>
            <pc:sldMk cId="4155841153" sldId="260"/>
            <ac:spMk id="892" creationId="{24743784-06E3-4913-9DFD-2FCBF9D929C9}"/>
          </ac:spMkLst>
        </pc:spChg>
        <pc:spChg chg="add del">
          <ac:chgData name="nazan mersin" userId="39198b26a105b9c8" providerId="LiveId" clId="{05D19583-C2E9-4102-A967-3878126C357F}" dt="2021-10-24T21:12:59.569" v="40" actId="26606"/>
          <ac:spMkLst>
            <pc:docMk/>
            <pc:sldMk cId="4155841153" sldId="260"/>
            <ac:spMk id="893" creationId="{25CD3315-6611-406F-AF95-2EF9F5A5B048}"/>
          </ac:spMkLst>
        </pc:spChg>
        <pc:spChg chg="add del">
          <ac:chgData name="nazan mersin" userId="39198b26a105b9c8" providerId="LiveId" clId="{05D19583-C2E9-4102-A967-3878126C357F}" dt="2021-10-24T21:12:59.569" v="40" actId="26606"/>
          <ac:spMkLst>
            <pc:docMk/>
            <pc:sldMk cId="4155841153" sldId="260"/>
            <ac:spMk id="894" creationId="{EB447648-FE0A-4D8E-86B8-D38D5F938BF4}"/>
          </ac:spMkLst>
        </pc:spChg>
        <pc:spChg chg="add del">
          <ac:chgData name="nazan mersin" userId="39198b26a105b9c8" providerId="LiveId" clId="{05D19583-C2E9-4102-A967-3878126C357F}" dt="2021-10-24T21:12:59.569" v="40" actId="26606"/>
          <ac:spMkLst>
            <pc:docMk/>
            <pc:sldMk cId="4155841153" sldId="260"/>
            <ac:spMk id="895" creationId="{4B0A51D7-FF65-4E97-9E1A-8C4688E86263}"/>
          </ac:spMkLst>
        </pc:spChg>
        <pc:spChg chg="add del">
          <ac:chgData name="nazan mersin" userId="39198b26a105b9c8" providerId="LiveId" clId="{05D19583-C2E9-4102-A967-3878126C357F}" dt="2021-10-24T21:12:59.569" v="40" actId="26606"/>
          <ac:spMkLst>
            <pc:docMk/>
            <pc:sldMk cId="4155841153" sldId="260"/>
            <ac:spMk id="896" creationId="{008FF77B-AC18-4E35-BB9B-0CA39278F7BC}"/>
          </ac:spMkLst>
        </pc:spChg>
        <pc:spChg chg="add del">
          <ac:chgData name="nazan mersin" userId="39198b26a105b9c8" providerId="LiveId" clId="{05D19583-C2E9-4102-A967-3878126C357F}" dt="2021-10-24T21:12:59.569" v="40" actId="26606"/>
          <ac:spMkLst>
            <pc:docMk/>
            <pc:sldMk cId="4155841153" sldId="260"/>
            <ac:spMk id="897" creationId="{E71F6428-AC25-4A5A-8439-04768A17B6F8}"/>
          </ac:spMkLst>
        </pc:spChg>
        <pc:spChg chg="add del">
          <ac:chgData name="nazan mersin" userId="39198b26a105b9c8" providerId="LiveId" clId="{05D19583-C2E9-4102-A967-3878126C357F}" dt="2021-10-24T21:12:59.569" v="40" actId="26606"/>
          <ac:spMkLst>
            <pc:docMk/>
            <pc:sldMk cId="4155841153" sldId="260"/>
            <ac:spMk id="898" creationId="{F237A1D4-9D62-4DEA-BD39-E5EC93B33BEF}"/>
          </ac:spMkLst>
        </pc:spChg>
        <pc:spChg chg="add del">
          <ac:chgData name="nazan mersin" userId="39198b26a105b9c8" providerId="LiveId" clId="{05D19583-C2E9-4102-A967-3878126C357F}" dt="2021-10-24T21:12:59.569" v="40" actId="26606"/>
          <ac:spMkLst>
            <pc:docMk/>
            <pc:sldMk cId="4155841153" sldId="260"/>
            <ac:spMk id="899" creationId="{87E919CC-AC41-4F0D-A842-792D7A418795}"/>
          </ac:spMkLst>
        </pc:spChg>
        <pc:spChg chg="add del">
          <ac:chgData name="nazan mersin" userId="39198b26a105b9c8" providerId="LiveId" clId="{05D19583-C2E9-4102-A967-3878126C357F}" dt="2021-10-24T21:12:59.569" v="40" actId="26606"/>
          <ac:spMkLst>
            <pc:docMk/>
            <pc:sldMk cId="4155841153" sldId="260"/>
            <ac:spMk id="900" creationId="{965D7305-50C2-4D93-8832-19DC70C5BD23}"/>
          </ac:spMkLst>
        </pc:spChg>
        <pc:spChg chg="add del">
          <ac:chgData name="nazan mersin" userId="39198b26a105b9c8" providerId="LiveId" clId="{05D19583-C2E9-4102-A967-3878126C357F}" dt="2021-10-24T21:12:59.569" v="40" actId="26606"/>
          <ac:spMkLst>
            <pc:docMk/>
            <pc:sldMk cId="4155841153" sldId="260"/>
            <ac:spMk id="901" creationId="{E0E5EA9F-6192-466D-BF45-46D9BCE3BDB7}"/>
          </ac:spMkLst>
        </pc:spChg>
        <pc:spChg chg="add del">
          <ac:chgData name="nazan mersin" userId="39198b26a105b9c8" providerId="LiveId" clId="{05D19583-C2E9-4102-A967-3878126C357F}" dt="2021-10-24T21:12:59.569" v="40" actId="26606"/>
          <ac:spMkLst>
            <pc:docMk/>
            <pc:sldMk cId="4155841153" sldId="260"/>
            <ac:spMk id="902" creationId="{CFF6BE31-4842-4659-8D68-63423F82691E}"/>
          </ac:spMkLst>
        </pc:spChg>
        <pc:spChg chg="add del">
          <ac:chgData name="nazan mersin" userId="39198b26a105b9c8" providerId="LiveId" clId="{05D19583-C2E9-4102-A967-3878126C357F}" dt="2021-10-24T21:12:59.569" v="40" actId="26606"/>
          <ac:spMkLst>
            <pc:docMk/>
            <pc:sldMk cId="4155841153" sldId="260"/>
            <ac:spMk id="903" creationId="{3EC2112B-E2EC-492A-8AF9-D78F4B4A99B6}"/>
          </ac:spMkLst>
        </pc:spChg>
        <pc:spChg chg="add del">
          <ac:chgData name="nazan mersin" userId="39198b26a105b9c8" providerId="LiveId" clId="{05D19583-C2E9-4102-A967-3878126C357F}" dt="2021-10-24T21:12:59.569" v="40" actId="26606"/>
          <ac:spMkLst>
            <pc:docMk/>
            <pc:sldMk cId="4155841153" sldId="260"/>
            <ac:spMk id="904" creationId="{EB635BC8-61BC-44D5-AA11-9A308B3BA493}"/>
          </ac:spMkLst>
        </pc:spChg>
        <pc:spChg chg="add del">
          <ac:chgData name="nazan mersin" userId="39198b26a105b9c8" providerId="LiveId" clId="{05D19583-C2E9-4102-A967-3878126C357F}" dt="2021-10-24T21:12:59.569" v="40" actId="26606"/>
          <ac:spMkLst>
            <pc:docMk/>
            <pc:sldMk cId="4155841153" sldId="260"/>
            <ac:spMk id="905" creationId="{7E9ACE65-00C6-4A75-8F61-CCADAF3EC144}"/>
          </ac:spMkLst>
        </pc:spChg>
        <pc:spChg chg="add del">
          <ac:chgData name="nazan mersin" userId="39198b26a105b9c8" providerId="LiveId" clId="{05D19583-C2E9-4102-A967-3878126C357F}" dt="2021-10-24T21:12:59.569" v="40" actId="26606"/>
          <ac:spMkLst>
            <pc:docMk/>
            <pc:sldMk cId="4155841153" sldId="260"/>
            <ac:spMk id="906" creationId="{5D7163FE-5ADD-41E7-985B-F95E7E048402}"/>
          </ac:spMkLst>
        </pc:spChg>
        <pc:spChg chg="add del">
          <ac:chgData name="nazan mersin" userId="39198b26a105b9c8" providerId="LiveId" clId="{05D19583-C2E9-4102-A967-3878126C357F}" dt="2021-10-24T21:12:59.569" v="40" actId="26606"/>
          <ac:spMkLst>
            <pc:docMk/>
            <pc:sldMk cId="4155841153" sldId="260"/>
            <ac:spMk id="907" creationId="{DCD7108A-C70D-4FD9-B91A-0E9F9501AEFB}"/>
          </ac:spMkLst>
        </pc:spChg>
        <pc:spChg chg="add del">
          <ac:chgData name="nazan mersin" userId="39198b26a105b9c8" providerId="LiveId" clId="{05D19583-C2E9-4102-A967-3878126C357F}" dt="2021-10-24T21:12:59.569" v="40" actId="26606"/>
          <ac:spMkLst>
            <pc:docMk/>
            <pc:sldMk cId="4155841153" sldId="260"/>
            <ac:spMk id="908" creationId="{3C0CF799-2713-48A8-94DF-F8CB5F332436}"/>
          </ac:spMkLst>
        </pc:spChg>
        <pc:spChg chg="add del">
          <ac:chgData name="nazan mersin" userId="39198b26a105b9c8" providerId="LiveId" clId="{05D19583-C2E9-4102-A967-3878126C357F}" dt="2021-10-24T21:12:59.569" v="40" actId="26606"/>
          <ac:spMkLst>
            <pc:docMk/>
            <pc:sldMk cId="4155841153" sldId="260"/>
            <ac:spMk id="909" creationId="{00B8B62E-6551-4805-BD5A-5188FE5D3A79}"/>
          </ac:spMkLst>
        </pc:spChg>
        <pc:spChg chg="add del">
          <ac:chgData name="nazan mersin" userId="39198b26a105b9c8" providerId="LiveId" clId="{05D19583-C2E9-4102-A967-3878126C357F}" dt="2021-10-24T21:12:59.569" v="40" actId="26606"/>
          <ac:spMkLst>
            <pc:docMk/>
            <pc:sldMk cId="4155841153" sldId="260"/>
            <ac:spMk id="910" creationId="{DFCCEBA8-5961-480A-9134-51605F650B85}"/>
          </ac:spMkLst>
        </pc:spChg>
        <pc:spChg chg="add del">
          <ac:chgData name="nazan mersin" userId="39198b26a105b9c8" providerId="LiveId" clId="{05D19583-C2E9-4102-A967-3878126C357F}" dt="2021-10-24T21:12:59.569" v="40" actId="26606"/>
          <ac:spMkLst>
            <pc:docMk/>
            <pc:sldMk cId="4155841153" sldId="260"/>
            <ac:spMk id="911" creationId="{724D4F80-B109-4438-BC6D-ABB522B44115}"/>
          </ac:spMkLst>
        </pc:spChg>
        <pc:spChg chg="add del">
          <ac:chgData name="nazan mersin" userId="39198b26a105b9c8" providerId="LiveId" clId="{05D19583-C2E9-4102-A967-3878126C357F}" dt="2021-10-24T21:12:59.569" v="40" actId="26606"/>
          <ac:spMkLst>
            <pc:docMk/>
            <pc:sldMk cId="4155841153" sldId="260"/>
            <ac:spMk id="912" creationId="{52A7149F-5A3F-4537-981A-974C7409CAF3}"/>
          </ac:spMkLst>
        </pc:spChg>
        <pc:spChg chg="add del">
          <ac:chgData name="nazan mersin" userId="39198b26a105b9c8" providerId="LiveId" clId="{05D19583-C2E9-4102-A967-3878126C357F}" dt="2021-10-24T21:12:59.569" v="40" actId="26606"/>
          <ac:spMkLst>
            <pc:docMk/>
            <pc:sldMk cId="4155841153" sldId="260"/>
            <ac:spMk id="913" creationId="{89A8D3E3-3518-4738-B94E-F7DD9818D8D2}"/>
          </ac:spMkLst>
        </pc:spChg>
        <pc:spChg chg="add del">
          <ac:chgData name="nazan mersin" userId="39198b26a105b9c8" providerId="LiveId" clId="{05D19583-C2E9-4102-A967-3878126C357F}" dt="2021-10-24T21:12:59.569" v="40" actId="26606"/>
          <ac:spMkLst>
            <pc:docMk/>
            <pc:sldMk cId="4155841153" sldId="260"/>
            <ac:spMk id="914" creationId="{FA796F21-7CE5-4483-A137-919B3D433BDF}"/>
          </ac:spMkLst>
        </pc:spChg>
        <pc:spChg chg="add del">
          <ac:chgData name="nazan mersin" userId="39198b26a105b9c8" providerId="LiveId" clId="{05D19583-C2E9-4102-A967-3878126C357F}" dt="2021-10-24T21:12:59.569" v="40" actId="26606"/>
          <ac:spMkLst>
            <pc:docMk/>
            <pc:sldMk cId="4155841153" sldId="260"/>
            <ac:spMk id="915" creationId="{57FC30BB-0D8F-43B0-910E-7DDE8C9331FA}"/>
          </ac:spMkLst>
        </pc:spChg>
        <pc:spChg chg="add del">
          <ac:chgData name="nazan mersin" userId="39198b26a105b9c8" providerId="LiveId" clId="{05D19583-C2E9-4102-A967-3878126C357F}" dt="2021-10-24T21:12:59.569" v="40" actId="26606"/>
          <ac:spMkLst>
            <pc:docMk/>
            <pc:sldMk cId="4155841153" sldId="260"/>
            <ac:spMk id="916" creationId="{D938207F-A865-48E5-A15D-FD578BC59D89}"/>
          </ac:spMkLst>
        </pc:spChg>
        <pc:spChg chg="add del">
          <ac:chgData name="nazan mersin" userId="39198b26a105b9c8" providerId="LiveId" clId="{05D19583-C2E9-4102-A967-3878126C357F}" dt="2021-10-24T21:12:59.569" v="40" actId="26606"/>
          <ac:spMkLst>
            <pc:docMk/>
            <pc:sldMk cId="4155841153" sldId="260"/>
            <ac:spMk id="917" creationId="{04637E45-0880-40BC-B488-4EA4CA435620}"/>
          </ac:spMkLst>
        </pc:spChg>
        <pc:spChg chg="add del">
          <ac:chgData name="nazan mersin" userId="39198b26a105b9c8" providerId="LiveId" clId="{05D19583-C2E9-4102-A967-3878126C357F}" dt="2021-10-24T21:12:57.167" v="37" actId="26606"/>
          <ac:spMkLst>
            <pc:docMk/>
            <pc:sldMk cId="4155841153" sldId="260"/>
            <ac:spMk id="949" creationId="{C53527CE-0857-4148-A439-03E1284D2FB0}"/>
          </ac:spMkLst>
        </pc:spChg>
        <pc:spChg chg="add del">
          <ac:chgData name="nazan mersin" userId="39198b26a105b9c8" providerId="LiveId" clId="{05D19583-C2E9-4102-A967-3878126C357F}" dt="2021-10-24T21:12:59.490" v="39" actId="26606"/>
          <ac:spMkLst>
            <pc:docMk/>
            <pc:sldMk cId="4155841153" sldId="260"/>
            <ac:spMk id="951" creationId="{9FF4A234-29BA-4B70-BFC0-64FBB64F2A7B}"/>
          </ac:spMkLst>
        </pc:spChg>
        <pc:spChg chg="add del">
          <ac:chgData name="nazan mersin" userId="39198b26a105b9c8" providerId="LiveId" clId="{05D19583-C2E9-4102-A967-3878126C357F}" dt="2021-10-24T21:14:03.328" v="58" actId="26606"/>
          <ac:spMkLst>
            <pc:docMk/>
            <pc:sldMk cId="4155841153" sldId="260"/>
            <ac:spMk id="953" creationId="{9FF4A234-29BA-4B70-BFC0-64FBB64F2A7B}"/>
          </ac:spMkLst>
        </pc:spChg>
        <pc:spChg chg="add del">
          <ac:chgData name="nazan mersin" userId="39198b26a105b9c8" providerId="LiveId" clId="{05D19583-C2E9-4102-A967-3878126C357F}" dt="2021-10-24T21:13:49.952" v="47" actId="26606"/>
          <ac:spMkLst>
            <pc:docMk/>
            <pc:sldMk cId="4155841153" sldId="260"/>
            <ac:spMk id="955" creationId="{9FF4A234-29BA-4B70-BFC0-64FBB64F2A7B}"/>
          </ac:spMkLst>
        </pc:spChg>
        <pc:spChg chg="add del">
          <ac:chgData name="nazan mersin" userId="39198b26a105b9c8" providerId="LiveId" clId="{05D19583-C2E9-4102-A967-3878126C357F}" dt="2021-10-24T21:13:49.952" v="47" actId="26606"/>
          <ac:spMkLst>
            <pc:docMk/>
            <pc:sldMk cId="4155841153" sldId="260"/>
            <ac:spMk id="956" creationId="{CDA16EB2-8F47-4759-A206-DA4D0FF38EDF}"/>
          </ac:spMkLst>
        </pc:spChg>
        <pc:spChg chg="add del">
          <ac:chgData name="nazan mersin" userId="39198b26a105b9c8" providerId="LiveId" clId="{05D19583-C2E9-4102-A967-3878126C357F}" dt="2021-10-24T21:13:51.297" v="49" actId="26606"/>
          <ac:spMkLst>
            <pc:docMk/>
            <pc:sldMk cId="4155841153" sldId="260"/>
            <ac:spMk id="958" creationId="{4080BC15-6F3E-4EDC-BB73-20706F743138}"/>
          </ac:spMkLst>
        </pc:spChg>
        <pc:spChg chg="add del">
          <ac:chgData name="nazan mersin" userId="39198b26a105b9c8" providerId="LiveId" clId="{05D19583-C2E9-4102-A967-3878126C357F}" dt="2021-10-24T21:13:51.297" v="49" actId="26606"/>
          <ac:spMkLst>
            <pc:docMk/>
            <pc:sldMk cId="4155841153" sldId="260"/>
            <ac:spMk id="959" creationId="{E4E336B8-243A-49D9-9876-4BF3A08D3A8A}"/>
          </ac:spMkLst>
        </pc:spChg>
        <pc:spChg chg="add del">
          <ac:chgData name="nazan mersin" userId="39198b26a105b9c8" providerId="LiveId" clId="{05D19583-C2E9-4102-A967-3878126C357F}" dt="2021-10-24T21:13:51.297" v="49" actId="26606"/>
          <ac:spMkLst>
            <pc:docMk/>
            <pc:sldMk cId="4155841153" sldId="260"/>
            <ac:spMk id="960" creationId="{D12EC8B9-DE60-44BC-9911-A9CD8EF50666}"/>
          </ac:spMkLst>
        </pc:spChg>
        <pc:spChg chg="add del">
          <ac:chgData name="nazan mersin" userId="39198b26a105b9c8" providerId="LiveId" clId="{05D19583-C2E9-4102-A967-3878126C357F}" dt="2021-10-24T21:13:51.297" v="49" actId="26606"/>
          <ac:spMkLst>
            <pc:docMk/>
            <pc:sldMk cId="4155841153" sldId="260"/>
            <ac:spMk id="961" creationId="{9B0D6CF6-D17B-4DC7-828A-773636910C92}"/>
          </ac:spMkLst>
        </pc:spChg>
        <pc:spChg chg="add del">
          <ac:chgData name="nazan mersin" userId="39198b26a105b9c8" providerId="LiveId" clId="{05D19583-C2E9-4102-A967-3878126C357F}" dt="2021-10-24T21:13:51.297" v="49" actId="26606"/>
          <ac:spMkLst>
            <pc:docMk/>
            <pc:sldMk cId="4155841153" sldId="260"/>
            <ac:spMk id="962" creationId="{8C6933FD-FAB6-403B-9CD4-EF0E06CF799C}"/>
          </ac:spMkLst>
        </pc:spChg>
        <pc:spChg chg="add del">
          <ac:chgData name="nazan mersin" userId="39198b26a105b9c8" providerId="LiveId" clId="{05D19583-C2E9-4102-A967-3878126C357F}" dt="2021-10-24T21:13:51.297" v="49" actId="26606"/>
          <ac:spMkLst>
            <pc:docMk/>
            <pc:sldMk cId="4155841153" sldId="260"/>
            <ac:spMk id="963" creationId="{5C2A4452-6B00-411C-80AB-29AE135B4550}"/>
          </ac:spMkLst>
        </pc:spChg>
        <pc:spChg chg="add del">
          <ac:chgData name="nazan mersin" userId="39198b26a105b9c8" providerId="LiveId" clId="{05D19583-C2E9-4102-A967-3878126C357F}" dt="2021-10-24T21:13:51.297" v="49" actId="26606"/>
          <ac:spMkLst>
            <pc:docMk/>
            <pc:sldMk cId="4155841153" sldId="260"/>
            <ac:spMk id="964" creationId="{3F4D3F48-1D65-45EB-91E2-BEFFB2440C97}"/>
          </ac:spMkLst>
        </pc:spChg>
        <pc:spChg chg="add del">
          <ac:chgData name="nazan mersin" userId="39198b26a105b9c8" providerId="LiveId" clId="{05D19583-C2E9-4102-A967-3878126C357F}" dt="2021-10-24T21:13:51.297" v="49" actId="26606"/>
          <ac:spMkLst>
            <pc:docMk/>
            <pc:sldMk cId="4155841153" sldId="260"/>
            <ac:spMk id="965" creationId="{F5A66334-17A8-4594-AB17-4C33A955B27D}"/>
          </ac:spMkLst>
        </pc:spChg>
        <pc:spChg chg="add del">
          <ac:chgData name="nazan mersin" userId="39198b26a105b9c8" providerId="LiveId" clId="{05D19583-C2E9-4102-A967-3878126C357F}" dt="2021-10-24T21:13:51.297" v="49" actId="26606"/>
          <ac:spMkLst>
            <pc:docMk/>
            <pc:sldMk cId="4155841153" sldId="260"/>
            <ac:spMk id="966" creationId="{FB7FEAD3-708C-4B79-B452-4445C27780D9}"/>
          </ac:spMkLst>
        </pc:spChg>
        <pc:spChg chg="add del">
          <ac:chgData name="nazan mersin" userId="39198b26a105b9c8" providerId="LiveId" clId="{05D19583-C2E9-4102-A967-3878126C357F}" dt="2021-10-24T21:13:51.297" v="49" actId="26606"/>
          <ac:spMkLst>
            <pc:docMk/>
            <pc:sldMk cId="4155841153" sldId="260"/>
            <ac:spMk id="967" creationId="{41281533-9B25-42A4-9F50-34B4F24C0E5B}"/>
          </ac:spMkLst>
        </pc:spChg>
        <pc:spChg chg="add del">
          <ac:chgData name="nazan mersin" userId="39198b26a105b9c8" providerId="LiveId" clId="{05D19583-C2E9-4102-A967-3878126C357F}" dt="2021-10-24T21:13:51.297" v="49" actId="26606"/>
          <ac:spMkLst>
            <pc:docMk/>
            <pc:sldMk cId="4155841153" sldId="260"/>
            <ac:spMk id="968" creationId="{007246F1-084B-45D9-BDD9-99BB53F6C9AD}"/>
          </ac:spMkLst>
        </pc:spChg>
        <pc:spChg chg="add del">
          <ac:chgData name="nazan mersin" userId="39198b26a105b9c8" providerId="LiveId" clId="{05D19583-C2E9-4102-A967-3878126C357F}" dt="2021-10-24T21:13:51.297" v="49" actId="26606"/>
          <ac:spMkLst>
            <pc:docMk/>
            <pc:sldMk cId="4155841153" sldId="260"/>
            <ac:spMk id="969" creationId="{77CDD712-F443-4EDC-B663-5EC5ACD7DBE0}"/>
          </ac:spMkLst>
        </pc:spChg>
        <pc:spChg chg="add del">
          <ac:chgData name="nazan mersin" userId="39198b26a105b9c8" providerId="LiveId" clId="{05D19583-C2E9-4102-A967-3878126C357F}" dt="2021-10-24T21:13:51.297" v="49" actId="26606"/>
          <ac:spMkLst>
            <pc:docMk/>
            <pc:sldMk cId="4155841153" sldId="260"/>
            <ac:spMk id="970" creationId="{4A695BE5-DE27-460F-845F-45BB814FE35C}"/>
          </ac:spMkLst>
        </pc:spChg>
        <pc:spChg chg="add del">
          <ac:chgData name="nazan mersin" userId="39198b26a105b9c8" providerId="LiveId" clId="{05D19583-C2E9-4102-A967-3878126C357F}" dt="2021-10-24T21:13:51.297" v="49" actId="26606"/>
          <ac:spMkLst>
            <pc:docMk/>
            <pc:sldMk cId="4155841153" sldId="260"/>
            <ac:spMk id="971" creationId="{DE28BE4E-1A59-46FF-810A-A8F9A46F7026}"/>
          </ac:spMkLst>
        </pc:spChg>
        <pc:spChg chg="add del">
          <ac:chgData name="nazan mersin" userId="39198b26a105b9c8" providerId="LiveId" clId="{05D19583-C2E9-4102-A967-3878126C357F}" dt="2021-10-24T21:13:51.297" v="49" actId="26606"/>
          <ac:spMkLst>
            <pc:docMk/>
            <pc:sldMk cId="4155841153" sldId="260"/>
            <ac:spMk id="972" creationId="{A3CF799A-9839-4CB1-9381-DCC0C1FE1B37}"/>
          </ac:spMkLst>
        </pc:spChg>
        <pc:spChg chg="add del">
          <ac:chgData name="nazan mersin" userId="39198b26a105b9c8" providerId="LiveId" clId="{05D19583-C2E9-4102-A967-3878126C357F}" dt="2021-10-24T21:13:51.297" v="49" actId="26606"/>
          <ac:spMkLst>
            <pc:docMk/>
            <pc:sldMk cId="4155841153" sldId="260"/>
            <ac:spMk id="973" creationId="{1EFA42E9-27C0-423D-93C8-794A9683FCF1}"/>
          </ac:spMkLst>
        </pc:spChg>
        <pc:spChg chg="add del">
          <ac:chgData name="nazan mersin" userId="39198b26a105b9c8" providerId="LiveId" clId="{05D19583-C2E9-4102-A967-3878126C357F}" dt="2021-10-24T21:13:51.297" v="49" actId="26606"/>
          <ac:spMkLst>
            <pc:docMk/>
            <pc:sldMk cId="4155841153" sldId="260"/>
            <ac:spMk id="974" creationId="{E5B56BED-7578-4E42-889D-34AA58F679ED}"/>
          </ac:spMkLst>
        </pc:spChg>
        <pc:spChg chg="add del">
          <ac:chgData name="nazan mersin" userId="39198b26a105b9c8" providerId="LiveId" clId="{05D19583-C2E9-4102-A967-3878126C357F}" dt="2021-10-24T21:13:51.297" v="49" actId="26606"/>
          <ac:spMkLst>
            <pc:docMk/>
            <pc:sldMk cId="4155841153" sldId="260"/>
            <ac:spMk id="975" creationId="{FCC7DD6E-E0E5-46B9-81B7-3B2F7B333264}"/>
          </ac:spMkLst>
        </pc:spChg>
        <pc:spChg chg="add del">
          <ac:chgData name="nazan mersin" userId="39198b26a105b9c8" providerId="LiveId" clId="{05D19583-C2E9-4102-A967-3878126C357F}" dt="2021-10-24T21:13:51.297" v="49" actId="26606"/>
          <ac:spMkLst>
            <pc:docMk/>
            <pc:sldMk cId="4155841153" sldId="260"/>
            <ac:spMk id="976" creationId="{9C83D9FD-E06E-407B-BA7C-2C2AD5B16C24}"/>
          </ac:spMkLst>
        </pc:spChg>
        <pc:spChg chg="add del">
          <ac:chgData name="nazan mersin" userId="39198b26a105b9c8" providerId="LiveId" clId="{05D19583-C2E9-4102-A967-3878126C357F}" dt="2021-10-24T21:13:51.297" v="49" actId="26606"/>
          <ac:spMkLst>
            <pc:docMk/>
            <pc:sldMk cId="4155841153" sldId="260"/>
            <ac:spMk id="977" creationId="{3C1174EE-071E-4421-BD9C-2C2D84190D2E}"/>
          </ac:spMkLst>
        </pc:spChg>
        <pc:spChg chg="add del">
          <ac:chgData name="nazan mersin" userId="39198b26a105b9c8" providerId="LiveId" clId="{05D19583-C2E9-4102-A967-3878126C357F}" dt="2021-10-24T21:13:51.297" v="49" actId="26606"/>
          <ac:spMkLst>
            <pc:docMk/>
            <pc:sldMk cId="4155841153" sldId="260"/>
            <ac:spMk id="978" creationId="{6F280CAD-1F1B-4F43-99A3-B2EC2A7F30F4}"/>
          </ac:spMkLst>
        </pc:spChg>
        <pc:spChg chg="add del">
          <ac:chgData name="nazan mersin" userId="39198b26a105b9c8" providerId="LiveId" clId="{05D19583-C2E9-4102-A967-3878126C357F}" dt="2021-10-24T21:13:51.297" v="49" actId="26606"/>
          <ac:spMkLst>
            <pc:docMk/>
            <pc:sldMk cId="4155841153" sldId="260"/>
            <ac:spMk id="979" creationId="{0D5C974E-4B43-4FFA-8230-DB0E1993C331}"/>
          </ac:spMkLst>
        </pc:spChg>
        <pc:spChg chg="add del">
          <ac:chgData name="nazan mersin" userId="39198b26a105b9c8" providerId="LiveId" clId="{05D19583-C2E9-4102-A967-3878126C357F}" dt="2021-10-24T21:13:51.297" v="49" actId="26606"/>
          <ac:spMkLst>
            <pc:docMk/>
            <pc:sldMk cId="4155841153" sldId="260"/>
            <ac:spMk id="980" creationId="{A1CACEBA-A7A9-45FB-897A-888150011BC6}"/>
          </ac:spMkLst>
        </pc:spChg>
        <pc:spChg chg="add del">
          <ac:chgData name="nazan mersin" userId="39198b26a105b9c8" providerId="LiveId" clId="{05D19583-C2E9-4102-A967-3878126C357F}" dt="2021-10-24T21:13:51.297" v="49" actId="26606"/>
          <ac:spMkLst>
            <pc:docMk/>
            <pc:sldMk cId="4155841153" sldId="260"/>
            <ac:spMk id="981" creationId="{583E2F4A-E235-4600-A80D-18C1C36EE5FA}"/>
          </ac:spMkLst>
        </pc:spChg>
        <pc:spChg chg="add del">
          <ac:chgData name="nazan mersin" userId="39198b26a105b9c8" providerId="LiveId" clId="{05D19583-C2E9-4102-A967-3878126C357F}" dt="2021-10-24T21:13:51.297" v="49" actId="26606"/>
          <ac:spMkLst>
            <pc:docMk/>
            <pc:sldMk cId="4155841153" sldId="260"/>
            <ac:spMk id="982" creationId="{F16259CF-A0BC-4673-91C7-A7D3CDF7C7FD}"/>
          </ac:spMkLst>
        </pc:spChg>
        <pc:spChg chg="add del">
          <ac:chgData name="nazan mersin" userId="39198b26a105b9c8" providerId="LiveId" clId="{05D19583-C2E9-4102-A967-3878126C357F}" dt="2021-10-24T21:13:51.297" v="49" actId="26606"/>
          <ac:spMkLst>
            <pc:docMk/>
            <pc:sldMk cId="4155841153" sldId="260"/>
            <ac:spMk id="983" creationId="{B09A934A-4464-4C9B-ACAD-9128E0B615E4}"/>
          </ac:spMkLst>
        </pc:spChg>
        <pc:spChg chg="add del">
          <ac:chgData name="nazan mersin" userId="39198b26a105b9c8" providerId="LiveId" clId="{05D19583-C2E9-4102-A967-3878126C357F}" dt="2021-10-24T21:13:51.297" v="49" actId="26606"/>
          <ac:spMkLst>
            <pc:docMk/>
            <pc:sldMk cId="4155841153" sldId="260"/>
            <ac:spMk id="984" creationId="{CB010BB8-6FD4-498C-994D-53C8DC7491EE}"/>
          </ac:spMkLst>
        </pc:spChg>
        <pc:spChg chg="add del">
          <ac:chgData name="nazan mersin" userId="39198b26a105b9c8" providerId="LiveId" clId="{05D19583-C2E9-4102-A967-3878126C357F}" dt="2021-10-24T21:13:51.297" v="49" actId="26606"/>
          <ac:spMkLst>
            <pc:docMk/>
            <pc:sldMk cId="4155841153" sldId="260"/>
            <ac:spMk id="985" creationId="{2D373437-2902-4D8A-B887-F6941556C277}"/>
          </ac:spMkLst>
        </pc:spChg>
        <pc:spChg chg="add del">
          <ac:chgData name="nazan mersin" userId="39198b26a105b9c8" providerId="LiveId" clId="{05D19583-C2E9-4102-A967-3878126C357F}" dt="2021-10-24T21:13:51.297" v="49" actId="26606"/>
          <ac:spMkLst>
            <pc:docMk/>
            <pc:sldMk cId="4155841153" sldId="260"/>
            <ac:spMk id="986" creationId="{217D616F-FDFA-439E-8B09-E55F8234B05F}"/>
          </ac:spMkLst>
        </pc:spChg>
        <pc:spChg chg="add del">
          <ac:chgData name="nazan mersin" userId="39198b26a105b9c8" providerId="LiveId" clId="{05D19583-C2E9-4102-A967-3878126C357F}" dt="2021-10-24T21:13:51.297" v="49" actId="26606"/>
          <ac:spMkLst>
            <pc:docMk/>
            <pc:sldMk cId="4155841153" sldId="260"/>
            <ac:spMk id="987" creationId="{DCD7108A-C70D-4FD9-B91A-0E9F9501AEFB}"/>
          </ac:spMkLst>
        </pc:spChg>
        <pc:spChg chg="add del">
          <ac:chgData name="nazan mersin" userId="39198b26a105b9c8" providerId="LiveId" clId="{05D19583-C2E9-4102-A967-3878126C357F}" dt="2021-10-24T21:13:51.297" v="49" actId="26606"/>
          <ac:spMkLst>
            <pc:docMk/>
            <pc:sldMk cId="4155841153" sldId="260"/>
            <ac:spMk id="988" creationId="{3C0CF799-2713-48A8-94DF-F8CB5F332436}"/>
          </ac:spMkLst>
        </pc:spChg>
        <pc:spChg chg="add del">
          <ac:chgData name="nazan mersin" userId="39198b26a105b9c8" providerId="LiveId" clId="{05D19583-C2E9-4102-A967-3878126C357F}" dt="2021-10-24T21:13:51.297" v="49" actId="26606"/>
          <ac:spMkLst>
            <pc:docMk/>
            <pc:sldMk cId="4155841153" sldId="260"/>
            <ac:spMk id="989" creationId="{00B8B62E-6551-4805-BD5A-5188FE5D3A79}"/>
          </ac:spMkLst>
        </pc:spChg>
        <pc:spChg chg="add del">
          <ac:chgData name="nazan mersin" userId="39198b26a105b9c8" providerId="LiveId" clId="{05D19583-C2E9-4102-A967-3878126C357F}" dt="2021-10-24T21:13:51.297" v="49" actId="26606"/>
          <ac:spMkLst>
            <pc:docMk/>
            <pc:sldMk cId="4155841153" sldId="260"/>
            <ac:spMk id="990" creationId="{DFCCEBA8-5961-480A-9134-51605F650B85}"/>
          </ac:spMkLst>
        </pc:spChg>
        <pc:spChg chg="add del">
          <ac:chgData name="nazan mersin" userId="39198b26a105b9c8" providerId="LiveId" clId="{05D19583-C2E9-4102-A967-3878126C357F}" dt="2021-10-24T21:13:51.297" v="49" actId="26606"/>
          <ac:spMkLst>
            <pc:docMk/>
            <pc:sldMk cId="4155841153" sldId="260"/>
            <ac:spMk id="991" creationId="{724D4F80-B109-4438-BC6D-ABB522B44115}"/>
          </ac:spMkLst>
        </pc:spChg>
        <pc:spChg chg="add del">
          <ac:chgData name="nazan mersin" userId="39198b26a105b9c8" providerId="LiveId" clId="{05D19583-C2E9-4102-A967-3878126C357F}" dt="2021-10-24T21:13:51.297" v="49" actId="26606"/>
          <ac:spMkLst>
            <pc:docMk/>
            <pc:sldMk cId="4155841153" sldId="260"/>
            <ac:spMk id="992" creationId="{52A7149F-5A3F-4537-981A-974C7409CAF3}"/>
          </ac:spMkLst>
        </pc:spChg>
        <pc:spChg chg="add del">
          <ac:chgData name="nazan mersin" userId="39198b26a105b9c8" providerId="LiveId" clId="{05D19583-C2E9-4102-A967-3878126C357F}" dt="2021-10-24T21:13:51.297" v="49" actId="26606"/>
          <ac:spMkLst>
            <pc:docMk/>
            <pc:sldMk cId="4155841153" sldId="260"/>
            <ac:spMk id="993" creationId="{89A8D3E3-3518-4738-B94E-F7DD9818D8D2}"/>
          </ac:spMkLst>
        </pc:spChg>
        <pc:spChg chg="add del">
          <ac:chgData name="nazan mersin" userId="39198b26a105b9c8" providerId="LiveId" clId="{05D19583-C2E9-4102-A967-3878126C357F}" dt="2021-10-24T21:13:51.297" v="49" actId="26606"/>
          <ac:spMkLst>
            <pc:docMk/>
            <pc:sldMk cId="4155841153" sldId="260"/>
            <ac:spMk id="994" creationId="{FA796F21-7CE5-4483-A137-919B3D433BDF}"/>
          </ac:spMkLst>
        </pc:spChg>
        <pc:spChg chg="add del">
          <ac:chgData name="nazan mersin" userId="39198b26a105b9c8" providerId="LiveId" clId="{05D19583-C2E9-4102-A967-3878126C357F}" dt="2021-10-24T21:13:51.297" v="49" actId="26606"/>
          <ac:spMkLst>
            <pc:docMk/>
            <pc:sldMk cId="4155841153" sldId="260"/>
            <ac:spMk id="995" creationId="{57FC30BB-0D8F-43B0-910E-7DDE8C9331FA}"/>
          </ac:spMkLst>
        </pc:spChg>
        <pc:spChg chg="add del">
          <ac:chgData name="nazan mersin" userId="39198b26a105b9c8" providerId="LiveId" clId="{05D19583-C2E9-4102-A967-3878126C357F}" dt="2021-10-24T21:13:51.297" v="49" actId="26606"/>
          <ac:spMkLst>
            <pc:docMk/>
            <pc:sldMk cId="4155841153" sldId="260"/>
            <ac:spMk id="996" creationId="{D938207F-A865-48E5-A15D-FD578BC59D89}"/>
          </ac:spMkLst>
        </pc:spChg>
        <pc:spChg chg="add del">
          <ac:chgData name="nazan mersin" userId="39198b26a105b9c8" providerId="LiveId" clId="{05D19583-C2E9-4102-A967-3878126C357F}" dt="2021-10-24T21:13:51.297" v="49" actId="26606"/>
          <ac:spMkLst>
            <pc:docMk/>
            <pc:sldMk cId="4155841153" sldId="260"/>
            <ac:spMk id="997" creationId="{04637E45-0880-40BC-B488-4EA4CA435620}"/>
          </ac:spMkLst>
        </pc:spChg>
        <pc:spChg chg="add del">
          <ac:chgData name="nazan mersin" userId="39198b26a105b9c8" providerId="LiveId" clId="{05D19583-C2E9-4102-A967-3878126C357F}" dt="2021-10-24T21:13:53.571" v="51" actId="26606"/>
          <ac:spMkLst>
            <pc:docMk/>
            <pc:sldMk cId="4155841153" sldId="260"/>
            <ac:spMk id="999" creationId="{4080BC15-6F3E-4EDC-BB73-20706F743138}"/>
          </ac:spMkLst>
        </pc:spChg>
        <pc:spChg chg="add del">
          <ac:chgData name="nazan mersin" userId="39198b26a105b9c8" providerId="LiveId" clId="{05D19583-C2E9-4102-A967-3878126C357F}" dt="2021-10-24T21:13:53.571" v="51" actId="26606"/>
          <ac:spMkLst>
            <pc:docMk/>
            <pc:sldMk cId="4155841153" sldId="260"/>
            <ac:spMk id="1000" creationId="{E4E336B8-243A-49D9-9876-4BF3A08D3A8A}"/>
          </ac:spMkLst>
        </pc:spChg>
        <pc:spChg chg="add del">
          <ac:chgData name="nazan mersin" userId="39198b26a105b9c8" providerId="LiveId" clId="{05D19583-C2E9-4102-A967-3878126C357F}" dt="2021-10-24T21:13:53.571" v="51" actId="26606"/>
          <ac:spMkLst>
            <pc:docMk/>
            <pc:sldMk cId="4155841153" sldId="260"/>
            <ac:spMk id="1001" creationId="{05F36030-F60E-436E-81FE-74DD0776DB7F}"/>
          </ac:spMkLst>
        </pc:spChg>
        <pc:spChg chg="add del">
          <ac:chgData name="nazan mersin" userId="39198b26a105b9c8" providerId="LiveId" clId="{05D19583-C2E9-4102-A967-3878126C357F}" dt="2021-10-24T21:13:53.571" v="51" actId="26606"/>
          <ac:spMkLst>
            <pc:docMk/>
            <pc:sldMk cId="4155841153" sldId="260"/>
            <ac:spMk id="1002" creationId="{800D5F55-AC8B-4C26-ABB0-D8D609EC4643}"/>
          </ac:spMkLst>
        </pc:spChg>
        <pc:spChg chg="add del">
          <ac:chgData name="nazan mersin" userId="39198b26a105b9c8" providerId="LiveId" clId="{05D19583-C2E9-4102-A967-3878126C357F}" dt="2021-10-24T21:13:53.571" v="51" actId="26606"/>
          <ac:spMkLst>
            <pc:docMk/>
            <pc:sldMk cId="4155841153" sldId="260"/>
            <ac:spMk id="1003" creationId="{2DF0B83D-C899-44CA-9B54-A9C57E8EB386}"/>
          </ac:spMkLst>
        </pc:spChg>
        <pc:spChg chg="add del">
          <ac:chgData name="nazan mersin" userId="39198b26a105b9c8" providerId="LiveId" clId="{05D19583-C2E9-4102-A967-3878126C357F}" dt="2021-10-24T21:13:53.571" v="51" actId="26606"/>
          <ac:spMkLst>
            <pc:docMk/>
            <pc:sldMk cId="4155841153" sldId="260"/>
            <ac:spMk id="1004" creationId="{E16B2E5A-8EC8-4C56-AB77-380486FDF026}"/>
          </ac:spMkLst>
        </pc:spChg>
        <pc:spChg chg="add del">
          <ac:chgData name="nazan mersin" userId="39198b26a105b9c8" providerId="LiveId" clId="{05D19583-C2E9-4102-A967-3878126C357F}" dt="2021-10-24T21:13:53.571" v="51" actId="26606"/>
          <ac:spMkLst>
            <pc:docMk/>
            <pc:sldMk cId="4155841153" sldId="260"/>
            <ac:spMk id="1005" creationId="{C87A69CB-2620-4628-9781-88BD40636FCA}"/>
          </ac:spMkLst>
        </pc:spChg>
        <pc:spChg chg="add del">
          <ac:chgData name="nazan mersin" userId="39198b26a105b9c8" providerId="LiveId" clId="{05D19583-C2E9-4102-A967-3878126C357F}" dt="2021-10-24T21:13:53.571" v="51" actId="26606"/>
          <ac:spMkLst>
            <pc:docMk/>
            <pc:sldMk cId="4155841153" sldId="260"/>
            <ac:spMk id="1006" creationId="{CABAB4BD-890F-4563-A5CA-536788B1E972}"/>
          </ac:spMkLst>
        </pc:spChg>
        <pc:spChg chg="add del">
          <ac:chgData name="nazan mersin" userId="39198b26a105b9c8" providerId="LiveId" clId="{05D19583-C2E9-4102-A967-3878126C357F}" dt="2021-10-24T21:13:53.571" v="51" actId="26606"/>
          <ac:spMkLst>
            <pc:docMk/>
            <pc:sldMk cId="4155841153" sldId="260"/>
            <ac:spMk id="1007" creationId="{24690199-C217-4DCB-9B31-1A45649B0BDA}"/>
          </ac:spMkLst>
        </pc:spChg>
        <pc:spChg chg="add del">
          <ac:chgData name="nazan mersin" userId="39198b26a105b9c8" providerId="LiveId" clId="{05D19583-C2E9-4102-A967-3878126C357F}" dt="2021-10-24T21:13:53.571" v="51" actId="26606"/>
          <ac:spMkLst>
            <pc:docMk/>
            <pc:sldMk cId="4155841153" sldId="260"/>
            <ac:spMk id="1008" creationId="{77F70717-3071-4962-8A7C-F9A58151CF98}"/>
          </ac:spMkLst>
        </pc:spChg>
        <pc:spChg chg="add del">
          <ac:chgData name="nazan mersin" userId="39198b26a105b9c8" providerId="LiveId" clId="{05D19583-C2E9-4102-A967-3878126C357F}" dt="2021-10-24T21:13:53.571" v="51" actId="26606"/>
          <ac:spMkLst>
            <pc:docMk/>
            <pc:sldMk cId="4155841153" sldId="260"/>
            <ac:spMk id="1009" creationId="{9E870E95-FCD6-4158-861A-5CEC896F525D}"/>
          </ac:spMkLst>
        </pc:spChg>
        <pc:spChg chg="add del">
          <ac:chgData name="nazan mersin" userId="39198b26a105b9c8" providerId="LiveId" clId="{05D19583-C2E9-4102-A967-3878126C357F}" dt="2021-10-24T21:13:53.571" v="51" actId="26606"/>
          <ac:spMkLst>
            <pc:docMk/>
            <pc:sldMk cId="4155841153" sldId="260"/>
            <ac:spMk id="1010" creationId="{6E01758F-8AEC-4155-B791-2A8CB8A48200}"/>
          </ac:spMkLst>
        </pc:spChg>
        <pc:spChg chg="add del">
          <ac:chgData name="nazan mersin" userId="39198b26a105b9c8" providerId="LiveId" clId="{05D19583-C2E9-4102-A967-3878126C357F}" dt="2021-10-24T21:13:53.571" v="51" actId="26606"/>
          <ac:spMkLst>
            <pc:docMk/>
            <pc:sldMk cId="4155841153" sldId="260"/>
            <ac:spMk id="1011" creationId="{8379C6B3-49BE-4333-B322-AF02BBB41C1E}"/>
          </ac:spMkLst>
        </pc:spChg>
        <pc:spChg chg="add del">
          <ac:chgData name="nazan mersin" userId="39198b26a105b9c8" providerId="LiveId" clId="{05D19583-C2E9-4102-A967-3878126C357F}" dt="2021-10-24T21:13:53.571" v="51" actId="26606"/>
          <ac:spMkLst>
            <pc:docMk/>
            <pc:sldMk cId="4155841153" sldId="260"/>
            <ac:spMk id="1012" creationId="{6D7188E6-F4DA-4486-938D-F45FE01A2631}"/>
          </ac:spMkLst>
        </pc:spChg>
        <pc:spChg chg="add del">
          <ac:chgData name="nazan mersin" userId="39198b26a105b9c8" providerId="LiveId" clId="{05D19583-C2E9-4102-A967-3878126C357F}" dt="2021-10-24T21:13:53.571" v="51" actId="26606"/>
          <ac:spMkLst>
            <pc:docMk/>
            <pc:sldMk cId="4155841153" sldId="260"/>
            <ac:spMk id="1013" creationId="{CD22207C-B504-40B2-A1EB-2DC9B81625A7}"/>
          </ac:spMkLst>
        </pc:spChg>
        <pc:spChg chg="add del">
          <ac:chgData name="nazan mersin" userId="39198b26a105b9c8" providerId="LiveId" clId="{05D19583-C2E9-4102-A967-3878126C357F}" dt="2021-10-24T21:13:53.571" v="51" actId="26606"/>
          <ac:spMkLst>
            <pc:docMk/>
            <pc:sldMk cId="4155841153" sldId="260"/>
            <ac:spMk id="1014" creationId="{0FBC38BC-DE18-4960-A9D4-F24C6F60C017}"/>
          </ac:spMkLst>
        </pc:spChg>
        <pc:spChg chg="add del">
          <ac:chgData name="nazan mersin" userId="39198b26a105b9c8" providerId="LiveId" clId="{05D19583-C2E9-4102-A967-3878126C357F}" dt="2021-10-24T21:13:53.571" v="51" actId="26606"/>
          <ac:spMkLst>
            <pc:docMk/>
            <pc:sldMk cId="4155841153" sldId="260"/>
            <ac:spMk id="1015" creationId="{BC872037-D6F5-4CE7-A090-32A977A79F34}"/>
          </ac:spMkLst>
        </pc:spChg>
        <pc:spChg chg="add del">
          <ac:chgData name="nazan mersin" userId="39198b26a105b9c8" providerId="LiveId" clId="{05D19583-C2E9-4102-A967-3878126C357F}" dt="2021-10-24T21:13:53.571" v="51" actId="26606"/>
          <ac:spMkLst>
            <pc:docMk/>
            <pc:sldMk cId="4155841153" sldId="260"/>
            <ac:spMk id="1016" creationId="{D3C4B45C-266A-45BF-98FA-CA5409C46209}"/>
          </ac:spMkLst>
        </pc:spChg>
        <pc:spChg chg="add del">
          <ac:chgData name="nazan mersin" userId="39198b26a105b9c8" providerId="LiveId" clId="{05D19583-C2E9-4102-A967-3878126C357F}" dt="2021-10-24T21:13:53.571" v="51" actId="26606"/>
          <ac:spMkLst>
            <pc:docMk/>
            <pc:sldMk cId="4155841153" sldId="260"/>
            <ac:spMk id="1017" creationId="{76909582-A285-4EA4-AE72-9DBF0D5659D3}"/>
          </ac:spMkLst>
        </pc:spChg>
        <pc:spChg chg="add del">
          <ac:chgData name="nazan mersin" userId="39198b26a105b9c8" providerId="LiveId" clId="{05D19583-C2E9-4102-A967-3878126C357F}" dt="2021-10-24T21:13:53.571" v="51" actId="26606"/>
          <ac:spMkLst>
            <pc:docMk/>
            <pc:sldMk cId="4155841153" sldId="260"/>
            <ac:spMk id="1018" creationId="{A620CFBF-D373-4BA6-BE41-62B50B94578C}"/>
          </ac:spMkLst>
        </pc:spChg>
        <pc:spChg chg="add del">
          <ac:chgData name="nazan mersin" userId="39198b26a105b9c8" providerId="LiveId" clId="{05D19583-C2E9-4102-A967-3878126C357F}" dt="2021-10-24T21:13:53.571" v="51" actId="26606"/>
          <ac:spMkLst>
            <pc:docMk/>
            <pc:sldMk cId="4155841153" sldId="260"/>
            <ac:spMk id="1019" creationId="{700BC7B2-0C3D-459F-92C1-3605AA3F092D}"/>
          </ac:spMkLst>
        </pc:spChg>
        <pc:spChg chg="add del">
          <ac:chgData name="nazan mersin" userId="39198b26a105b9c8" providerId="LiveId" clId="{05D19583-C2E9-4102-A967-3878126C357F}" dt="2021-10-24T21:13:53.571" v="51" actId="26606"/>
          <ac:spMkLst>
            <pc:docMk/>
            <pc:sldMk cId="4155841153" sldId="260"/>
            <ac:spMk id="1020" creationId="{24F4B005-B785-4A57-9E5A-82D85F00DA39}"/>
          </ac:spMkLst>
        </pc:spChg>
        <pc:spChg chg="add del">
          <ac:chgData name="nazan mersin" userId="39198b26a105b9c8" providerId="LiveId" clId="{05D19583-C2E9-4102-A967-3878126C357F}" dt="2021-10-24T21:13:53.571" v="51" actId="26606"/>
          <ac:spMkLst>
            <pc:docMk/>
            <pc:sldMk cId="4155841153" sldId="260"/>
            <ac:spMk id="1021" creationId="{196ED9B6-969E-4AC4-ACD0-95A421BAB391}"/>
          </ac:spMkLst>
        </pc:spChg>
        <pc:spChg chg="add del">
          <ac:chgData name="nazan mersin" userId="39198b26a105b9c8" providerId="LiveId" clId="{05D19583-C2E9-4102-A967-3878126C357F}" dt="2021-10-24T21:13:53.571" v="51" actId="26606"/>
          <ac:spMkLst>
            <pc:docMk/>
            <pc:sldMk cId="4155841153" sldId="260"/>
            <ac:spMk id="1022" creationId="{E317ADBB-3E4F-42D2-B7F2-A15924AD500C}"/>
          </ac:spMkLst>
        </pc:spChg>
        <pc:spChg chg="add del">
          <ac:chgData name="nazan mersin" userId="39198b26a105b9c8" providerId="LiveId" clId="{05D19583-C2E9-4102-A967-3878126C357F}" dt="2021-10-24T21:13:53.571" v="51" actId="26606"/>
          <ac:spMkLst>
            <pc:docMk/>
            <pc:sldMk cId="4155841153" sldId="260"/>
            <ac:spMk id="1023" creationId="{2E9B2055-E384-472D-91D3-74775CDA167C}"/>
          </ac:spMkLst>
        </pc:spChg>
        <pc:spChg chg="add del">
          <ac:chgData name="nazan mersin" userId="39198b26a105b9c8" providerId="LiveId" clId="{05D19583-C2E9-4102-A967-3878126C357F}" dt="2021-10-24T21:13:53.571" v="51" actId="26606"/>
          <ac:spMkLst>
            <pc:docMk/>
            <pc:sldMk cId="4155841153" sldId="260"/>
            <ac:spMk id="1024" creationId="{1F8EFF99-76BF-4F9B-ADAA-B8D310153B74}"/>
          </ac:spMkLst>
        </pc:spChg>
        <pc:spChg chg="add del">
          <ac:chgData name="nazan mersin" userId="39198b26a105b9c8" providerId="LiveId" clId="{05D19583-C2E9-4102-A967-3878126C357F}" dt="2021-10-24T21:13:53.571" v="51" actId="26606"/>
          <ac:spMkLst>
            <pc:docMk/>
            <pc:sldMk cId="4155841153" sldId="260"/>
            <ac:spMk id="1025" creationId="{626F1B89-B88E-4CE3-90BF-3704BAF48824}"/>
          </ac:spMkLst>
        </pc:spChg>
        <pc:spChg chg="add del">
          <ac:chgData name="nazan mersin" userId="39198b26a105b9c8" providerId="LiveId" clId="{05D19583-C2E9-4102-A967-3878126C357F}" dt="2021-10-24T21:13:53.571" v="51" actId="26606"/>
          <ac:spMkLst>
            <pc:docMk/>
            <pc:sldMk cId="4155841153" sldId="260"/>
            <ac:spMk id="1026" creationId="{C72C1CB8-8213-4EE7-AFFF-B0A74E7A74CA}"/>
          </ac:spMkLst>
        </pc:spChg>
        <pc:spChg chg="add del">
          <ac:chgData name="nazan mersin" userId="39198b26a105b9c8" providerId="LiveId" clId="{05D19583-C2E9-4102-A967-3878126C357F}" dt="2021-10-24T21:13:53.571" v="51" actId="26606"/>
          <ac:spMkLst>
            <pc:docMk/>
            <pc:sldMk cId="4155841153" sldId="260"/>
            <ac:spMk id="1027" creationId="{2FF32C41-49E2-459E-9AC4-64269039B12A}"/>
          </ac:spMkLst>
        </pc:spChg>
        <pc:spChg chg="add del">
          <ac:chgData name="nazan mersin" userId="39198b26a105b9c8" providerId="LiveId" clId="{05D19583-C2E9-4102-A967-3878126C357F}" dt="2021-10-24T21:13:53.571" v="51" actId="26606"/>
          <ac:spMkLst>
            <pc:docMk/>
            <pc:sldMk cId="4155841153" sldId="260"/>
            <ac:spMk id="1028" creationId="{06B5D5F0-EA51-440D-81A0-FE60CCFBA9C1}"/>
          </ac:spMkLst>
        </pc:spChg>
        <pc:spChg chg="add del">
          <ac:chgData name="nazan mersin" userId="39198b26a105b9c8" providerId="LiveId" clId="{05D19583-C2E9-4102-A967-3878126C357F}" dt="2021-10-24T21:13:53.571" v="51" actId="26606"/>
          <ac:spMkLst>
            <pc:docMk/>
            <pc:sldMk cId="4155841153" sldId="260"/>
            <ac:spMk id="1029" creationId="{B7CA6C2F-61C2-486F-B691-E8EB4BA27618}"/>
          </ac:spMkLst>
        </pc:spChg>
        <pc:spChg chg="add del">
          <ac:chgData name="nazan mersin" userId="39198b26a105b9c8" providerId="LiveId" clId="{05D19583-C2E9-4102-A967-3878126C357F}" dt="2021-10-24T21:13:53.571" v="51" actId="26606"/>
          <ac:spMkLst>
            <pc:docMk/>
            <pc:sldMk cId="4155841153" sldId="260"/>
            <ac:spMk id="1030" creationId="{A6727626-8944-4EB7-B327-B696FE484D24}"/>
          </ac:spMkLst>
        </pc:spChg>
        <pc:spChg chg="add del">
          <ac:chgData name="nazan mersin" userId="39198b26a105b9c8" providerId="LiveId" clId="{05D19583-C2E9-4102-A967-3878126C357F}" dt="2021-10-24T21:13:53.571" v="51" actId="26606"/>
          <ac:spMkLst>
            <pc:docMk/>
            <pc:sldMk cId="4155841153" sldId="260"/>
            <ac:spMk id="1031" creationId="{CFBBE0E2-8BDF-4B26-BEBC-DB799B8F6B44}"/>
          </ac:spMkLst>
        </pc:spChg>
        <pc:spChg chg="add del">
          <ac:chgData name="nazan mersin" userId="39198b26a105b9c8" providerId="LiveId" clId="{05D19583-C2E9-4102-A967-3878126C357F}" dt="2021-10-24T21:13:53.571" v="51" actId="26606"/>
          <ac:spMkLst>
            <pc:docMk/>
            <pc:sldMk cId="4155841153" sldId="260"/>
            <ac:spMk id="1032" creationId="{8EB99B25-2662-42DE-8F5D-E0F6F28C859A}"/>
          </ac:spMkLst>
        </pc:spChg>
        <pc:spChg chg="add del">
          <ac:chgData name="nazan mersin" userId="39198b26a105b9c8" providerId="LiveId" clId="{05D19583-C2E9-4102-A967-3878126C357F}" dt="2021-10-24T21:13:53.571" v="51" actId="26606"/>
          <ac:spMkLst>
            <pc:docMk/>
            <pc:sldMk cId="4155841153" sldId="260"/>
            <ac:spMk id="1033" creationId="{496BF3B0-761A-4454-BE3C-86B4675DC037}"/>
          </ac:spMkLst>
        </pc:spChg>
        <pc:spChg chg="add del">
          <ac:chgData name="nazan mersin" userId="39198b26a105b9c8" providerId="LiveId" clId="{05D19583-C2E9-4102-A967-3878126C357F}" dt="2021-10-24T21:13:53.571" v="51" actId="26606"/>
          <ac:spMkLst>
            <pc:docMk/>
            <pc:sldMk cId="4155841153" sldId="260"/>
            <ac:spMk id="1034" creationId="{B519F0F1-B284-44D5-91E9-5018219AFF78}"/>
          </ac:spMkLst>
        </pc:spChg>
        <pc:spChg chg="add del">
          <ac:chgData name="nazan mersin" userId="39198b26a105b9c8" providerId="LiveId" clId="{05D19583-C2E9-4102-A967-3878126C357F}" dt="2021-10-24T21:13:53.571" v="51" actId="26606"/>
          <ac:spMkLst>
            <pc:docMk/>
            <pc:sldMk cId="4155841153" sldId="260"/>
            <ac:spMk id="1035" creationId="{0ED49C08-BE23-43F9-A421-6CD45C78082D}"/>
          </ac:spMkLst>
        </pc:spChg>
        <pc:spChg chg="add del">
          <ac:chgData name="nazan mersin" userId="39198b26a105b9c8" providerId="LiveId" clId="{05D19583-C2E9-4102-A967-3878126C357F}" dt="2021-10-24T21:13:53.571" v="51" actId="26606"/>
          <ac:spMkLst>
            <pc:docMk/>
            <pc:sldMk cId="4155841153" sldId="260"/>
            <ac:spMk id="1036" creationId="{92F171FA-0CB2-4F4C-A2F3-1B7B6B0289BD}"/>
          </ac:spMkLst>
        </pc:spChg>
        <pc:spChg chg="add del">
          <ac:chgData name="nazan mersin" userId="39198b26a105b9c8" providerId="LiveId" clId="{05D19583-C2E9-4102-A967-3878126C357F}" dt="2021-10-24T21:13:53.571" v="51" actId="26606"/>
          <ac:spMkLst>
            <pc:docMk/>
            <pc:sldMk cId="4155841153" sldId="260"/>
            <ac:spMk id="1037" creationId="{A0073675-5E26-428E-A2F7-2A952D31454B}"/>
          </ac:spMkLst>
        </pc:spChg>
        <pc:spChg chg="add del">
          <ac:chgData name="nazan mersin" userId="39198b26a105b9c8" providerId="LiveId" clId="{05D19583-C2E9-4102-A967-3878126C357F}" dt="2021-10-24T21:13:53.571" v="51" actId="26606"/>
          <ac:spMkLst>
            <pc:docMk/>
            <pc:sldMk cId="4155841153" sldId="260"/>
            <ac:spMk id="1038" creationId="{D8C4C7E6-114C-4D16-9FC6-1260653C2375}"/>
          </ac:spMkLst>
        </pc:spChg>
        <pc:spChg chg="add del">
          <ac:chgData name="nazan mersin" userId="39198b26a105b9c8" providerId="LiveId" clId="{05D19583-C2E9-4102-A967-3878126C357F}" dt="2021-10-24T21:13:53.571" v="51" actId="26606"/>
          <ac:spMkLst>
            <pc:docMk/>
            <pc:sldMk cId="4155841153" sldId="260"/>
            <ac:spMk id="1039" creationId="{5FB2CD0B-BF87-4FEC-B6B6-0DA50B9314A2}"/>
          </ac:spMkLst>
        </pc:spChg>
        <pc:spChg chg="add del">
          <ac:chgData name="nazan mersin" userId="39198b26a105b9c8" providerId="LiveId" clId="{05D19583-C2E9-4102-A967-3878126C357F}" dt="2021-10-24T21:13:53.571" v="51" actId="26606"/>
          <ac:spMkLst>
            <pc:docMk/>
            <pc:sldMk cId="4155841153" sldId="260"/>
            <ac:spMk id="1040" creationId="{D12EC8B9-DE60-44BC-9911-A9CD8EF50666}"/>
          </ac:spMkLst>
        </pc:spChg>
        <pc:spChg chg="add del">
          <ac:chgData name="nazan mersin" userId="39198b26a105b9c8" providerId="LiveId" clId="{05D19583-C2E9-4102-A967-3878126C357F}" dt="2021-10-24T21:13:53.571" v="51" actId="26606"/>
          <ac:spMkLst>
            <pc:docMk/>
            <pc:sldMk cId="4155841153" sldId="260"/>
            <ac:spMk id="1041" creationId="{9B0D6CF6-D17B-4DC7-828A-773636910C92}"/>
          </ac:spMkLst>
        </pc:spChg>
        <pc:spChg chg="add del">
          <ac:chgData name="nazan mersin" userId="39198b26a105b9c8" providerId="LiveId" clId="{05D19583-C2E9-4102-A967-3878126C357F}" dt="2021-10-24T21:13:53.571" v="51" actId="26606"/>
          <ac:spMkLst>
            <pc:docMk/>
            <pc:sldMk cId="4155841153" sldId="260"/>
            <ac:spMk id="1042" creationId="{8C6933FD-FAB6-403B-9CD4-EF0E06CF799C}"/>
          </ac:spMkLst>
        </pc:spChg>
        <pc:spChg chg="add del">
          <ac:chgData name="nazan mersin" userId="39198b26a105b9c8" providerId="LiveId" clId="{05D19583-C2E9-4102-A967-3878126C357F}" dt="2021-10-24T21:13:53.571" v="51" actId="26606"/>
          <ac:spMkLst>
            <pc:docMk/>
            <pc:sldMk cId="4155841153" sldId="260"/>
            <ac:spMk id="1043" creationId="{5C2A4452-6B00-411C-80AB-29AE135B4550}"/>
          </ac:spMkLst>
        </pc:spChg>
        <pc:spChg chg="add del">
          <ac:chgData name="nazan mersin" userId="39198b26a105b9c8" providerId="LiveId" clId="{05D19583-C2E9-4102-A967-3878126C357F}" dt="2021-10-24T21:13:53.571" v="51" actId="26606"/>
          <ac:spMkLst>
            <pc:docMk/>
            <pc:sldMk cId="4155841153" sldId="260"/>
            <ac:spMk id="1044" creationId="{3F4D3F48-1D65-45EB-91E2-BEFFB2440C97}"/>
          </ac:spMkLst>
        </pc:spChg>
        <pc:spChg chg="add del">
          <ac:chgData name="nazan mersin" userId="39198b26a105b9c8" providerId="LiveId" clId="{05D19583-C2E9-4102-A967-3878126C357F}" dt="2021-10-24T21:13:53.571" v="51" actId="26606"/>
          <ac:spMkLst>
            <pc:docMk/>
            <pc:sldMk cId="4155841153" sldId="260"/>
            <ac:spMk id="1045" creationId="{F5A66334-17A8-4594-AB17-4C33A955B27D}"/>
          </ac:spMkLst>
        </pc:spChg>
        <pc:spChg chg="add del">
          <ac:chgData name="nazan mersin" userId="39198b26a105b9c8" providerId="LiveId" clId="{05D19583-C2E9-4102-A967-3878126C357F}" dt="2021-10-24T21:13:53.571" v="51" actId="26606"/>
          <ac:spMkLst>
            <pc:docMk/>
            <pc:sldMk cId="4155841153" sldId="260"/>
            <ac:spMk id="1046" creationId="{FB7FEAD3-708C-4B79-B452-4445C27780D9}"/>
          </ac:spMkLst>
        </pc:spChg>
        <pc:spChg chg="add del">
          <ac:chgData name="nazan mersin" userId="39198b26a105b9c8" providerId="LiveId" clId="{05D19583-C2E9-4102-A967-3878126C357F}" dt="2021-10-24T21:13:53.571" v="51" actId="26606"/>
          <ac:spMkLst>
            <pc:docMk/>
            <pc:sldMk cId="4155841153" sldId="260"/>
            <ac:spMk id="1047" creationId="{41281533-9B25-42A4-9F50-34B4F24C0E5B}"/>
          </ac:spMkLst>
        </pc:spChg>
        <pc:spChg chg="add del">
          <ac:chgData name="nazan mersin" userId="39198b26a105b9c8" providerId="LiveId" clId="{05D19583-C2E9-4102-A967-3878126C357F}" dt="2021-10-24T21:13:53.571" v="51" actId="26606"/>
          <ac:spMkLst>
            <pc:docMk/>
            <pc:sldMk cId="4155841153" sldId="260"/>
            <ac:spMk id="1048" creationId="{007246F1-084B-45D9-BDD9-99BB53F6C9AD}"/>
          </ac:spMkLst>
        </pc:spChg>
        <pc:spChg chg="add del">
          <ac:chgData name="nazan mersin" userId="39198b26a105b9c8" providerId="LiveId" clId="{05D19583-C2E9-4102-A967-3878126C357F}" dt="2021-10-24T21:13:53.571" v="51" actId="26606"/>
          <ac:spMkLst>
            <pc:docMk/>
            <pc:sldMk cId="4155841153" sldId="260"/>
            <ac:spMk id="1049" creationId="{77CDD712-F443-4EDC-B663-5EC5ACD7DBE0}"/>
          </ac:spMkLst>
        </pc:spChg>
        <pc:spChg chg="add del">
          <ac:chgData name="nazan mersin" userId="39198b26a105b9c8" providerId="LiveId" clId="{05D19583-C2E9-4102-A967-3878126C357F}" dt="2021-10-24T21:13:53.571" v="51" actId="26606"/>
          <ac:spMkLst>
            <pc:docMk/>
            <pc:sldMk cId="4155841153" sldId="260"/>
            <ac:spMk id="1050" creationId="{4A695BE5-DE27-460F-845F-45BB814FE35C}"/>
          </ac:spMkLst>
        </pc:spChg>
        <pc:spChg chg="add del">
          <ac:chgData name="nazan mersin" userId="39198b26a105b9c8" providerId="LiveId" clId="{05D19583-C2E9-4102-A967-3878126C357F}" dt="2021-10-24T21:13:53.571" v="51" actId="26606"/>
          <ac:spMkLst>
            <pc:docMk/>
            <pc:sldMk cId="4155841153" sldId="260"/>
            <ac:spMk id="1051" creationId="{DE28BE4E-1A59-46FF-810A-A8F9A46F7026}"/>
          </ac:spMkLst>
        </pc:spChg>
        <pc:spChg chg="add del">
          <ac:chgData name="nazan mersin" userId="39198b26a105b9c8" providerId="LiveId" clId="{05D19583-C2E9-4102-A967-3878126C357F}" dt="2021-10-24T21:13:53.571" v="51" actId="26606"/>
          <ac:spMkLst>
            <pc:docMk/>
            <pc:sldMk cId="4155841153" sldId="260"/>
            <ac:spMk id="1052" creationId="{A3CF799A-9839-4CB1-9381-DCC0C1FE1B37}"/>
          </ac:spMkLst>
        </pc:spChg>
        <pc:spChg chg="add del">
          <ac:chgData name="nazan mersin" userId="39198b26a105b9c8" providerId="LiveId" clId="{05D19583-C2E9-4102-A967-3878126C357F}" dt="2021-10-24T21:13:53.571" v="51" actId="26606"/>
          <ac:spMkLst>
            <pc:docMk/>
            <pc:sldMk cId="4155841153" sldId="260"/>
            <ac:spMk id="1053" creationId="{1EFA42E9-27C0-423D-93C8-794A9683FCF1}"/>
          </ac:spMkLst>
        </pc:spChg>
        <pc:spChg chg="add del">
          <ac:chgData name="nazan mersin" userId="39198b26a105b9c8" providerId="LiveId" clId="{05D19583-C2E9-4102-A967-3878126C357F}" dt="2021-10-24T21:13:53.571" v="51" actId="26606"/>
          <ac:spMkLst>
            <pc:docMk/>
            <pc:sldMk cId="4155841153" sldId="260"/>
            <ac:spMk id="1054" creationId="{E5B56BED-7578-4E42-889D-34AA58F679ED}"/>
          </ac:spMkLst>
        </pc:spChg>
        <pc:spChg chg="add del">
          <ac:chgData name="nazan mersin" userId="39198b26a105b9c8" providerId="LiveId" clId="{05D19583-C2E9-4102-A967-3878126C357F}" dt="2021-10-24T21:13:53.571" v="51" actId="26606"/>
          <ac:spMkLst>
            <pc:docMk/>
            <pc:sldMk cId="4155841153" sldId="260"/>
            <ac:spMk id="1055" creationId="{FCC7DD6E-E0E5-46B9-81B7-3B2F7B333264}"/>
          </ac:spMkLst>
        </pc:spChg>
        <pc:spChg chg="add del">
          <ac:chgData name="nazan mersin" userId="39198b26a105b9c8" providerId="LiveId" clId="{05D19583-C2E9-4102-A967-3878126C357F}" dt="2021-10-24T21:13:53.571" v="51" actId="26606"/>
          <ac:spMkLst>
            <pc:docMk/>
            <pc:sldMk cId="4155841153" sldId="260"/>
            <ac:spMk id="1056" creationId="{9C83D9FD-E06E-407B-BA7C-2C2AD5B16C24}"/>
          </ac:spMkLst>
        </pc:spChg>
        <pc:spChg chg="add del">
          <ac:chgData name="nazan mersin" userId="39198b26a105b9c8" providerId="LiveId" clId="{05D19583-C2E9-4102-A967-3878126C357F}" dt="2021-10-24T21:13:53.571" v="51" actId="26606"/>
          <ac:spMkLst>
            <pc:docMk/>
            <pc:sldMk cId="4155841153" sldId="260"/>
            <ac:spMk id="1057" creationId="{3C1174EE-071E-4421-BD9C-2C2D84190D2E}"/>
          </ac:spMkLst>
        </pc:spChg>
        <pc:spChg chg="add del">
          <ac:chgData name="nazan mersin" userId="39198b26a105b9c8" providerId="LiveId" clId="{05D19583-C2E9-4102-A967-3878126C357F}" dt="2021-10-24T21:13:53.571" v="51" actId="26606"/>
          <ac:spMkLst>
            <pc:docMk/>
            <pc:sldMk cId="4155841153" sldId="260"/>
            <ac:spMk id="1058" creationId="{6F280CAD-1F1B-4F43-99A3-B2EC2A7F30F4}"/>
          </ac:spMkLst>
        </pc:spChg>
        <pc:spChg chg="add del">
          <ac:chgData name="nazan mersin" userId="39198b26a105b9c8" providerId="LiveId" clId="{05D19583-C2E9-4102-A967-3878126C357F}" dt="2021-10-24T21:13:53.571" v="51" actId="26606"/>
          <ac:spMkLst>
            <pc:docMk/>
            <pc:sldMk cId="4155841153" sldId="260"/>
            <ac:spMk id="1059" creationId="{0D5C974E-4B43-4FFA-8230-DB0E1993C331}"/>
          </ac:spMkLst>
        </pc:spChg>
        <pc:spChg chg="add del">
          <ac:chgData name="nazan mersin" userId="39198b26a105b9c8" providerId="LiveId" clId="{05D19583-C2E9-4102-A967-3878126C357F}" dt="2021-10-24T21:13:53.571" v="51" actId="26606"/>
          <ac:spMkLst>
            <pc:docMk/>
            <pc:sldMk cId="4155841153" sldId="260"/>
            <ac:spMk id="1060" creationId="{A1CACEBA-A7A9-45FB-897A-888150011BC6}"/>
          </ac:spMkLst>
        </pc:spChg>
        <pc:spChg chg="add del">
          <ac:chgData name="nazan mersin" userId="39198b26a105b9c8" providerId="LiveId" clId="{05D19583-C2E9-4102-A967-3878126C357F}" dt="2021-10-24T21:13:53.571" v="51" actId="26606"/>
          <ac:spMkLst>
            <pc:docMk/>
            <pc:sldMk cId="4155841153" sldId="260"/>
            <ac:spMk id="1061" creationId="{583E2F4A-E235-4600-A80D-18C1C36EE5FA}"/>
          </ac:spMkLst>
        </pc:spChg>
        <pc:spChg chg="add del">
          <ac:chgData name="nazan mersin" userId="39198b26a105b9c8" providerId="LiveId" clId="{05D19583-C2E9-4102-A967-3878126C357F}" dt="2021-10-24T21:13:53.571" v="51" actId="26606"/>
          <ac:spMkLst>
            <pc:docMk/>
            <pc:sldMk cId="4155841153" sldId="260"/>
            <ac:spMk id="1062" creationId="{F16259CF-A0BC-4673-91C7-A7D3CDF7C7FD}"/>
          </ac:spMkLst>
        </pc:spChg>
        <pc:spChg chg="add del">
          <ac:chgData name="nazan mersin" userId="39198b26a105b9c8" providerId="LiveId" clId="{05D19583-C2E9-4102-A967-3878126C357F}" dt="2021-10-24T21:13:53.571" v="51" actId="26606"/>
          <ac:spMkLst>
            <pc:docMk/>
            <pc:sldMk cId="4155841153" sldId="260"/>
            <ac:spMk id="1063" creationId="{B09A934A-4464-4C9B-ACAD-9128E0B615E4}"/>
          </ac:spMkLst>
        </pc:spChg>
        <pc:spChg chg="add del">
          <ac:chgData name="nazan mersin" userId="39198b26a105b9c8" providerId="LiveId" clId="{05D19583-C2E9-4102-A967-3878126C357F}" dt="2021-10-24T21:13:53.571" v="51" actId="26606"/>
          <ac:spMkLst>
            <pc:docMk/>
            <pc:sldMk cId="4155841153" sldId="260"/>
            <ac:spMk id="1064" creationId="{CB010BB8-6FD4-498C-994D-53C8DC7491EE}"/>
          </ac:spMkLst>
        </pc:spChg>
        <pc:spChg chg="add del">
          <ac:chgData name="nazan mersin" userId="39198b26a105b9c8" providerId="LiveId" clId="{05D19583-C2E9-4102-A967-3878126C357F}" dt="2021-10-24T21:13:53.571" v="51" actId="26606"/>
          <ac:spMkLst>
            <pc:docMk/>
            <pc:sldMk cId="4155841153" sldId="260"/>
            <ac:spMk id="1065" creationId="{2D373437-2902-4D8A-B887-F6941556C277}"/>
          </ac:spMkLst>
        </pc:spChg>
        <pc:spChg chg="add del">
          <ac:chgData name="nazan mersin" userId="39198b26a105b9c8" providerId="LiveId" clId="{05D19583-C2E9-4102-A967-3878126C357F}" dt="2021-10-24T21:13:53.571" v="51" actId="26606"/>
          <ac:spMkLst>
            <pc:docMk/>
            <pc:sldMk cId="4155841153" sldId="260"/>
            <ac:spMk id="1066" creationId="{217D616F-FDFA-439E-8B09-E55F8234B05F}"/>
          </ac:spMkLst>
        </pc:spChg>
        <pc:spChg chg="add del">
          <ac:chgData name="nazan mersin" userId="39198b26a105b9c8" providerId="LiveId" clId="{05D19583-C2E9-4102-A967-3878126C357F}" dt="2021-10-24T21:13:53.571" v="51" actId="26606"/>
          <ac:spMkLst>
            <pc:docMk/>
            <pc:sldMk cId="4155841153" sldId="260"/>
            <ac:spMk id="1067" creationId="{0F74D32E-67FC-452C-A52B-988DB4984338}"/>
          </ac:spMkLst>
        </pc:spChg>
        <pc:spChg chg="add del">
          <ac:chgData name="nazan mersin" userId="39198b26a105b9c8" providerId="LiveId" clId="{05D19583-C2E9-4102-A967-3878126C357F}" dt="2021-10-24T21:13:53.571" v="51" actId="26606"/>
          <ac:spMkLst>
            <pc:docMk/>
            <pc:sldMk cId="4155841153" sldId="260"/>
            <ac:spMk id="1068" creationId="{B8F74E45-2803-4A11-9333-3639A1C2F2D9}"/>
          </ac:spMkLst>
        </pc:spChg>
        <pc:spChg chg="add del">
          <ac:chgData name="nazan mersin" userId="39198b26a105b9c8" providerId="LiveId" clId="{05D19583-C2E9-4102-A967-3878126C357F}" dt="2021-10-24T21:13:53.571" v="51" actId="26606"/>
          <ac:spMkLst>
            <pc:docMk/>
            <pc:sldMk cId="4155841153" sldId="260"/>
            <ac:spMk id="1069" creationId="{106009C3-0971-47AF-8BD9-2EC8A6A4B2F3}"/>
          </ac:spMkLst>
        </pc:spChg>
        <pc:spChg chg="add del">
          <ac:chgData name="nazan mersin" userId="39198b26a105b9c8" providerId="LiveId" clId="{05D19583-C2E9-4102-A967-3878126C357F}" dt="2021-10-24T21:13:53.571" v="51" actId="26606"/>
          <ac:spMkLst>
            <pc:docMk/>
            <pc:sldMk cId="4155841153" sldId="260"/>
            <ac:spMk id="1070" creationId="{ED29B115-F34D-4E41-A4A2-C0CE41C697C8}"/>
          </ac:spMkLst>
        </pc:spChg>
        <pc:spChg chg="add del">
          <ac:chgData name="nazan mersin" userId="39198b26a105b9c8" providerId="LiveId" clId="{05D19583-C2E9-4102-A967-3878126C357F}" dt="2021-10-24T21:13:53.571" v="51" actId="26606"/>
          <ac:spMkLst>
            <pc:docMk/>
            <pc:sldMk cId="4155841153" sldId="260"/>
            <ac:spMk id="1071" creationId="{19D4861C-7907-48BF-84E7-96C0E098D43A}"/>
          </ac:spMkLst>
        </pc:spChg>
        <pc:spChg chg="add del">
          <ac:chgData name="nazan mersin" userId="39198b26a105b9c8" providerId="LiveId" clId="{05D19583-C2E9-4102-A967-3878126C357F}" dt="2021-10-24T21:13:53.571" v="51" actId="26606"/>
          <ac:spMkLst>
            <pc:docMk/>
            <pc:sldMk cId="4155841153" sldId="260"/>
            <ac:spMk id="1072" creationId="{AEF03EB9-6D77-4E55-BCF2-4402550D39A6}"/>
          </ac:spMkLst>
        </pc:spChg>
        <pc:spChg chg="add del">
          <ac:chgData name="nazan mersin" userId="39198b26a105b9c8" providerId="LiveId" clId="{05D19583-C2E9-4102-A967-3878126C357F}" dt="2021-10-24T21:13:53.571" v="51" actId="26606"/>
          <ac:spMkLst>
            <pc:docMk/>
            <pc:sldMk cId="4155841153" sldId="260"/>
            <ac:spMk id="1073" creationId="{1C9C3C8B-A28D-44DF-AA29-02B28AED7148}"/>
          </ac:spMkLst>
        </pc:spChg>
        <pc:spChg chg="add del">
          <ac:chgData name="nazan mersin" userId="39198b26a105b9c8" providerId="LiveId" clId="{05D19583-C2E9-4102-A967-3878126C357F}" dt="2021-10-24T21:13:53.571" v="51" actId="26606"/>
          <ac:spMkLst>
            <pc:docMk/>
            <pc:sldMk cId="4155841153" sldId="260"/>
            <ac:spMk id="1074" creationId="{1EB7CB2D-F6AA-4861-B158-DA3E6B923EC2}"/>
          </ac:spMkLst>
        </pc:spChg>
        <pc:spChg chg="add del">
          <ac:chgData name="nazan mersin" userId="39198b26a105b9c8" providerId="LiveId" clId="{05D19583-C2E9-4102-A967-3878126C357F}" dt="2021-10-24T21:13:53.571" v="51" actId="26606"/>
          <ac:spMkLst>
            <pc:docMk/>
            <pc:sldMk cId="4155841153" sldId="260"/>
            <ac:spMk id="1075" creationId="{48203367-1F19-4C4F-B38D-929816F787B1}"/>
          </ac:spMkLst>
        </pc:spChg>
        <pc:spChg chg="add del">
          <ac:chgData name="nazan mersin" userId="39198b26a105b9c8" providerId="LiveId" clId="{05D19583-C2E9-4102-A967-3878126C357F}" dt="2021-10-24T21:13:53.571" v="51" actId="26606"/>
          <ac:spMkLst>
            <pc:docMk/>
            <pc:sldMk cId="4155841153" sldId="260"/>
            <ac:spMk id="1076" creationId="{B89B3B49-0A7E-4573-9B52-D1B0659831AB}"/>
          </ac:spMkLst>
        </pc:spChg>
        <pc:spChg chg="add del">
          <ac:chgData name="nazan mersin" userId="39198b26a105b9c8" providerId="LiveId" clId="{05D19583-C2E9-4102-A967-3878126C357F}" dt="2021-10-24T21:13:53.571" v="51" actId="26606"/>
          <ac:spMkLst>
            <pc:docMk/>
            <pc:sldMk cId="4155841153" sldId="260"/>
            <ac:spMk id="1077" creationId="{0288BD39-0846-445A-BD81-1E34E0E99ED0}"/>
          </ac:spMkLst>
        </pc:spChg>
        <pc:spChg chg="add del">
          <ac:chgData name="nazan mersin" userId="39198b26a105b9c8" providerId="LiveId" clId="{05D19583-C2E9-4102-A967-3878126C357F}" dt="2021-10-24T21:13:53.571" v="51" actId="26606"/>
          <ac:spMkLst>
            <pc:docMk/>
            <pc:sldMk cId="4155841153" sldId="260"/>
            <ac:spMk id="1078" creationId="{BA82150B-D747-458F-8C52-72FBA52BCDBA}"/>
          </ac:spMkLst>
        </pc:spChg>
        <pc:spChg chg="add del">
          <ac:chgData name="nazan mersin" userId="39198b26a105b9c8" providerId="LiveId" clId="{05D19583-C2E9-4102-A967-3878126C357F}" dt="2021-10-24T21:13:53.571" v="51" actId="26606"/>
          <ac:spMkLst>
            <pc:docMk/>
            <pc:sldMk cId="4155841153" sldId="260"/>
            <ac:spMk id="1079" creationId="{FEBB9D94-7802-4607-9BA4-62FB212BFCC8}"/>
          </ac:spMkLst>
        </pc:spChg>
        <pc:spChg chg="add del">
          <ac:chgData name="nazan mersin" userId="39198b26a105b9c8" providerId="LiveId" clId="{05D19583-C2E9-4102-A967-3878126C357F}" dt="2021-10-24T21:13:53.571" v="51" actId="26606"/>
          <ac:spMkLst>
            <pc:docMk/>
            <pc:sldMk cId="4155841153" sldId="260"/>
            <ac:spMk id="1080" creationId="{24743784-06E3-4913-9DFD-2FCBF9D929C9}"/>
          </ac:spMkLst>
        </pc:spChg>
        <pc:spChg chg="add del">
          <ac:chgData name="nazan mersin" userId="39198b26a105b9c8" providerId="LiveId" clId="{05D19583-C2E9-4102-A967-3878126C357F}" dt="2021-10-24T21:13:53.571" v="51" actId="26606"/>
          <ac:spMkLst>
            <pc:docMk/>
            <pc:sldMk cId="4155841153" sldId="260"/>
            <ac:spMk id="1081" creationId="{25CD3315-6611-406F-AF95-2EF9F5A5B048}"/>
          </ac:spMkLst>
        </pc:spChg>
        <pc:spChg chg="add del">
          <ac:chgData name="nazan mersin" userId="39198b26a105b9c8" providerId="LiveId" clId="{05D19583-C2E9-4102-A967-3878126C357F}" dt="2021-10-24T21:13:53.571" v="51" actId="26606"/>
          <ac:spMkLst>
            <pc:docMk/>
            <pc:sldMk cId="4155841153" sldId="260"/>
            <ac:spMk id="1082" creationId="{EB447648-FE0A-4D8E-86B8-D38D5F938BF4}"/>
          </ac:spMkLst>
        </pc:spChg>
        <pc:spChg chg="add del">
          <ac:chgData name="nazan mersin" userId="39198b26a105b9c8" providerId="LiveId" clId="{05D19583-C2E9-4102-A967-3878126C357F}" dt="2021-10-24T21:13:53.571" v="51" actId="26606"/>
          <ac:spMkLst>
            <pc:docMk/>
            <pc:sldMk cId="4155841153" sldId="260"/>
            <ac:spMk id="1083" creationId="{4B0A51D7-FF65-4E97-9E1A-8C4688E86263}"/>
          </ac:spMkLst>
        </pc:spChg>
        <pc:spChg chg="add del">
          <ac:chgData name="nazan mersin" userId="39198b26a105b9c8" providerId="LiveId" clId="{05D19583-C2E9-4102-A967-3878126C357F}" dt="2021-10-24T21:13:53.571" v="51" actId="26606"/>
          <ac:spMkLst>
            <pc:docMk/>
            <pc:sldMk cId="4155841153" sldId="260"/>
            <ac:spMk id="1084" creationId="{008FF77B-AC18-4E35-BB9B-0CA39278F7BC}"/>
          </ac:spMkLst>
        </pc:spChg>
        <pc:spChg chg="add del">
          <ac:chgData name="nazan mersin" userId="39198b26a105b9c8" providerId="LiveId" clId="{05D19583-C2E9-4102-A967-3878126C357F}" dt="2021-10-24T21:13:53.571" v="51" actId="26606"/>
          <ac:spMkLst>
            <pc:docMk/>
            <pc:sldMk cId="4155841153" sldId="260"/>
            <ac:spMk id="1085" creationId="{E71F6428-AC25-4A5A-8439-04768A17B6F8}"/>
          </ac:spMkLst>
        </pc:spChg>
        <pc:spChg chg="add del">
          <ac:chgData name="nazan mersin" userId="39198b26a105b9c8" providerId="LiveId" clId="{05D19583-C2E9-4102-A967-3878126C357F}" dt="2021-10-24T21:13:53.571" v="51" actId="26606"/>
          <ac:spMkLst>
            <pc:docMk/>
            <pc:sldMk cId="4155841153" sldId="260"/>
            <ac:spMk id="1086" creationId="{F237A1D4-9D62-4DEA-BD39-E5EC93B33BEF}"/>
          </ac:spMkLst>
        </pc:spChg>
        <pc:spChg chg="add del">
          <ac:chgData name="nazan mersin" userId="39198b26a105b9c8" providerId="LiveId" clId="{05D19583-C2E9-4102-A967-3878126C357F}" dt="2021-10-24T21:13:53.571" v="51" actId="26606"/>
          <ac:spMkLst>
            <pc:docMk/>
            <pc:sldMk cId="4155841153" sldId="260"/>
            <ac:spMk id="1087" creationId="{87E919CC-AC41-4F0D-A842-792D7A418795}"/>
          </ac:spMkLst>
        </pc:spChg>
        <pc:spChg chg="add del">
          <ac:chgData name="nazan mersin" userId="39198b26a105b9c8" providerId="LiveId" clId="{05D19583-C2E9-4102-A967-3878126C357F}" dt="2021-10-24T21:13:53.571" v="51" actId="26606"/>
          <ac:spMkLst>
            <pc:docMk/>
            <pc:sldMk cId="4155841153" sldId="260"/>
            <ac:spMk id="1088" creationId="{965D7305-50C2-4D93-8832-19DC70C5BD23}"/>
          </ac:spMkLst>
        </pc:spChg>
        <pc:spChg chg="add del">
          <ac:chgData name="nazan mersin" userId="39198b26a105b9c8" providerId="LiveId" clId="{05D19583-C2E9-4102-A967-3878126C357F}" dt="2021-10-24T21:13:53.571" v="51" actId="26606"/>
          <ac:spMkLst>
            <pc:docMk/>
            <pc:sldMk cId="4155841153" sldId="260"/>
            <ac:spMk id="1089" creationId="{E0E5EA9F-6192-466D-BF45-46D9BCE3BDB7}"/>
          </ac:spMkLst>
        </pc:spChg>
        <pc:spChg chg="add del">
          <ac:chgData name="nazan mersin" userId="39198b26a105b9c8" providerId="LiveId" clId="{05D19583-C2E9-4102-A967-3878126C357F}" dt="2021-10-24T21:13:53.571" v="51" actId="26606"/>
          <ac:spMkLst>
            <pc:docMk/>
            <pc:sldMk cId="4155841153" sldId="260"/>
            <ac:spMk id="1090" creationId="{CFF6BE31-4842-4659-8D68-63423F82691E}"/>
          </ac:spMkLst>
        </pc:spChg>
        <pc:spChg chg="add del">
          <ac:chgData name="nazan mersin" userId="39198b26a105b9c8" providerId="LiveId" clId="{05D19583-C2E9-4102-A967-3878126C357F}" dt="2021-10-24T21:13:53.571" v="51" actId="26606"/>
          <ac:spMkLst>
            <pc:docMk/>
            <pc:sldMk cId="4155841153" sldId="260"/>
            <ac:spMk id="1091" creationId="{3EC2112B-E2EC-492A-8AF9-D78F4B4A99B6}"/>
          </ac:spMkLst>
        </pc:spChg>
        <pc:spChg chg="add del">
          <ac:chgData name="nazan mersin" userId="39198b26a105b9c8" providerId="LiveId" clId="{05D19583-C2E9-4102-A967-3878126C357F}" dt="2021-10-24T21:13:53.571" v="51" actId="26606"/>
          <ac:spMkLst>
            <pc:docMk/>
            <pc:sldMk cId="4155841153" sldId="260"/>
            <ac:spMk id="1092" creationId="{EB635BC8-61BC-44D5-AA11-9A308B3BA493}"/>
          </ac:spMkLst>
        </pc:spChg>
        <pc:spChg chg="add del">
          <ac:chgData name="nazan mersin" userId="39198b26a105b9c8" providerId="LiveId" clId="{05D19583-C2E9-4102-A967-3878126C357F}" dt="2021-10-24T21:13:53.571" v="51" actId="26606"/>
          <ac:spMkLst>
            <pc:docMk/>
            <pc:sldMk cId="4155841153" sldId="260"/>
            <ac:spMk id="1093" creationId="{7E9ACE65-00C6-4A75-8F61-CCADAF3EC144}"/>
          </ac:spMkLst>
        </pc:spChg>
        <pc:spChg chg="add del">
          <ac:chgData name="nazan mersin" userId="39198b26a105b9c8" providerId="LiveId" clId="{05D19583-C2E9-4102-A967-3878126C357F}" dt="2021-10-24T21:13:53.571" v="51" actId="26606"/>
          <ac:spMkLst>
            <pc:docMk/>
            <pc:sldMk cId="4155841153" sldId="260"/>
            <ac:spMk id="1094" creationId="{5D7163FE-5ADD-41E7-985B-F95E7E048402}"/>
          </ac:spMkLst>
        </pc:spChg>
        <pc:spChg chg="add del">
          <ac:chgData name="nazan mersin" userId="39198b26a105b9c8" providerId="LiveId" clId="{05D19583-C2E9-4102-A967-3878126C357F}" dt="2021-10-24T21:13:53.571" v="51" actId="26606"/>
          <ac:spMkLst>
            <pc:docMk/>
            <pc:sldMk cId="4155841153" sldId="260"/>
            <ac:spMk id="1095" creationId="{DCD7108A-C70D-4FD9-B91A-0E9F9501AEFB}"/>
          </ac:spMkLst>
        </pc:spChg>
        <pc:spChg chg="add del">
          <ac:chgData name="nazan mersin" userId="39198b26a105b9c8" providerId="LiveId" clId="{05D19583-C2E9-4102-A967-3878126C357F}" dt="2021-10-24T21:13:53.571" v="51" actId="26606"/>
          <ac:spMkLst>
            <pc:docMk/>
            <pc:sldMk cId="4155841153" sldId="260"/>
            <ac:spMk id="1096" creationId="{3C0CF799-2713-48A8-94DF-F8CB5F332436}"/>
          </ac:spMkLst>
        </pc:spChg>
        <pc:spChg chg="add del">
          <ac:chgData name="nazan mersin" userId="39198b26a105b9c8" providerId="LiveId" clId="{05D19583-C2E9-4102-A967-3878126C357F}" dt="2021-10-24T21:13:53.571" v="51" actId="26606"/>
          <ac:spMkLst>
            <pc:docMk/>
            <pc:sldMk cId="4155841153" sldId="260"/>
            <ac:spMk id="1097" creationId="{00B8B62E-6551-4805-BD5A-5188FE5D3A79}"/>
          </ac:spMkLst>
        </pc:spChg>
        <pc:spChg chg="add del">
          <ac:chgData name="nazan mersin" userId="39198b26a105b9c8" providerId="LiveId" clId="{05D19583-C2E9-4102-A967-3878126C357F}" dt="2021-10-24T21:13:53.571" v="51" actId="26606"/>
          <ac:spMkLst>
            <pc:docMk/>
            <pc:sldMk cId="4155841153" sldId="260"/>
            <ac:spMk id="1098" creationId="{DFCCEBA8-5961-480A-9134-51605F650B85}"/>
          </ac:spMkLst>
        </pc:spChg>
        <pc:spChg chg="add del">
          <ac:chgData name="nazan mersin" userId="39198b26a105b9c8" providerId="LiveId" clId="{05D19583-C2E9-4102-A967-3878126C357F}" dt="2021-10-24T21:13:53.571" v="51" actId="26606"/>
          <ac:spMkLst>
            <pc:docMk/>
            <pc:sldMk cId="4155841153" sldId="260"/>
            <ac:spMk id="1099" creationId="{724D4F80-B109-4438-BC6D-ABB522B44115}"/>
          </ac:spMkLst>
        </pc:spChg>
        <pc:spChg chg="add del">
          <ac:chgData name="nazan mersin" userId="39198b26a105b9c8" providerId="LiveId" clId="{05D19583-C2E9-4102-A967-3878126C357F}" dt="2021-10-24T21:13:53.571" v="51" actId="26606"/>
          <ac:spMkLst>
            <pc:docMk/>
            <pc:sldMk cId="4155841153" sldId="260"/>
            <ac:spMk id="1100" creationId="{52A7149F-5A3F-4537-981A-974C7409CAF3}"/>
          </ac:spMkLst>
        </pc:spChg>
        <pc:spChg chg="add del">
          <ac:chgData name="nazan mersin" userId="39198b26a105b9c8" providerId="LiveId" clId="{05D19583-C2E9-4102-A967-3878126C357F}" dt="2021-10-24T21:13:53.571" v="51" actId="26606"/>
          <ac:spMkLst>
            <pc:docMk/>
            <pc:sldMk cId="4155841153" sldId="260"/>
            <ac:spMk id="1101" creationId="{89A8D3E3-3518-4738-B94E-F7DD9818D8D2}"/>
          </ac:spMkLst>
        </pc:spChg>
        <pc:spChg chg="add del">
          <ac:chgData name="nazan mersin" userId="39198b26a105b9c8" providerId="LiveId" clId="{05D19583-C2E9-4102-A967-3878126C357F}" dt="2021-10-24T21:13:53.571" v="51" actId="26606"/>
          <ac:spMkLst>
            <pc:docMk/>
            <pc:sldMk cId="4155841153" sldId="260"/>
            <ac:spMk id="1102" creationId="{FA796F21-7CE5-4483-A137-919B3D433BDF}"/>
          </ac:spMkLst>
        </pc:spChg>
        <pc:spChg chg="add del">
          <ac:chgData name="nazan mersin" userId="39198b26a105b9c8" providerId="LiveId" clId="{05D19583-C2E9-4102-A967-3878126C357F}" dt="2021-10-24T21:13:53.571" v="51" actId="26606"/>
          <ac:spMkLst>
            <pc:docMk/>
            <pc:sldMk cId="4155841153" sldId="260"/>
            <ac:spMk id="1103" creationId="{57FC30BB-0D8F-43B0-910E-7DDE8C9331FA}"/>
          </ac:spMkLst>
        </pc:spChg>
        <pc:spChg chg="add del">
          <ac:chgData name="nazan mersin" userId="39198b26a105b9c8" providerId="LiveId" clId="{05D19583-C2E9-4102-A967-3878126C357F}" dt="2021-10-24T21:13:53.571" v="51" actId="26606"/>
          <ac:spMkLst>
            <pc:docMk/>
            <pc:sldMk cId="4155841153" sldId="260"/>
            <ac:spMk id="1104" creationId="{D938207F-A865-48E5-A15D-FD578BC59D89}"/>
          </ac:spMkLst>
        </pc:spChg>
        <pc:spChg chg="add del">
          <ac:chgData name="nazan mersin" userId="39198b26a105b9c8" providerId="LiveId" clId="{05D19583-C2E9-4102-A967-3878126C357F}" dt="2021-10-24T21:13:53.571" v="51" actId="26606"/>
          <ac:spMkLst>
            <pc:docMk/>
            <pc:sldMk cId="4155841153" sldId="260"/>
            <ac:spMk id="1105" creationId="{04637E45-0880-40BC-B488-4EA4CA435620}"/>
          </ac:spMkLst>
        </pc:spChg>
        <pc:spChg chg="add del">
          <ac:chgData name="nazan mersin" userId="39198b26a105b9c8" providerId="LiveId" clId="{05D19583-C2E9-4102-A967-3878126C357F}" dt="2021-10-24T21:13:56.256" v="53" actId="26606"/>
          <ac:spMkLst>
            <pc:docMk/>
            <pc:sldMk cId="4155841153" sldId="260"/>
            <ac:spMk id="1107" creationId="{9FF4A234-29BA-4B70-BFC0-64FBB64F2A7B}"/>
          </ac:spMkLst>
        </pc:spChg>
        <pc:spChg chg="add del">
          <ac:chgData name="nazan mersin" userId="39198b26a105b9c8" providerId="LiveId" clId="{05D19583-C2E9-4102-A967-3878126C357F}" dt="2021-10-24T21:14:00.329" v="55" actId="26606"/>
          <ac:spMkLst>
            <pc:docMk/>
            <pc:sldMk cId="4155841153" sldId="260"/>
            <ac:spMk id="1167" creationId="{945D478C-A9A5-4832-89D8-703607711BB1}"/>
          </ac:spMkLst>
        </pc:spChg>
        <pc:spChg chg="add del">
          <ac:chgData name="nazan mersin" userId="39198b26a105b9c8" providerId="LiveId" clId="{05D19583-C2E9-4102-A967-3878126C357F}" dt="2021-10-24T21:14:00.329" v="55" actId="26606"/>
          <ac:spMkLst>
            <pc:docMk/>
            <pc:sldMk cId="4155841153" sldId="260"/>
            <ac:spMk id="1168" creationId="{0FB7F7C0-216C-466B-8AF5-7744BB34005C}"/>
          </ac:spMkLst>
        </pc:spChg>
        <pc:spChg chg="add del">
          <ac:chgData name="nazan mersin" userId="39198b26a105b9c8" providerId="LiveId" clId="{05D19583-C2E9-4102-A967-3878126C357F}" dt="2021-10-24T21:14:03.249" v="57" actId="26606"/>
          <ac:spMkLst>
            <pc:docMk/>
            <pc:sldMk cId="4155841153" sldId="260"/>
            <ac:spMk id="1270" creationId="{9FF4A234-29BA-4B70-BFC0-64FBB64F2A7B}"/>
          </ac:spMkLst>
        </pc:spChg>
        <pc:spChg chg="add del">
          <ac:chgData name="nazan mersin" userId="39198b26a105b9c8" providerId="LiveId" clId="{05D19583-C2E9-4102-A967-3878126C357F}" dt="2021-10-24T21:14:03.249" v="57" actId="26606"/>
          <ac:spMkLst>
            <pc:docMk/>
            <pc:sldMk cId="4155841153" sldId="260"/>
            <ac:spMk id="1271" creationId="{CDA16EB2-8F47-4759-A206-DA4D0FF38EDF}"/>
          </ac:spMkLst>
        </pc:spChg>
        <pc:spChg chg="add del">
          <ac:chgData name="nazan mersin" userId="39198b26a105b9c8" providerId="LiveId" clId="{05D19583-C2E9-4102-A967-3878126C357F}" dt="2021-10-24T21:14:20.794" v="59" actId="26606"/>
          <ac:spMkLst>
            <pc:docMk/>
            <pc:sldMk cId="4155841153" sldId="260"/>
            <ac:spMk id="1273" creationId="{9FF4A234-29BA-4B70-BFC0-64FBB64F2A7B}"/>
          </ac:spMkLst>
        </pc:spChg>
        <pc:spChg chg="add del">
          <ac:chgData name="nazan mersin" userId="39198b26a105b9c8" providerId="LiveId" clId="{05D19583-C2E9-4102-A967-3878126C357F}" dt="2021-10-24T21:14:20.794" v="59" actId="26606"/>
          <ac:spMkLst>
            <pc:docMk/>
            <pc:sldMk cId="4155841153" sldId="260"/>
            <ac:spMk id="1274" creationId="{CDA16EB2-8F47-4759-A206-DA4D0FF38EDF}"/>
          </ac:spMkLst>
        </pc:spChg>
        <pc:spChg chg="add del">
          <ac:chgData name="nazan mersin" userId="39198b26a105b9c8" providerId="LiveId" clId="{05D19583-C2E9-4102-A967-3878126C357F}" dt="2021-10-24T21:17:39.801" v="77" actId="26606"/>
          <ac:spMkLst>
            <pc:docMk/>
            <pc:sldMk cId="4155841153" sldId="260"/>
            <ac:spMk id="1276" creationId="{9FF4A234-29BA-4B70-BFC0-64FBB64F2A7B}"/>
          </ac:spMkLst>
        </pc:spChg>
        <pc:spChg chg="add del">
          <ac:chgData name="nazan mersin" userId="39198b26a105b9c8" providerId="LiveId" clId="{05D19583-C2E9-4102-A967-3878126C357F}" dt="2021-10-24T21:17:39.801" v="77" actId="26606"/>
          <ac:spMkLst>
            <pc:docMk/>
            <pc:sldMk cId="4155841153" sldId="260"/>
            <ac:spMk id="1277" creationId="{CDA16EB2-8F47-4759-A206-DA4D0FF38EDF}"/>
          </ac:spMkLst>
        </pc:spChg>
        <pc:grpChg chg="add del">
          <ac:chgData name="nazan mersin" userId="39198b26a105b9c8" providerId="LiveId" clId="{05D19583-C2E9-4102-A967-3878126C357F}" dt="2021-10-24T21:11:18.015" v="14" actId="26606"/>
          <ac:grpSpMkLst>
            <pc:docMk/>
            <pc:sldMk cId="4155841153" sldId="260"/>
            <ac:grpSpMk id="6" creationId="{71AFD227-869A-489C-A9B5-3F0498DF3C0C}"/>
          </ac:grpSpMkLst>
        </pc:grpChg>
        <pc:grpChg chg="add del">
          <ac:chgData name="nazan mersin" userId="39198b26a105b9c8" providerId="LiveId" clId="{05D19583-C2E9-4102-A967-3878126C357F}" dt="2021-10-24T21:10:37.668" v="9" actId="26606"/>
          <ac:grpSpMkLst>
            <pc:docMk/>
            <pc:sldMk cId="4155841153" sldId="260"/>
            <ac:grpSpMk id="67" creationId="{71AFD227-869A-489C-A9B5-3F0498DF3C0C}"/>
          </ac:grpSpMkLst>
        </pc:grpChg>
        <pc:grpChg chg="add del">
          <ac:chgData name="nazan mersin" userId="39198b26a105b9c8" providerId="LiveId" clId="{05D19583-C2E9-4102-A967-3878126C357F}" dt="2021-10-24T21:11:18.015" v="14" actId="26606"/>
          <ac:grpSpMkLst>
            <pc:docMk/>
            <pc:sldMk cId="4155841153" sldId="260"/>
            <ac:grpSpMk id="72" creationId="{67A83510-2790-4866-911D-2E1588DF5FCC}"/>
          </ac:grpSpMkLst>
        </pc:grpChg>
        <pc:grpChg chg="add del">
          <ac:chgData name="nazan mersin" userId="39198b26a105b9c8" providerId="LiveId" clId="{05D19583-C2E9-4102-A967-3878126C357F}" dt="2021-10-24T21:10:36.892" v="8" actId="26606"/>
          <ac:grpSpMkLst>
            <pc:docMk/>
            <pc:sldMk cId="4155841153" sldId="260"/>
            <ac:grpSpMk id="74" creationId="{71AFD227-869A-489C-A9B5-3F0498DF3C0C}"/>
          </ac:grpSpMkLst>
        </pc:grpChg>
        <pc:grpChg chg="add del">
          <ac:chgData name="nazan mersin" userId="39198b26a105b9c8" providerId="LiveId" clId="{05D19583-C2E9-4102-A967-3878126C357F}" dt="2021-10-24T21:12:57.167" v="37" actId="26606"/>
          <ac:grpSpMkLst>
            <pc:docMk/>
            <pc:sldMk cId="4155841153" sldId="260"/>
            <ac:grpSpMk id="175" creationId="{71AFD227-869A-489C-A9B5-3F0498DF3C0C}"/>
          </ac:grpSpMkLst>
        </pc:grpChg>
        <pc:grpChg chg="add del">
          <ac:chgData name="nazan mersin" userId="39198b26a105b9c8" providerId="LiveId" clId="{05D19583-C2E9-4102-A967-3878126C357F}" dt="2021-10-24T21:12:23.615" v="32" actId="26606"/>
          <ac:grpSpMkLst>
            <pc:docMk/>
            <pc:sldMk cId="4155841153" sldId="260"/>
            <ac:grpSpMk id="393" creationId="{71AFD227-869A-489C-A9B5-3F0498DF3C0C}"/>
          </ac:grpSpMkLst>
        </pc:grpChg>
        <pc:grpChg chg="add del">
          <ac:chgData name="nazan mersin" userId="39198b26a105b9c8" providerId="LiveId" clId="{05D19583-C2E9-4102-A967-3878126C357F}" dt="2021-10-24T21:11:44.487" v="17" actId="26606"/>
          <ac:grpSpMkLst>
            <pc:docMk/>
            <pc:sldMk cId="4155841153" sldId="260"/>
            <ac:grpSpMk id="454" creationId="{71AFD227-869A-489C-A9B5-3F0498DF3C0C}"/>
          </ac:grpSpMkLst>
        </pc:grpChg>
        <pc:grpChg chg="add del">
          <ac:chgData name="nazan mersin" userId="39198b26a105b9c8" providerId="LiveId" clId="{05D19583-C2E9-4102-A967-3878126C357F}" dt="2021-10-24T21:12:23.579" v="31" actId="26606"/>
          <ac:grpSpMkLst>
            <pc:docMk/>
            <pc:sldMk cId="4155841153" sldId="260"/>
            <ac:grpSpMk id="696" creationId="{71AFD227-869A-489C-A9B5-3F0498DF3C0C}"/>
          </ac:grpSpMkLst>
        </pc:grpChg>
        <pc:grpChg chg="add del">
          <ac:chgData name="nazan mersin" userId="39198b26a105b9c8" providerId="LiveId" clId="{05D19583-C2E9-4102-A967-3878126C357F}" dt="2021-10-24T21:12:40.624" v="35" actId="26606"/>
          <ac:grpSpMkLst>
            <pc:docMk/>
            <pc:sldMk cId="4155841153" sldId="260"/>
            <ac:grpSpMk id="749" creationId="{71AFD227-869A-489C-A9B5-3F0498DF3C0C}"/>
          </ac:grpSpMkLst>
        </pc:grpChg>
        <pc:grpChg chg="add del">
          <ac:chgData name="nazan mersin" userId="39198b26a105b9c8" providerId="LiveId" clId="{05D19583-C2E9-4102-A967-3878126C357F}" dt="2021-10-24T21:14:00.329" v="55" actId="26606"/>
          <ac:grpSpMkLst>
            <pc:docMk/>
            <pc:sldMk cId="4155841153" sldId="260"/>
            <ac:grpSpMk id="1109" creationId="{71AFD227-869A-489C-A9B5-3F0498DF3C0C}"/>
          </ac:grpSpMkLst>
        </pc:grpChg>
        <pc:grpChg chg="add del">
          <ac:chgData name="nazan mersin" userId="39198b26a105b9c8" providerId="LiveId" clId="{05D19583-C2E9-4102-A967-3878126C357F}" dt="2021-10-24T21:14:00.329" v="55" actId="26606"/>
          <ac:grpSpMkLst>
            <pc:docMk/>
            <pc:sldMk cId="4155841153" sldId="260"/>
            <ac:grpSpMk id="1169" creationId="{67A83510-2790-4866-911D-2E1588DF5FCC}"/>
          </ac:grpSpMkLst>
        </pc:grpChg>
        <pc:graphicFrameChg chg="add mod modGraphic">
          <ac:chgData name="nazan mersin" userId="39198b26a105b9c8" providerId="LiveId" clId="{05D19583-C2E9-4102-A967-3878126C357F}" dt="2021-10-25T10:05:43.998" v="4811" actId="255"/>
          <ac:graphicFrameMkLst>
            <pc:docMk/>
            <pc:sldMk cId="4155841153" sldId="260"/>
            <ac:graphicFrameMk id="4" creationId="{2008C1D6-5036-460B-BBE9-19E5C04B8ECE}"/>
          </ac:graphicFrameMkLst>
        </pc:graphicFrameChg>
      </pc:sldChg>
      <pc:sldChg chg="addSp delSp modSp new mod setBg">
        <pc:chgData name="nazan mersin" userId="39198b26a105b9c8" providerId="LiveId" clId="{05D19583-C2E9-4102-A967-3878126C357F}" dt="2021-10-25T10:12:56.709" v="5031" actId="20577"/>
        <pc:sldMkLst>
          <pc:docMk/>
          <pc:sldMk cId="1059410688" sldId="261"/>
        </pc:sldMkLst>
        <pc:spChg chg="del">
          <ac:chgData name="nazan mersin" userId="39198b26a105b9c8" providerId="LiveId" clId="{05D19583-C2E9-4102-A967-3878126C357F}" dt="2021-10-24T21:15:21.863" v="70" actId="21"/>
          <ac:spMkLst>
            <pc:docMk/>
            <pc:sldMk cId="1059410688" sldId="261"/>
            <ac:spMk id="2" creationId="{B269B6F2-152E-48EA-A646-7116B800AFD6}"/>
          </ac:spMkLst>
        </pc:spChg>
        <pc:spChg chg="del">
          <ac:chgData name="nazan mersin" userId="39198b26a105b9c8" providerId="LiveId" clId="{05D19583-C2E9-4102-A967-3878126C357F}" dt="2021-10-24T21:16:23.035" v="71"/>
          <ac:spMkLst>
            <pc:docMk/>
            <pc:sldMk cId="1059410688" sldId="261"/>
            <ac:spMk id="3" creationId="{04578071-04A6-4EE8-924B-6DC17645F763}"/>
          </ac:spMkLst>
        </pc:spChg>
        <pc:spChg chg="add mod">
          <ac:chgData name="nazan mersin" userId="39198b26a105b9c8" providerId="LiveId" clId="{05D19583-C2E9-4102-A967-3878126C357F}" dt="2021-10-25T10:12:56.709" v="5031" actId="20577"/>
          <ac:spMkLst>
            <pc:docMk/>
            <pc:sldMk cId="1059410688" sldId="261"/>
            <ac:spMk id="5" creationId="{97E59862-E9BD-4C98-BB53-60D9264EF4DA}"/>
          </ac:spMkLst>
        </pc:spChg>
        <pc:spChg chg="add del mod">
          <ac:chgData name="nazan mersin" userId="39198b26a105b9c8" providerId="LiveId" clId="{05D19583-C2E9-4102-A967-3878126C357F}" dt="2021-10-24T21:17:24.695" v="74"/>
          <ac:spMkLst>
            <pc:docMk/>
            <pc:sldMk cId="1059410688" sldId="261"/>
            <ac:spMk id="6" creationId="{E7DB044D-BCC5-4766-9D22-B2E9A132A6E6}"/>
          </ac:spMkLst>
        </pc:spChg>
        <pc:spChg chg="add del">
          <ac:chgData name="nazan mersin" userId="39198b26a105b9c8" providerId="LiveId" clId="{05D19583-C2E9-4102-A967-3878126C357F}" dt="2021-10-24T21:17:27.189" v="75" actId="26606"/>
          <ac:spMkLst>
            <pc:docMk/>
            <pc:sldMk cId="1059410688" sldId="261"/>
            <ac:spMk id="9" creationId="{9FF4A234-29BA-4B70-BFC0-64FBB64F2A7B}"/>
          </ac:spMkLst>
        </pc:spChg>
        <pc:spChg chg="add del">
          <ac:chgData name="nazan mersin" userId="39198b26a105b9c8" providerId="LiveId" clId="{05D19583-C2E9-4102-A967-3878126C357F}" dt="2021-10-24T21:17:27.189" v="75" actId="26606"/>
          <ac:spMkLst>
            <pc:docMk/>
            <pc:sldMk cId="1059410688" sldId="261"/>
            <ac:spMk id="11" creationId="{CDA16EB2-8F47-4759-A206-DA4D0FF38EDF}"/>
          </ac:spMkLst>
        </pc:spChg>
        <pc:spChg chg="add">
          <ac:chgData name="nazan mersin" userId="39198b26a105b9c8" providerId="LiveId" clId="{05D19583-C2E9-4102-A967-3878126C357F}" dt="2021-10-24T21:17:27.189" v="75" actId="26606"/>
          <ac:spMkLst>
            <pc:docMk/>
            <pc:sldMk cId="1059410688" sldId="261"/>
            <ac:spMk id="16" creationId="{9FF4A234-29BA-4B70-BFC0-64FBB64F2A7B}"/>
          </ac:spMkLst>
        </pc:spChg>
        <pc:spChg chg="add">
          <ac:chgData name="nazan mersin" userId="39198b26a105b9c8" providerId="LiveId" clId="{05D19583-C2E9-4102-A967-3878126C357F}" dt="2021-10-24T21:17:27.189" v="75" actId="26606"/>
          <ac:spMkLst>
            <pc:docMk/>
            <pc:sldMk cId="1059410688" sldId="261"/>
            <ac:spMk id="18" creationId="{CDA16EB2-8F47-4759-A206-DA4D0FF38EDF}"/>
          </ac:spMkLst>
        </pc:spChg>
        <pc:graphicFrameChg chg="add del mod modGraphic">
          <ac:chgData name="nazan mersin" userId="39198b26a105b9c8" providerId="LiveId" clId="{05D19583-C2E9-4102-A967-3878126C357F}" dt="2021-10-24T21:16:57.836" v="73" actId="21"/>
          <ac:graphicFrameMkLst>
            <pc:docMk/>
            <pc:sldMk cId="1059410688" sldId="261"/>
            <ac:graphicFrameMk id="4" creationId="{70A2044D-764A-4FDB-A2AD-49E273DC4826}"/>
          </ac:graphicFrameMkLst>
        </pc:graphicFrameChg>
        <pc:graphicFrameChg chg="add mod modGraphic">
          <ac:chgData name="nazan mersin" userId="39198b26a105b9c8" providerId="LiveId" clId="{05D19583-C2E9-4102-A967-3878126C357F}" dt="2021-10-25T10:09:21.137" v="4935" actId="14734"/>
          <ac:graphicFrameMkLst>
            <pc:docMk/>
            <pc:sldMk cId="1059410688" sldId="261"/>
            <ac:graphicFrameMk id="7" creationId="{82C5D17C-36AB-4835-AB5F-8AB2783E7B7C}"/>
          </ac:graphicFrameMkLst>
        </pc:graphicFrameChg>
      </pc:sldChg>
      <pc:sldChg chg="addSp delSp modSp new mod setBg">
        <pc:chgData name="nazan mersin" userId="39198b26a105b9c8" providerId="LiveId" clId="{05D19583-C2E9-4102-A967-3878126C357F}" dt="2021-10-25T10:13:06.514" v="5045" actId="20577"/>
        <pc:sldMkLst>
          <pc:docMk/>
          <pc:sldMk cId="1603878429" sldId="262"/>
        </pc:sldMkLst>
        <pc:spChg chg="del mod">
          <ac:chgData name="nazan mersin" userId="39198b26a105b9c8" providerId="LiveId" clId="{05D19583-C2E9-4102-A967-3878126C357F}" dt="2021-10-24T21:27:07.656" v="82" actId="21"/>
          <ac:spMkLst>
            <pc:docMk/>
            <pc:sldMk cId="1603878429" sldId="262"/>
            <ac:spMk id="2" creationId="{AE565752-9C47-45B7-BCF9-EFF2CA3571CD}"/>
          </ac:spMkLst>
        </pc:spChg>
        <pc:spChg chg="del">
          <ac:chgData name="nazan mersin" userId="39198b26a105b9c8" providerId="LiveId" clId="{05D19583-C2E9-4102-A967-3878126C357F}" dt="2021-10-24T21:26:49.113" v="79"/>
          <ac:spMkLst>
            <pc:docMk/>
            <pc:sldMk cId="1603878429" sldId="262"/>
            <ac:spMk id="3" creationId="{54724ED2-1BAD-4869-95FE-CD17A9F892D6}"/>
          </ac:spMkLst>
        </pc:spChg>
        <pc:spChg chg="add mod">
          <ac:chgData name="nazan mersin" userId="39198b26a105b9c8" providerId="LiveId" clId="{05D19583-C2E9-4102-A967-3878126C357F}" dt="2021-10-25T10:13:06.514" v="5045" actId="20577"/>
          <ac:spMkLst>
            <pc:docMk/>
            <pc:sldMk cId="1603878429" sldId="262"/>
            <ac:spMk id="5" creationId="{B8678989-5B81-4EBD-81E6-66BACBB7DEC6}"/>
          </ac:spMkLst>
        </pc:spChg>
        <pc:spChg chg="add del">
          <ac:chgData name="nazan mersin" userId="39198b26a105b9c8" providerId="LiveId" clId="{05D19583-C2E9-4102-A967-3878126C357F}" dt="2021-10-24T21:27:04.002" v="81" actId="26606"/>
          <ac:spMkLst>
            <pc:docMk/>
            <pc:sldMk cId="1603878429" sldId="262"/>
            <ac:spMk id="9" creationId="{9FF4A234-29BA-4B70-BFC0-64FBB64F2A7B}"/>
          </ac:spMkLst>
        </pc:spChg>
        <pc:spChg chg="add del">
          <ac:chgData name="nazan mersin" userId="39198b26a105b9c8" providerId="LiveId" clId="{05D19583-C2E9-4102-A967-3878126C357F}" dt="2021-10-24T21:27:04.002" v="81" actId="26606"/>
          <ac:spMkLst>
            <pc:docMk/>
            <pc:sldMk cId="1603878429" sldId="262"/>
            <ac:spMk id="11" creationId="{CDA16EB2-8F47-4759-A206-DA4D0FF38EDF}"/>
          </ac:spMkLst>
        </pc:spChg>
        <pc:spChg chg="add del">
          <ac:chgData name="nazan mersin" userId="39198b26a105b9c8" providerId="LiveId" clId="{05D19583-C2E9-4102-A967-3878126C357F}" dt="2021-10-24T21:27:47.583" v="90" actId="26606"/>
          <ac:spMkLst>
            <pc:docMk/>
            <pc:sldMk cId="1603878429" sldId="262"/>
            <ac:spMk id="68" creationId="{945D478C-A9A5-4832-89D8-703607711BB1}"/>
          </ac:spMkLst>
        </pc:spChg>
        <pc:spChg chg="add del">
          <ac:chgData name="nazan mersin" userId="39198b26a105b9c8" providerId="LiveId" clId="{05D19583-C2E9-4102-A967-3878126C357F}" dt="2021-10-24T21:27:47.583" v="90" actId="26606"/>
          <ac:spMkLst>
            <pc:docMk/>
            <pc:sldMk cId="1603878429" sldId="262"/>
            <ac:spMk id="70" creationId="{0FB7F7C0-216C-466B-8AF5-7744BB34005C}"/>
          </ac:spMkLst>
        </pc:spChg>
        <pc:spChg chg="add del">
          <ac:chgData name="nazan mersin" userId="39198b26a105b9c8" providerId="LiveId" clId="{05D19583-C2E9-4102-A967-3878126C357F}" dt="2021-10-24T21:27:40.350" v="85" actId="26606"/>
          <ac:spMkLst>
            <pc:docMk/>
            <pc:sldMk cId="1603878429" sldId="262"/>
            <ac:spMk id="176" creationId="{4080BC15-6F3E-4EDC-BB73-20706F743138}"/>
          </ac:spMkLst>
        </pc:spChg>
        <pc:spChg chg="add del">
          <ac:chgData name="nazan mersin" userId="39198b26a105b9c8" providerId="LiveId" clId="{05D19583-C2E9-4102-A967-3878126C357F}" dt="2021-10-24T21:27:40.350" v="85" actId="26606"/>
          <ac:spMkLst>
            <pc:docMk/>
            <pc:sldMk cId="1603878429" sldId="262"/>
            <ac:spMk id="178" creationId="{E4E336B8-243A-49D9-9876-4BF3A08D3A8A}"/>
          </ac:spMkLst>
        </pc:spChg>
        <pc:spChg chg="add del">
          <ac:chgData name="nazan mersin" userId="39198b26a105b9c8" providerId="LiveId" clId="{05D19583-C2E9-4102-A967-3878126C357F}" dt="2021-10-24T21:27:40.350" v="85" actId="26606"/>
          <ac:spMkLst>
            <pc:docMk/>
            <pc:sldMk cId="1603878429" sldId="262"/>
            <ac:spMk id="180" creationId="{05F36030-F60E-436E-81FE-74DD0776DB7F}"/>
          </ac:spMkLst>
        </pc:spChg>
        <pc:spChg chg="add del">
          <ac:chgData name="nazan mersin" userId="39198b26a105b9c8" providerId="LiveId" clId="{05D19583-C2E9-4102-A967-3878126C357F}" dt="2021-10-24T21:27:40.350" v="85" actId="26606"/>
          <ac:spMkLst>
            <pc:docMk/>
            <pc:sldMk cId="1603878429" sldId="262"/>
            <ac:spMk id="182" creationId="{800D5F55-AC8B-4C26-ABB0-D8D609EC4643}"/>
          </ac:spMkLst>
        </pc:spChg>
        <pc:spChg chg="add del">
          <ac:chgData name="nazan mersin" userId="39198b26a105b9c8" providerId="LiveId" clId="{05D19583-C2E9-4102-A967-3878126C357F}" dt="2021-10-24T21:27:40.350" v="85" actId="26606"/>
          <ac:spMkLst>
            <pc:docMk/>
            <pc:sldMk cId="1603878429" sldId="262"/>
            <ac:spMk id="184" creationId="{2DF0B83D-C899-44CA-9B54-A9C57E8EB386}"/>
          </ac:spMkLst>
        </pc:spChg>
        <pc:spChg chg="add del">
          <ac:chgData name="nazan mersin" userId="39198b26a105b9c8" providerId="LiveId" clId="{05D19583-C2E9-4102-A967-3878126C357F}" dt="2021-10-24T21:27:40.350" v="85" actId="26606"/>
          <ac:spMkLst>
            <pc:docMk/>
            <pc:sldMk cId="1603878429" sldId="262"/>
            <ac:spMk id="186" creationId="{E16B2E5A-8EC8-4C56-AB77-380486FDF026}"/>
          </ac:spMkLst>
        </pc:spChg>
        <pc:spChg chg="add del">
          <ac:chgData name="nazan mersin" userId="39198b26a105b9c8" providerId="LiveId" clId="{05D19583-C2E9-4102-A967-3878126C357F}" dt="2021-10-24T21:27:40.350" v="85" actId="26606"/>
          <ac:spMkLst>
            <pc:docMk/>
            <pc:sldMk cId="1603878429" sldId="262"/>
            <ac:spMk id="188" creationId="{C87A69CB-2620-4628-9781-88BD40636FCA}"/>
          </ac:spMkLst>
        </pc:spChg>
        <pc:spChg chg="add del">
          <ac:chgData name="nazan mersin" userId="39198b26a105b9c8" providerId="LiveId" clId="{05D19583-C2E9-4102-A967-3878126C357F}" dt="2021-10-24T21:27:40.350" v="85" actId="26606"/>
          <ac:spMkLst>
            <pc:docMk/>
            <pc:sldMk cId="1603878429" sldId="262"/>
            <ac:spMk id="190" creationId="{CABAB4BD-890F-4563-A5CA-536788B1E972}"/>
          </ac:spMkLst>
        </pc:spChg>
        <pc:spChg chg="add del">
          <ac:chgData name="nazan mersin" userId="39198b26a105b9c8" providerId="LiveId" clId="{05D19583-C2E9-4102-A967-3878126C357F}" dt="2021-10-24T21:27:40.350" v="85" actId="26606"/>
          <ac:spMkLst>
            <pc:docMk/>
            <pc:sldMk cId="1603878429" sldId="262"/>
            <ac:spMk id="192" creationId="{24690199-C217-4DCB-9B31-1A45649B0BDA}"/>
          </ac:spMkLst>
        </pc:spChg>
        <pc:spChg chg="add del">
          <ac:chgData name="nazan mersin" userId="39198b26a105b9c8" providerId="LiveId" clId="{05D19583-C2E9-4102-A967-3878126C357F}" dt="2021-10-24T21:27:40.350" v="85" actId="26606"/>
          <ac:spMkLst>
            <pc:docMk/>
            <pc:sldMk cId="1603878429" sldId="262"/>
            <ac:spMk id="194" creationId="{77F70717-3071-4962-8A7C-F9A58151CF98}"/>
          </ac:spMkLst>
        </pc:spChg>
        <pc:spChg chg="add del">
          <ac:chgData name="nazan mersin" userId="39198b26a105b9c8" providerId="LiveId" clId="{05D19583-C2E9-4102-A967-3878126C357F}" dt="2021-10-24T21:27:40.350" v="85" actId="26606"/>
          <ac:spMkLst>
            <pc:docMk/>
            <pc:sldMk cId="1603878429" sldId="262"/>
            <ac:spMk id="196" creationId="{9E870E95-FCD6-4158-861A-5CEC896F525D}"/>
          </ac:spMkLst>
        </pc:spChg>
        <pc:spChg chg="add del">
          <ac:chgData name="nazan mersin" userId="39198b26a105b9c8" providerId="LiveId" clId="{05D19583-C2E9-4102-A967-3878126C357F}" dt="2021-10-24T21:27:40.350" v="85" actId="26606"/>
          <ac:spMkLst>
            <pc:docMk/>
            <pc:sldMk cId="1603878429" sldId="262"/>
            <ac:spMk id="198" creationId="{6E01758F-8AEC-4155-B791-2A8CB8A48200}"/>
          </ac:spMkLst>
        </pc:spChg>
        <pc:spChg chg="add del">
          <ac:chgData name="nazan mersin" userId="39198b26a105b9c8" providerId="LiveId" clId="{05D19583-C2E9-4102-A967-3878126C357F}" dt="2021-10-24T21:27:40.350" v="85" actId="26606"/>
          <ac:spMkLst>
            <pc:docMk/>
            <pc:sldMk cId="1603878429" sldId="262"/>
            <ac:spMk id="200" creationId="{8379C6B3-49BE-4333-B322-AF02BBB41C1E}"/>
          </ac:spMkLst>
        </pc:spChg>
        <pc:spChg chg="add del">
          <ac:chgData name="nazan mersin" userId="39198b26a105b9c8" providerId="LiveId" clId="{05D19583-C2E9-4102-A967-3878126C357F}" dt="2021-10-24T21:27:40.350" v="85" actId="26606"/>
          <ac:spMkLst>
            <pc:docMk/>
            <pc:sldMk cId="1603878429" sldId="262"/>
            <ac:spMk id="202" creationId="{6D7188E6-F4DA-4486-938D-F45FE01A2631}"/>
          </ac:spMkLst>
        </pc:spChg>
        <pc:spChg chg="add del">
          <ac:chgData name="nazan mersin" userId="39198b26a105b9c8" providerId="LiveId" clId="{05D19583-C2E9-4102-A967-3878126C357F}" dt="2021-10-24T21:27:40.350" v="85" actId="26606"/>
          <ac:spMkLst>
            <pc:docMk/>
            <pc:sldMk cId="1603878429" sldId="262"/>
            <ac:spMk id="204" creationId="{CD22207C-B504-40B2-A1EB-2DC9B81625A7}"/>
          </ac:spMkLst>
        </pc:spChg>
        <pc:spChg chg="add del">
          <ac:chgData name="nazan mersin" userId="39198b26a105b9c8" providerId="LiveId" clId="{05D19583-C2E9-4102-A967-3878126C357F}" dt="2021-10-24T21:27:40.350" v="85" actId="26606"/>
          <ac:spMkLst>
            <pc:docMk/>
            <pc:sldMk cId="1603878429" sldId="262"/>
            <ac:spMk id="206" creationId="{0FBC38BC-DE18-4960-A9D4-F24C6F60C017}"/>
          </ac:spMkLst>
        </pc:spChg>
        <pc:spChg chg="add del">
          <ac:chgData name="nazan mersin" userId="39198b26a105b9c8" providerId="LiveId" clId="{05D19583-C2E9-4102-A967-3878126C357F}" dt="2021-10-24T21:27:40.350" v="85" actId="26606"/>
          <ac:spMkLst>
            <pc:docMk/>
            <pc:sldMk cId="1603878429" sldId="262"/>
            <ac:spMk id="208" creationId="{BC872037-D6F5-4CE7-A090-32A977A79F34}"/>
          </ac:spMkLst>
        </pc:spChg>
        <pc:spChg chg="add del">
          <ac:chgData name="nazan mersin" userId="39198b26a105b9c8" providerId="LiveId" clId="{05D19583-C2E9-4102-A967-3878126C357F}" dt="2021-10-24T21:27:40.350" v="85" actId="26606"/>
          <ac:spMkLst>
            <pc:docMk/>
            <pc:sldMk cId="1603878429" sldId="262"/>
            <ac:spMk id="210" creationId="{D3C4B45C-266A-45BF-98FA-CA5409C46209}"/>
          </ac:spMkLst>
        </pc:spChg>
        <pc:spChg chg="add del">
          <ac:chgData name="nazan mersin" userId="39198b26a105b9c8" providerId="LiveId" clId="{05D19583-C2E9-4102-A967-3878126C357F}" dt="2021-10-24T21:27:40.350" v="85" actId="26606"/>
          <ac:spMkLst>
            <pc:docMk/>
            <pc:sldMk cId="1603878429" sldId="262"/>
            <ac:spMk id="212" creationId="{76909582-A285-4EA4-AE72-9DBF0D5659D3}"/>
          </ac:spMkLst>
        </pc:spChg>
        <pc:spChg chg="add del">
          <ac:chgData name="nazan mersin" userId="39198b26a105b9c8" providerId="LiveId" clId="{05D19583-C2E9-4102-A967-3878126C357F}" dt="2021-10-24T21:27:40.350" v="85" actId="26606"/>
          <ac:spMkLst>
            <pc:docMk/>
            <pc:sldMk cId="1603878429" sldId="262"/>
            <ac:spMk id="214" creationId="{A620CFBF-D373-4BA6-BE41-62B50B94578C}"/>
          </ac:spMkLst>
        </pc:spChg>
        <pc:spChg chg="add del">
          <ac:chgData name="nazan mersin" userId="39198b26a105b9c8" providerId="LiveId" clId="{05D19583-C2E9-4102-A967-3878126C357F}" dt="2021-10-24T21:27:40.350" v="85" actId="26606"/>
          <ac:spMkLst>
            <pc:docMk/>
            <pc:sldMk cId="1603878429" sldId="262"/>
            <ac:spMk id="216" creationId="{700BC7B2-0C3D-459F-92C1-3605AA3F092D}"/>
          </ac:spMkLst>
        </pc:spChg>
        <pc:spChg chg="add del">
          <ac:chgData name="nazan mersin" userId="39198b26a105b9c8" providerId="LiveId" clId="{05D19583-C2E9-4102-A967-3878126C357F}" dt="2021-10-24T21:27:40.350" v="85" actId="26606"/>
          <ac:spMkLst>
            <pc:docMk/>
            <pc:sldMk cId="1603878429" sldId="262"/>
            <ac:spMk id="218" creationId="{24F4B005-B785-4A57-9E5A-82D85F00DA39}"/>
          </ac:spMkLst>
        </pc:spChg>
        <pc:spChg chg="add del">
          <ac:chgData name="nazan mersin" userId="39198b26a105b9c8" providerId="LiveId" clId="{05D19583-C2E9-4102-A967-3878126C357F}" dt="2021-10-24T21:27:40.350" v="85" actId="26606"/>
          <ac:spMkLst>
            <pc:docMk/>
            <pc:sldMk cId="1603878429" sldId="262"/>
            <ac:spMk id="220" creationId="{196ED9B6-969E-4AC4-ACD0-95A421BAB391}"/>
          </ac:spMkLst>
        </pc:spChg>
        <pc:spChg chg="add del">
          <ac:chgData name="nazan mersin" userId="39198b26a105b9c8" providerId="LiveId" clId="{05D19583-C2E9-4102-A967-3878126C357F}" dt="2021-10-24T21:27:40.350" v="85" actId="26606"/>
          <ac:spMkLst>
            <pc:docMk/>
            <pc:sldMk cId="1603878429" sldId="262"/>
            <ac:spMk id="222" creationId="{E317ADBB-3E4F-42D2-B7F2-A15924AD500C}"/>
          </ac:spMkLst>
        </pc:spChg>
        <pc:spChg chg="add del">
          <ac:chgData name="nazan mersin" userId="39198b26a105b9c8" providerId="LiveId" clId="{05D19583-C2E9-4102-A967-3878126C357F}" dt="2021-10-24T21:27:40.350" v="85" actId="26606"/>
          <ac:spMkLst>
            <pc:docMk/>
            <pc:sldMk cId="1603878429" sldId="262"/>
            <ac:spMk id="224" creationId="{2E9B2055-E384-472D-91D3-74775CDA167C}"/>
          </ac:spMkLst>
        </pc:spChg>
        <pc:spChg chg="add del">
          <ac:chgData name="nazan mersin" userId="39198b26a105b9c8" providerId="LiveId" clId="{05D19583-C2E9-4102-A967-3878126C357F}" dt="2021-10-24T21:27:40.350" v="85" actId="26606"/>
          <ac:spMkLst>
            <pc:docMk/>
            <pc:sldMk cId="1603878429" sldId="262"/>
            <ac:spMk id="226" creationId="{1F8EFF99-76BF-4F9B-ADAA-B8D310153B74}"/>
          </ac:spMkLst>
        </pc:spChg>
        <pc:spChg chg="add del">
          <ac:chgData name="nazan mersin" userId="39198b26a105b9c8" providerId="LiveId" clId="{05D19583-C2E9-4102-A967-3878126C357F}" dt="2021-10-24T21:27:40.350" v="85" actId="26606"/>
          <ac:spMkLst>
            <pc:docMk/>
            <pc:sldMk cId="1603878429" sldId="262"/>
            <ac:spMk id="228" creationId="{626F1B89-B88E-4CE3-90BF-3704BAF48824}"/>
          </ac:spMkLst>
        </pc:spChg>
        <pc:spChg chg="add del">
          <ac:chgData name="nazan mersin" userId="39198b26a105b9c8" providerId="LiveId" clId="{05D19583-C2E9-4102-A967-3878126C357F}" dt="2021-10-24T21:27:40.350" v="85" actId="26606"/>
          <ac:spMkLst>
            <pc:docMk/>
            <pc:sldMk cId="1603878429" sldId="262"/>
            <ac:spMk id="230" creationId="{C72C1CB8-8213-4EE7-AFFF-B0A74E7A74CA}"/>
          </ac:spMkLst>
        </pc:spChg>
        <pc:spChg chg="add del">
          <ac:chgData name="nazan mersin" userId="39198b26a105b9c8" providerId="LiveId" clId="{05D19583-C2E9-4102-A967-3878126C357F}" dt="2021-10-24T21:27:40.350" v="85" actId="26606"/>
          <ac:spMkLst>
            <pc:docMk/>
            <pc:sldMk cId="1603878429" sldId="262"/>
            <ac:spMk id="232" creationId="{2FF32C41-49E2-459E-9AC4-64269039B12A}"/>
          </ac:spMkLst>
        </pc:spChg>
        <pc:spChg chg="add del">
          <ac:chgData name="nazan mersin" userId="39198b26a105b9c8" providerId="LiveId" clId="{05D19583-C2E9-4102-A967-3878126C357F}" dt="2021-10-24T21:27:40.350" v="85" actId="26606"/>
          <ac:spMkLst>
            <pc:docMk/>
            <pc:sldMk cId="1603878429" sldId="262"/>
            <ac:spMk id="234" creationId="{06B5D5F0-EA51-440D-81A0-FE60CCFBA9C1}"/>
          </ac:spMkLst>
        </pc:spChg>
        <pc:spChg chg="add del">
          <ac:chgData name="nazan mersin" userId="39198b26a105b9c8" providerId="LiveId" clId="{05D19583-C2E9-4102-A967-3878126C357F}" dt="2021-10-24T21:27:45.285" v="87" actId="26606"/>
          <ac:spMkLst>
            <pc:docMk/>
            <pc:sldMk cId="1603878429" sldId="262"/>
            <ac:spMk id="235" creationId="{C53527CE-0857-4148-A439-03E1284D2FB0}"/>
          </ac:spMkLst>
        </pc:spChg>
        <pc:spChg chg="add del">
          <ac:chgData name="nazan mersin" userId="39198b26a105b9c8" providerId="LiveId" clId="{05D19583-C2E9-4102-A967-3878126C357F}" dt="2021-10-24T21:27:40.350" v="85" actId="26606"/>
          <ac:spMkLst>
            <pc:docMk/>
            <pc:sldMk cId="1603878429" sldId="262"/>
            <ac:spMk id="236" creationId="{B7CA6C2F-61C2-486F-B691-E8EB4BA27618}"/>
          </ac:spMkLst>
        </pc:spChg>
        <pc:spChg chg="add del">
          <ac:chgData name="nazan mersin" userId="39198b26a105b9c8" providerId="LiveId" clId="{05D19583-C2E9-4102-A967-3878126C357F}" dt="2021-10-24T21:27:40.350" v="85" actId="26606"/>
          <ac:spMkLst>
            <pc:docMk/>
            <pc:sldMk cId="1603878429" sldId="262"/>
            <ac:spMk id="238" creationId="{A6727626-8944-4EB7-B327-B696FE484D24}"/>
          </ac:spMkLst>
        </pc:spChg>
        <pc:spChg chg="add del">
          <ac:chgData name="nazan mersin" userId="39198b26a105b9c8" providerId="LiveId" clId="{05D19583-C2E9-4102-A967-3878126C357F}" dt="2021-10-24T21:27:40.350" v="85" actId="26606"/>
          <ac:spMkLst>
            <pc:docMk/>
            <pc:sldMk cId="1603878429" sldId="262"/>
            <ac:spMk id="240" creationId="{CFBBE0E2-8BDF-4B26-BEBC-DB799B8F6B44}"/>
          </ac:spMkLst>
        </pc:spChg>
        <pc:spChg chg="add del">
          <ac:chgData name="nazan mersin" userId="39198b26a105b9c8" providerId="LiveId" clId="{05D19583-C2E9-4102-A967-3878126C357F}" dt="2021-10-24T21:27:40.350" v="85" actId="26606"/>
          <ac:spMkLst>
            <pc:docMk/>
            <pc:sldMk cId="1603878429" sldId="262"/>
            <ac:spMk id="242" creationId="{8EB99B25-2662-42DE-8F5D-E0F6F28C859A}"/>
          </ac:spMkLst>
        </pc:spChg>
        <pc:spChg chg="add del">
          <ac:chgData name="nazan mersin" userId="39198b26a105b9c8" providerId="LiveId" clId="{05D19583-C2E9-4102-A967-3878126C357F}" dt="2021-10-24T21:27:40.350" v="85" actId="26606"/>
          <ac:spMkLst>
            <pc:docMk/>
            <pc:sldMk cId="1603878429" sldId="262"/>
            <ac:spMk id="244" creationId="{496BF3B0-761A-4454-BE3C-86B4675DC037}"/>
          </ac:spMkLst>
        </pc:spChg>
        <pc:spChg chg="add del">
          <ac:chgData name="nazan mersin" userId="39198b26a105b9c8" providerId="LiveId" clId="{05D19583-C2E9-4102-A967-3878126C357F}" dt="2021-10-24T21:27:40.350" v="85" actId="26606"/>
          <ac:spMkLst>
            <pc:docMk/>
            <pc:sldMk cId="1603878429" sldId="262"/>
            <ac:spMk id="246" creationId="{B519F0F1-B284-44D5-91E9-5018219AFF78}"/>
          </ac:spMkLst>
        </pc:spChg>
        <pc:spChg chg="add del">
          <ac:chgData name="nazan mersin" userId="39198b26a105b9c8" providerId="LiveId" clId="{05D19583-C2E9-4102-A967-3878126C357F}" dt="2021-10-24T21:27:40.350" v="85" actId="26606"/>
          <ac:spMkLst>
            <pc:docMk/>
            <pc:sldMk cId="1603878429" sldId="262"/>
            <ac:spMk id="248" creationId="{0ED49C08-BE23-43F9-A421-6CD45C78082D}"/>
          </ac:spMkLst>
        </pc:spChg>
        <pc:spChg chg="add del">
          <ac:chgData name="nazan mersin" userId="39198b26a105b9c8" providerId="LiveId" clId="{05D19583-C2E9-4102-A967-3878126C357F}" dt="2021-10-24T21:27:40.350" v="85" actId="26606"/>
          <ac:spMkLst>
            <pc:docMk/>
            <pc:sldMk cId="1603878429" sldId="262"/>
            <ac:spMk id="250" creationId="{92F171FA-0CB2-4F4C-A2F3-1B7B6B0289BD}"/>
          </ac:spMkLst>
        </pc:spChg>
        <pc:spChg chg="add del">
          <ac:chgData name="nazan mersin" userId="39198b26a105b9c8" providerId="LiveId" clId="{05D19583-C2E9-4102-A967-3878126C357F}" dt="2021-10-24T21:27:40.350" v="85" actId="26606"/>
          <ac:spMkLst>
            <pc:docMk/>
            <pc:sldMk cId="1603878429" sldId="262"/>
            <ac:spMk id="252" creationId="{A0073675-5E26-428E-A2F7-2A952D31454B}"/>
          </ac:spMkLst>
        </pc:spChg>
        <pc:spChg chg="add del">
          <ac:chgData name="nazan mersin" userId="39198b26a105b9c8" providerId="LiveId" clId="{05D19583-C2E9-4102-A967-3878126C357F}" dt="2021-10-24T21:27:40.350" v="85" actId="26606"/>
          <ac:spMkLst>
            <pc:docMk/>
            <pc:sldMk cId="1603878429" sldId="262"/>
            <ac:spMk id="254" creationId="{D8C4C7E6-114C-4D16-9FC6-1260653C2375}"/>
          </ac:spMkLst>
        </pc:spChg>
        <pc:spChg chg="add del">
          <ac:chgData name="nazan mersin" userId="39198b26a105b9c8" providerId="LiveId" clId="{05D19583-C2E9-4102-A967-3878126C357F}" dt="2021-10-24T21:27:40.350" v="85" actId="26606"/>
          <ac:spMkLst>
            <pc:docMk/>
            <pc:sldMk cId="1603878429" sldId="262"/>
            <ac:spMk id="256" creationId="{5FB2CD0B-BF87-4FEC-B6B6-0DA50B9314A2}"/>
          </ac:spMkLst>
        </pc:spChg>
        <pc:spChg chg="add del">
          <ac:chgData name="nazan mersin" userId="39198b26a105b9c8" providerId="LiveId" clId="{05D19583-C2E9-4102-A967-3878126C357F}" dt="2021-10-24T21:27:40.350" v="85" actId="26606"/>
          <ac:spMkLst>
            <pc:docMk/>
            <pc:sldMk cId="1603878429" sldId="262"/>
            <ac:spMk id="258" creationId="{D12EC8B9-DE60-44BC-9911-A9CD8EF50666}"/>
          </ac:spMkLst>
        </pc:spChg>
        <pc:spChg chg="add del">
          <ac:chgData name="nazan mersin" userId="39198b26a105b9c8" providerId="LiveId" clId="{05D19583-C2E9-4102-A967-3878126C357F}" dt="2021-10-24T21:27:40.350" v="85" actId="26606"/>
          <ac:spMkLst>
            <pc:docMk/>
            <pc:sldMk cId="1603878429" sldId="262"/>
            <ac:spMk id="260" creationId="{9B0D6CF6-D17B-4DC7-828A-773636910C92}"/>
          </ac:spMkLst>
        </pc:spChg>
        <pc:spChg chg="add del">
          <ac:chgData name="nazan mersin" userId="39198b26a105b9c8" providerId="LiveId" clId="{05D19583-C2E9-4102-A967-3878126C357F}" dt="2021-10-24T21:27:40.350" v="85" actId="26606"/>
          <ac:spMkLst>
            <pc:docMk/>
            <pc:sldMk cId="1603878429" sldId="262"/>
            <ac:spMk id="262" creationId="{8C6933FD-FAB6-403B-9CD4-EF0E06CF799C}"/>
          </ac:spMkLst>
        </pc:spChg>
        <pc:spChg chg="add del">
          <ac:chgData name="nazan mersin" userId="39198b26a105b9c8" providerId="LiveId" clId="{05D19583-C2E9-4102-A967-3878126C357F}" dt="2021-10-24T21:27:40.350" v="85" actId="26606"/>
          <ac:spMkLst>
            <pc:docMk/>
            <pc:sldMk cId="1603878429" sldId="262"/>
            <ac:spMk id="264" creationId="{5C2A4452-6B00-411C-80AB-29AE135B4550}"/>
          </ac:spMkLst>
        </pc:spChg>
        <pc:spChg chg="add del">
          <ac:chgData name="nazan mersin" userId="39198b26a105b9c8" providerId="LiveId" clId="{05D19583-C2E9-4102-A967-3878126C357F}" dt="2021-10-24T21:27:40.350" v="85" actId="26606"/>
          <ac:spMkLst>
            <pc:docMk/>
            <pc:sldMk cId="1603878429" sldId="262"/>
            <ac:spMk id="266" creationId="{3F4D3F48-1D65-45EB-91E2-BEFFB2440C97}"/>
          </ac:spMkLst>
        </pc:spChg>
        <pc:spChg chg="add del">
          <ac:chgData name="nazan mersin" userId="39198b26a105b9c8" providerId="LiveId" clId="{05D19583-C2E9-4102-A967-3878126C357F}" dt="2021-10-24T21:27:40.350" v="85" actId="26606"/>
          <ac:spMkLst>
            <pc:docMk/>
            <pc:sldMk cId="1603878429" sldId="262"/>
            <ac:spMk id="268" creationId="{F5A66334-17A8-4594-AB17-4C33A955B27D}"/>
          </ac:spMkLst>
        </pc:spChg>
        <pc:spChg chg="add del">
          <ac:chgData name="nazan mersin" userId="39198b26a105b9c8" providerId="LiveId" clId="{05D19583-C2E9-4102-A967-3878126C357F}" dt="2021-10-24T21:27:40.350" v="85" actId="26606"/>
          <ac:spMkLst>
            <pc:docMk/>
            <pc:sldMk cId="1603878429" sldId="262"/>
            <ac:spMk id="270" creationId="{FB7FEAD3-708C-4B79-B452-4445C27780D9}"/>
          </ac:spMkLst>
        </pc:spChg>
        <pc:spChg chg="add del">
          <ac:chgData name="nazan mersin" userId="39198b26a105b9c8" providerId="LiveId" clId="{05D19583-C2E9-4102-A967-3878126C357F}" dt="2021-10-24T21:27:40.350" v="85" actId="26606"/>
          <ac:spMkLst>
            <pc:docMk/>
            <pc:sldMk cId="1603878429" sldId="262"/>
            <ac:spMk id="272" creationId="{41281533-9B25-42A4-9F50-34B4F24C0E5B}"/>
          </ac:spMkLst>
        </pc:spChg>
        <pc:spChg chg="add del">
          <ac:chgData name="nazan mersin" userId="39198b26a105b9c8" providerId="LiveId" clId="{05D19583-C2E9-4102-A967-3878126C357F}" dt="2021-10-24T21:27:40.350" v="85" actId="26606"/>
          <ac:spMkLst>
            <pc:docMk/>
            <pc:sldMk cId="1603878429" sldId="262"/>
            <ac:spMk id="274" creationId="{007246F1-084B-45D9-BDD9-99BB53F6C9AD}"/>
          </ac:spMkLst>
        </pc:spChg>
        <pc:spChg chg="add del">
          <ac:chgData name="nazan mersin" userId="39198b26a105b9c8" providerId="LiveId" clId="{05D19583-C2E9-4102-A967-3878126C357F}" dt="2021-10-24T21:27:40.350" v="85" actId="26606"/>
          <ac:spMkLst>
            <pc:docMk/>
            <pc:sldMk cId="1603878429" sldId="262"/>
            <ac:spMk id="276" creationId="{77CDD712-F443-4EDC-B663-5EC5ACD7DBE0}"/>
          </ac:spMkLst>
        </pc:spChg>
        <pc:spChg chg="add del">
          <ac:chgData name="nazan mersin" userId="39198b26a105b9c8" providerId="LiveId" clId="{05D19583-C2E9-4102-A967-3878126C357F}" dt="2021-10-24T21:27:40.350" v="85" actId="26606"/>
          <ac:spMkLst>
            <pc:docMk/>
            <pc:sldMk cId="1603878429" sldId="262"/>
            <ac:spMk id="278" creationId="{4A695BE5-DE27-460F-845F-45BB814FE35C}"/>
          </ac:spMkLst>
        </pc:spChg>
        <pc:spChg chg="add del">
          <ac:chgData name="nazan mersin" userId="39198b26a105b9c8" providerId="LiveId" clId="{05D19583-C2E9-4102-A967-3878126C357F}" dt="2021-10-24T21:27:40.350" v="85" actId="26606"/>
          <ac:spMkLst>
            <pc:docMk/>
            <pc:sldMk cId="1603878429" sldId="262"/>
            <ac:spMk id="280" creationId="{DE28BE4E-1A59-46FF-810A-A8F9A46F7026}"/>
          </ac:spMkLst>
        </pc:spChg>
        <pc:spChg chg="add del">
          <ac:chgData name="nazan mersin" userId="39198b26a105b9c8" providerId="LiveId" clId="{05D19583-C2E9-4102-A967-3878126C357F}" dt="2021-10-24T21:27:40.350" v="85" actId="26606"/>
          <ac:spMkLst>
            <pc:docMk/>
            <pc:sldMk cId="1603878429" sldId="262"/>
            <ac:spMk id="282" creationId="{A3CF799A-9839-4CB1-9381-DCC0C1FE1B37}"/>
          </ac:spMkLst>
        </pc:spChg>
        <pc:spChg chg="add del">
          <ac:chgData name="nazan mersin" userId="39198b26a105b9c8" providerId="LiveId" clId="{05D19583-C2E9-4102-A967-3878126C357F}" dt="2021-10-24T21:27:40.350" v="85" actId="26606"/>
          <ac:spMkLst>
            <pc:docMk/>
            <pc:sldMk cId="1603878429" sldId="262"/>
            <ac:spMk id="284" creationId="{1EFA42E9-27C0-423D-93C8-794A9683FCF1}"/>
          </ac:spMkLst>
        </pc:spChg>
        <pc:spChg chg="add del">
          <ac:chgData name="nazan mersin" userId="39198b26a105b9c8" providerId="LiveId" clId="{05D19583-C2E9-4102-A967-3878126C357F}" dt="2021-10-24T21:27:40.350" v="85" actId="26606"/>
          <ac:spMkLst>
            <pc:docMk/>
            <pc:sldMk cId="1603878429" sldId="262"/>
            <ac:spMk id="286" creationId="{E5B56BED-7578-4E42-889D-34AA58F679ED}"/>
          </ac:spMkLst>
        </pc:spChg>
        <pc:spChg chg="add del">
          <ac:chgData name="nazan mersin" userId="39198b26a105b9c8" providerId="LiveId" clId="{05D19583-C2E9-4102-A967-3878126C357F}" dt="2021-10-24T21:27:40.350" v="85" actId="26606"/>
          <ac:spMkLst>
            <pc:docMk/>
            <pc:sldMk cId="1603878429" sldId="262"/>
            <ac:spMk id="288" creationId="{FCC7DD6E-E0E5-46B9-81B7-3B2F7B333264}"/>
          </ac:spMkLst>
        </pc:spChg>
        <pc:spChg chg="add del">
          <ac:chgData name="nazan mersin" userId="39198b26a105b9c8" providerId="LiveId" clId="{05D19583-C2E9-4102-A967-3878126C357F}" dt="2021-10-24T21:27:40.350" v="85" actId="26606"/>
          <ac:spMkLst>
            <pc:docMk/>
            <pc:sldMk cId="1603878429" sldId="262"/>
            <ac:spMk id="290" creationId="{9C83D9FD-E06E-407B-BA7C-2C2AD5B16C24}"/>
          </ac:spMkLst>
        </pc:spChg>
        <pc:spChg chg="add del">
          <ac:chgData name="nazan mersin" userId="39198b26a105b9c8" providerId="LiveId" clId="{05D19583-C2E9-4102-A967-3878126C357F}" dt="2021-10-24T21:27:40.350" v="85" actId="26606"/>
          <ac:spMkLst>
            <pc:docMk/>
            <pc:sldMk cId="1603878429" sldId="262"/>
            <ac:spMk id="292" creationId="{3C1174EE-071E-4421-BD9C-2C2D84190D2E}"/>
          </ac:spMkLst>
        </pc:spChg>
        <pc:spChg chg="add del">
          <ac:chgData name="nazan mersin" userId="39198b26a105b9c8" providerId="LiveId" clId="{05D19583-C2E9-4102-A967-3878126C357F}" dt="2021-10-24T21:27:40.350" v="85" actId="26606"/>
          <ac:spMkLst>
            <pc:docMk/>
            <pc:sldMk cId="1603878429" sldId="262"/>
            <ac:spMk id="294" creationId="{6F280CAD-1F1B-4F43-99A3-B2EC2A7F30F4}"/>
          </ac:spMkLst>
        </pc:spChg>
        <pc:spChg chg="add del">
          <ac:chgData name="nazan mersin" userId="39198b26a105b9c8" providerId="LiveId" clId="{05D19583-C2E9-4102-A967-3878126C357F}" dt="2021-10-24T21:27:40.350" v="85" actId="26606"/>
          <ac:spMkLst>
            <pc:docMk/>
            <pc:sldMk cId="1603878429" sldId="262"/>
            <ac:spMk id="296" creationId="{0D5C974E-4B43-4FFA-8230-DB0E1993C331}"/>
          </ac:spMkLst>
        </pc:spChg>
        <pc:spChg chg="add del">
          <ac:chgData name="nazan mersin" userId="39198b26a105b9c8" providerId="LiveId" clId="{05D19583-C2E9-4102-A967-3878126C357F}" dt="2021-10-24T21:27:40.350" v="85" actId="26606"/>
          <ac:spMkLst>
            <pc:docMk/>
            <pc:sldMk cId="1603878429" sldId="262"/>
            <ac:spMk id="298" creationId="{A1CACEBA-A7A9-45FB-897A-888150011BC6}"/>
          </ac:spMkLst>
        </pc:spChg>
        <pc:spChg chg="add del">
          <ac:chgData name="nazan mersin" userId="39198b26a105b9c8" providerId="LiveId" clId="{05D19583-C2E9-4102-A967-3878126C357F}" dt="2021-10-24T21:27:40.350" v="85" actId="26606"/>
          <ac:spMkLst>
            <pc:docMk/>
            <pc:sldMk cId="1603878429" sldId="262"/>
            <ac:spMk id="300" creationId="{583E2F4A-E235-4600-A80D-18C1C36EE5FA}"/>
          </ac:spMkLst>
        </pc:spChg>
        <pc:spChg chg="add del">
          <ac:chgData name="nazan mersin" userId="39198b26a105b9c8" providerId="LiveId" clId="{05D19583-C2E9-4102-A967-3878126C357F}" dt="2021-10-24T21:27:40.350" v="85" actId="26606"/>
          <ac:spMkLst>
            <pc:docMk/>
            <pc:sldMk cId="1603878429" sldId="262"/>
            <ac:spMk id="302" creationId="{F16259CF-A0BC-4673-91C7-A7D3CDF7C7FD}"/>
          </ac:spMkLst>
        </pc:spChg>
        <pc:spChg chg="add del">
          <ac:chgData name="nazan mersin" userId="39198b26a105b9c8" providerId="LiveId" clId="{05D19583-C2E9-4102-A967-3878126C357F}" dt="2021-10-24T21:27:40.350" v="85" actId="26606"/>
          <ac:spMkLst>
            <pc:docMk/>
            <pc:sldMk cId="1603878429" sldId="262"/>
            <ac:spMk id="304" creationId="{B09A934A-4464-4C9B-ACAD-9128E0B615E4}"/>
          </ac:spMkLst>
        </pc:spChg>
        <pc:spChg chg="add del">
          <ac:chgData name="nazan mersin" userId="39198b26a105b9c8" providerId="LiveId" clId="{05D19583-C2E9-4102-A967-3878126C357F}" dt="2021-10-24T21:27:40.350" v="85" actId="26606"/>
          <ac:spMkLst>
            <pc:docMk/>
            <pc:sldMk cId="1603878429" sldId="262"/>
            <ac:spMk id="306" creationId="{CB010BB8-6FD4-498C-994D-53C8DC7491EE}"/>
          </ac:spMkLst>
        </pc:spChg>
        <pc:spChg chg="add del">
          <ac:chgData name="nazan mersin" userId="39198b26a105b9c8" providerId="LiveId" clId="{05D19583-C2E9-4102-A967-3878126C357F}" dt="2021-10-24T21:27:40.350" v="85" actId="26606"/>
          <ac:spMkLst>
            <pc:docMk/>
            <pc:sldMk cId="1603878429" sldId="262"/>
            <ac:spMk id="308" creationId="{2D373437-2902-4D8A-B887-F6941556C277}"/>
          </ac:spMkLst>
        </pc:spChg>
        <pc:spChg chg="add del">
          <ac:chgData name="nazan mersin" userId="39198b26a105b9c8" providerId="LiveId" clId="{05D19583-C2E9-4102-A967-3878126C357F}" dt="2021-10-24T21:27:40.350" v="85" actId="26606"/>
          <ac:spMkLst>
            <pc:docMk/>
            <pc:sldMk cId="1603878429" sldId="262"/>
            <ac:spMk id="310" creationId="{217D616F-FDFA-439E-8B09-E55F8234B05F}"/>
          </ac:spMkLst>
        </pc:spChg>
        <pc:spChg chg="add del">
          <ac:chgData name="nazan mersin" userId="39198b26a105b9c8" providerId="LiveId" clId="{05D19583-C2E9-4102-A967-3878126C357F}" dt="2021-10-24T21:27:40.350" v="85" actId="26606"/>
          <ac:spMkLst>
            <pc:docMk/>
            <pc:sldMk cId="1603878429" sldId="262"/>
            <ac:spMk id="312" creationId="{0F74D32E-67FC-452C-A52B-988DB4984338}"/>
          </ac:spMkLst>
        </pc:spChg>
        <pc:spChg chg="add del">
          <ac:chgData name="nazan mersin" userId="39198b26a105b9c8" providerId="LiveId" clId="{05D19583-C2E9-4102-A967-3878126C357F}" dt="2021-10-24T21:27:40.350" v="85" actId="26606"/>
          <ac:spMkLst>
            <pc:docMk/>
            <pc:sldMk cId="1603878429" sldId="262"/>
            <ac:spMk id="314" creationId="{B8F74E45-2803-4A11-9333-3639A1C2F2D9}"/>
          </ac:spMkLst>
        </pc:spChg>
        <pc:spChg chg="add del">
          <ac:chgData name="nazan mersin" userId="39198b26a105b9c8" providerId="LiveId" clId="{05D19583-C2E9-4102-A967-3878126C357F}" dt="2021-10-24T21:27:40.350" v="85" actId="26606"/>
          <ac:spMkLst>
            <pc:docMk/>
            <pc:sldMk cId="1603878429" sldId="262"/>
            <ac:spMk id="316" creationId="{106009C3-0971-47AF-8BD9-2EC8A6A4B2F3}"/>
          </ac:spMkLst>
        </pc:spChg>
        <pc:spChg chg="add del">
          <ac:chgData name="nazan mersin" userId="39198b26a105b9c8" providerId="LiveId" clId="{05D19583-C2E9-4102-A967-3878126C357F}" dt="2021-10-24T21:27:40.350" v="85" actId="26606"/>
          <ac:spMkLst>
            <pc:docMk/>
            <pc:sldMk cId="1603878429" sldId="262"/>
            <ac:spMk id="318" creationId="{ED29B115-F34D-4E41-A4A2-C0CE41C697C8}"/>
          </ac:spMkLst>
        </pc:spChg>
        <pc:spChg chg="add del">
          <ac:chgData name="nazan mersin" userId="39198b26a105b9c8" providerId="LiveId" clId="{05D19583-C2E9-4102-A967-3878126C357F}" dt="2021-10-24T21:27:40.350" v="85" actId="26606"/>
          <ac:spMkLst>
            <pc:docMk/>
            <pc:sldMk cId="1603878429" sldId="262"/>
            <ac:spMk id="320" creationId="{19D4861C-7907-48BF-84E7-96C0E098D43A}"/>
          </ac:spMkLst>
        </pc:spChg>
        <pc:spChg chg="add del">
          <ac:chgData name="nazan mersin" userId="39198b26a105b9c8" providerId="LiveId" clId="{05D19583-C2E9-4102-A967-3878126C357F}" dt="2021-10-24T21:27:40.350" v="85" actId="26606"/>
          <ac:spMkLst>
            <pc:docMk/>
            <pc:sldMk cId="1603878429" sldId="262"/>
            <ac:spMk id="322" creationId="{AEF03EB9-6D77-4E55-BCF2-4402550D39A6}"/>
          </ac:spMkLst>
        </pc:spChg>
        <pc:spChg chg="add del">
          <ac:chgData name="nazan mersin" userId="39198b26a105b9c8" providerId="LiveId" clId="{05D19583-C2E9-4102-A967-3878126C357F}" dt="2021-10-24T21:27:40.350" v="85" actId="26606"/>
          <ac:spMkLst>
            <pc:docMk/>
            <pc:sldMk cId="1603878429" sldId="262"/>
            <ac:spMk id="324" creationId="{1C9C3C8B-A28D-44DF-AA29-02B28AED7148}"/>
          </ac:spMkLst>
        </pc:spChg>
        <pc:spChg chg="add del">
          <ac:chgData name="nazan mersin" userId="39198b26a105b9c8" providerId="LiveId" clId="{05D19583-C2E9-4102-A967-3878126C357F}" dt="2021-10-24T21:27:40.350" v="85" actId="26606"/>
          <ac:spMkLst>
            <pc:docMk/>
            <pc:sldMk cId="1603878429" sldId="262"/>
            <ac:spMk id="326" creationId="{1EB7CB2D-F6AA-4861-B158-DA3E6B923EC2}"/>
          </ac:spMkLst>
        </pc:spChg>
        <pc:spChg chg="add del">
          <ac:chgData name="nazan mersin" userId="39198b26a105b9c8" providerId="LiveId" clId="{05D19583-C2E9-4102-A967-3878126C357F}" dt="2021-10-24T21:27:40.350" v="85" actId="26606"/>
          <ac:spMkLst>
            <pc:docMk/>
            <pc:sldMk cId="1603878429" sldId="262"/>
            <ac:spMk id="328" creationId="{48203367-1F19-4C4F-B38D-929816F787B1}"/>
          </ac:spMkLst>
        </pc:spChg>
        <pc:spChg chg="add del">
          <ac:chgData name="nazan mersin" userId="39198b26a105b9c8" providerId="LiveId" clId="{05D19583-C2E9-4102-A967-3878126C357F}" dt="2021-10-24T21:27:40.350" v="85" actId="26606"/>
          <ac:spMkLst>
            <pc:docMk/>
            <pc:sldMk cId="1603878429" sldId="262"/>
            <ac:spMk id="330" creationId="{B89B3B49-0A7E-4573-9B52-D1B0659831AB}"/>
          </ac:spMkLst>
        </pc:spChg>
        <pc:spChg chg="add del">
          <ac:chgData name="nazan mersin" userId="39198b26a105b9c8" providerId="LiveId" clId="{05D19583-C2E9-4102-A967-3878126C357F}" dt="2021-10-24T21:27:40.350" v="85" actId="26606"/>
          <ac:spMkLst>
            <pc:docMk/>
            <pc:sldMk cId="1603878429" sldId="262"/>
            <ac:spMk id="332" creationId="{0288BD39-0846-445A-BD81-1E34E0E99ED0}"/>
          </ac:spMkLst>
        </pc:spChg>
        <pc:spChg chg="add del">
          <ac:chgData name="nazan mersin" userId="39198b26a105b9c8" providerId="LiveId" clId="{05D19583-C2E9-4102-A967-3878126C357F}" dt="2021-10-24T21:27:40.350" v="85" actId="26606"/>
          <ac:spMkLst>
            <pc:docMk/>
            <pc:sldMk cId="1603878429" sldId="262"/>
            <ac:spMk id="334" creationId="{BA82150B-D747-458F-8C52-72FBA52BCDBA}"/>
          </ac:spMkLst>
        </pc:spChg>
        <pc:spChg chg="add del">
          <ac:chgData name="nazan mersin" userId="39198b26a105b9c8" providerId="LiveId" clId="{05D19583-C2E9-4102-A967-3878126C357F}" dt="2021-10-24T21:27:40.350" v="85" actId="26606"/>
          <ac:spMkLst>
            <pc:docMk/>
            <pc:sldMk cId="1603878429" sldId="262"/>
            <ac:spMk id="336" creationId="{FEBB9D94-7802-4607-9BA4-62FB212BFCC8}"/>
          </ac:spMkLst>
        </pc:spChg>
        <pc:spChg chg="add del">
          <ac:chgData name="nazan mersin" userId="39198b26a105b9c8" providerId="LiveId" clId="{05D19583-C2E9-4102-A967-3878126C357F}" dt="2021-10-24T21:27:40.350" v="85" actId="26606"/>
          <ac:spMkLst>
            <pc:docMk/>
            <pc:sldMk cId="1603878429" sldId="262"/>
            <ac:spMk id="338" creationId="{24743784-06E3-4913-9DFD-2FCBF9D929C9}"/>
          </ac:spMkLst>
        </pc:spChg>
        <pc:spChg chg="add del">
          <ac:chgData name="nazan mersin" userId="39198b26a105b9c8" providerId="LiveId" clId="{05D19583-C2E9-4102-A967-3878126C357F}" dt="2021-10-24T21:27:40.350" v="85" actId="26606"/>
          <ac:spMkLst>
            <pc:docMk/>
            <pc:sldMk cId="1603878429" sldId="262"/>
            <ac:spMk id="340" creationId="{25CD3315-6611-406F-AF95-2EF9F5A5B048}"/>
          </ac:spMkLst>
        </pc:spChg>
        <pc:spChg chg="add del">
          <ac:chgData name="nazan mersin" userId="39198b26a105b9c8" providerId="LiveId" clId="{05D19583-C2E9-4102-A967-3878126C357F}" dt="2021-10-24T21:27:40.350" v="85" actId="26606"/>
          <ac:spMkLst>
            <pc:docMk/>
            <pc:sldMk cId="1603878429" sldId="262"/>
            <ac:spMk id="342" creationId="{EB447648-FE0A-4D8E-86B8-D38D5F938BF4}"/>
          </ac:spMkLst>
        </pc:spChg>
        <pc:spChg chg="add del">
          <ac:chgData name="nazan mersin" userId="39198b26a105b9c8" providerId="LiveId" clId="{05D19583-C2E9-4102-A967-3878126C357F}" dt="2021-10-24T21:27:40.350" v="85" actId="26606"/>
          <ac:spMkLst>
            <pc:docMk/>
            <pc:sldMk cId="1603878429" sldId="262"/>
            <ac:spMk id="344" creationId="{4B0A51D7-FF65-4E97-9E1A-8C4688E86263}"/>
          </ac:spMkLst>
        </pc:spChg>
        <pc:spChg chg="add del">
          <ac:chgData name="nazan mersin" userId="39198b26a105b9c8" providerId="LiveId" clId="{05D19583-C2E9-4102-A967-3878126C357F}" dt="2021-10-24T21:27:40.350" v="85" actId="26606"/>
          <ac:spMkLst>
            <pc:docMk/>
            <pc:sldMk cId="1603878429" sldId="262"/>
            <ac:spMk id="346" creationId="{008FF77B-AC18-4E35-BB9B-0CA39278F7BC}"/>
          </ac:spMkLst>
        </pc:spChg>
        <pc:spChg chg="add del">
          <ac:chgData name="nazan mersin" userId="39198b26a105b9c8" providerId="LiveId" clId="{05D19583-C2E9-4102-A967-3878126C357F}" dt="2021-10-24T21:27:40.350" v="85" actId="26606"/>
          <ac:spMkLst>
            <pc:docMk/>
            <pc:sldMk cId="1603878429" sldId="262"/>
            <ac:spMk id="348" creationId="{E71F6428-AC25-4A5A-8439-04768A17B6F8}"/>
          </ac:spMkLst>
        </pc:spChg>
        <pc:spChg chg="add del">
          <ac:chgData name="nazan mersin" userId="39198b26a105b9c8" providerId="LiveId" clId="{05D19583-C2E9-4102-A967-3878126C357F}" dt="2021-10-24T21:27:40.350" v="85" actId="26606"/>
          <ac:spMkLst>
            <pc:docMk/>
            <pc:sldMk cId="1603878429" sldId="262"/>
            <ac:spMk id="350" creationId="{F237A1D4-9D62-4DEA-BD39-E5EC93B33BEF}"/>
          </ac:spMkLst>
        </pc:spChg>
        <pc:spChg chg="add del">
          <ac:chgData name="nazan mersin" userId="39198b26a105b9c8" providerId="LiveId" clId="{05D19583-C2E9-4102-A967-3878126C357F}" dt="2021-10-24T21:27:40.350" v="85" actId="26606"/>
          <ac:spMkLst>
            <pc:docMk/>
            <pc:sldMk cId="1603878429" sldId="262"/>
            <ac:spMk id="352" creationId="{87E919CC-AC41-4F0D-A842-792D7A418795}"/>
          </ac:spMkLst>
        </pc:spChg>
        <pc:spChg chg="add del">
          <ac:chgData name="nazan mersin" userId="39198b26a105b9c8" providerId="LiveId" clId="{05D19583-C2E9-4102-A967-3878126C357F}" dt="2021-10-24T21:27:40.350" v="85" actId="26606"/>
          <ac:spMkLst>
            <pc:docMk/>
            <pc:sldMk cId="1603878429" sldId="262"/>
            <ac:spMk id="354" creationId="{965D7305-50C2-4D93-8832-19DC70C5BD23}"/>
          </ac:spMkLst>
        </pc:spChg>
        <pc:spChg chg="add del">
          <ac:chgData name="nazan mersin" userId="39198b26a105b9c8" providerId="LiveId" clId="{05D19583-C2E9-4102-A967-3878126C357F}" dt="2021-10-24T21:27:40.350" v="85" actId="26606"/>
          <ac:spMkLst>
            <pc:docMk/>
            <pc:sldMk cId="1603878429" sldId="262"/>
            <ac:spMk id="356" creationId="{E0E5EA9F-6192-466D-BF45-46D9BCE3BDB7}"/>
          </ac:spMkLst>
        </pc:spChg>
        <pc:spChg chg="add del">
          <ac:chgData name="nazan mersin" userId="39198b26a105b9c8" providerId="LiveId" clId="{05D19583-C2E9-4102-A967-3878126C357F}" dt="2021-10-24T21:27:40.350" v="85" actId="26606"/>
          <ac:spMkLst>
            <pc:docMk/>
            <pc:sldMk cId="1603878429" sldId="262"/>
            <ac:spMk id="358" creationId="{CFF6BE31-4842-4659-8D68-63423F82691E}"/>
          </ac:spMkLst>
        </pc:spChg>
        <pc:spChg chg="add del">
          <ac:chgData name="nazan mersin" userId="39198b26a105b9c8" providerId="LiveId" clId="{05D19583-C2E9-4102-A967-3878126C357F}" dt="2021-10-24T21:27:40.350" v="85" actId="26606"/>
          <ac:spMkLst>
            <pc:docMk/>
            <pc:sldMk cId="1603878429" sldId="262"/>
            <ac:spMk id="360" creationId="{3EC2112B-E2EC-492A-8AF9-D78F4B4A99B6}"/>
          </ac:spMkLst>
        </pc:spChg>
        <pc:spChg chg="add del">
          <ac:chgData name="nazan mersin" userId="39198b26a105b9c8" providerId="LiveId" clId="{05D19583-C2E9-4102-A967-3878126C357F}" dt="2021-10-24T21:27:40.350" v="85" actId="26606"/>
          <ac:spMkLst>
            <pc:docMk/>
            <pc:sldMk cId="1603878429" sldId="262"/>
            <ac:spMk id="362" creationId="{EB635BC8-61BC-44D5-AA11-9A308B3BA493}"/>
          </ac:spMkLst>
        </pc:spChg>
        <pc:spChg chg="add del">
          <ac:chgData name="nazan mersin" userId="39198b26a105b9c8" providerId="LiveId" clId="{05D19583-C2E9-4102-A967-3878126C357F}" dt="2021-10-24T21:27:40.350" v="85" actId="26606"/>
          <ac:spMkLst>
            <pc:docMk/>
            <pc:sldMk cId="1603878429" sldId="262"/>
            <ac:spMk id="364" creationId="{7E9ACE65-00C6-4A75-8F61-CCADAF3EC144}"/>
          </ac:spMkLst>
        </pc:spChg>
        <pc:spChg chg="add del">
          <ac:chgData name="nazan mersin" userId="39198b26a105b9c8" providerId="LiveId" clId="{05D19583-C2E9-4102-A967-3878126C357F}" dt="2021-10-24T21:27:40.350" v="85" actId="26606"/>
          <ac:spMkLst>
            <pc:docMk/>
            <pc:sldMk cId="1603878429" sldId="262"/>
            <ac:spMk id="366" creationId="{5D7163FE-5ADD-41E7-985B-F95E7E048402}"/>
          </ac:spMkLst>
        </pc:spChg>
        <pc:spChg chg="add del">
          <ac:chgData name="nazan mersin" userId="39198b26a105b9c8" providerId="LiveId" clId="{05D19583-C2E9-4102-A967-3878126C357F}" dt="2021-10-24T21:27:40.350" v="85" actId="26606"/>
          <ac:spMkLst>
            <pc:docMk/>
            <pc:sldMk cId="1603878429" sldId="262"/>
            <ac:spMk id="368" creationId="{DCD7108A-C70D-4FD9-B91A-0E9F9501AEFB}"/>
          </ac:spMkLst>
        </pc:spChg>
        <pc:spChg chg="add del">
          <ac:chgData name="nazan mersin" userId="39198b26a105b9c8" providerId="LiveId" clId="{05D19583-C2E9-4102-A967-3878126C357F}" dt="2021-10-24T21:27:40.350" v="85" actId="26606"/>
          <ac:spMkLst>
            <pc:docMk/>
            <pc:sldMk cId="1603878429" sldId="262"/>
            <ac:spMk id="370" creationId="{3C0CF799-2713-48A8-94DF-F8CB5F332436}"/>
          </ac:spMkLst>
        </pc:spChg>
        <pc:spChg chg="add del">
          <ac:chgData name="nazan mersin" userId="39198b26a105b9c8" providerId="LiveId" clId="{05D19583-C2E9-4102-A967-3878126C357F}" dt="2021-10-24T21:27:40.350" v="85" actId="26606"/>
          <ac:spMkLst>
            <pc:docMk/>
            <pc:sldMk cId="1603878429" sldId="262"/>
            <ac:spMk id="372" creationId="{00B8B62E-6551-4805-BD5A-5188FE5D3A79}"/>
          </ac:spMkLst>
        </pc:spChg>
        <pc:spChg chg="add del">
          <ac:chgData name="nazan mersin" userId="39198b26a105b9c8" providerId="LiveId" clId="{05D19583-C2E9-4102-A967-3878126C357F}" dt="2021-10-24T21:27:40.350" v="85" actId="26606"/>
          <ac:spMkLst>
            <pc:docMk/>
            <pc:sldMk cId="1603878429" sldId="262"/>
            <ac:spMk id="374" creationId="{DFCCEBA8-5961-480A-9134-51605F650B85}"/>
          </ac:spMkLst>
        </pc:spChg>
        <pc:spChg chg="add del">
          <ac:chgData name="nazan mersin" userId="39198b26a105b9c8" providerId="LiveId" clId="{05D19583-C2E9-4102-A967-3878126C357F}" dt="2021-10-24T21:27:40.350" v="85" actId="26606"/>
          <ac:spMkLst>
            <pc:docMk/>
            <pc:sldMk cId="1603878429" sldId="262"/>
            <ac:spMk id="376" creationId="{724D4F80-B109-4438-BC6D-ABB522B44115}"/>
          </ac:spMkLst>
        </pc:spChg>
        <pc:spChg chg="add del">
          <ac:chgData name="nazan mersin" userId="39198b26a105b9c8" providerId="LiveId" clId="{05D19583-C2E9-4102-A967-3878126C357F}" dt="2021-10-24T21:27:40.350" v="85" actId="26606"/>
          <ac:spMkLst>
            <pc:docMk/>
            <pc:sldMk cId="1603878429" sldId="262"/>
            <ac:spMk id="378" creationId="{52A7149F-5A3F-4537-981A-974C7409CAF3}"/>
          </ac:spMkLst>
        </pc:spChg>
        <pc:spChg chg="add del">
          <ac:chgData name="nazan mersin" userId="39198b26a105b9c8" providerId="LiveId" clId="{05D19583-C2E9-4102-A967-3878126C357F}" dt="2021-10-24T21:27:40.350" v="85" actId="26606"/>
          <ac:spMkLst>
            <pc:docMk/>
            <pc:sldMk cId="1603878429" sldId="262"/>
            <ac:spMk id="380" creationId="{89A8D3E3-3518-4738-B94E-F7DD9818D8D2}"/>
          </ac:spMkLst>
        </pc:spChg>
        <pc:spChg chg="add del">
          <ac:chgData name="nazan mersin" userId="39198b26a105b9c8" providerId="LiveId" clId="{05D19583-C2E9-4102-A967-3878126C357F}" dt="2021-10-24T21:27:40.350" v="85" actId="26606"/>
          <ac:spMkLst>
            <pc:docMk/>
            <pc:sldMk cId="1603878429" sldId="262"/>
            <ac:spMk id="382" creationId="{FA796F21-7CE5-4483-A137-919B3D433BDF}"/>
          </ac:spMkLst>
        </pc:spChg>
        <pc:spChg chg="add del">
          <ac:chgData name="nazan mersin" userId="39198b26a105b9c8" providerId="LiveId" clId="{05D19583-C2E9-4102-A967-3878126C357F}" dt="2021-10-24T21:27:40.350" v="85" actId="26606"/>
          <ac:spMkLst>
            <pc:docMk/>
            <pc:sldMk cId="1603878429" sldId="262"/>
            <ac:spMk id="384" creationId="{57FC30BB-0D8F-43B0-910E-7DDE8C9331FA}"/>
          </ac:spMkLst>
        </pc:spChg>
        <pc:spChg chg="add del">
          <ac:chgData name="nazan mersin" userId="39198b26a105b9c8" providerId="LiveId" clId="{05D19583-C2E9-4102-A967-3878126C357F}" dt="2021-10-24T21:27:40.350" v="85" actId="26606"/>
          <ac:spMkLst>
            <pc:docMk/>
            <pc:sldMk cId="1603878429" sldId="262"/>
            <ac:spMk id="386" creationId="{D938207F-A865-48E5-A15D-FD578BC59D89}"/>
          </ac:spMkLst>
        </pc:spChg>
        <pc:spChg chg="add del">
          <ac:chgData name="nazan mersin" userId="39198b26a105b9c8" providerId="LiveId" clId="{05D19583-C2E9-4102-A967-3878126C357F}" dt="2021-10-24T21:27:40.350" v="85" actId="26606"/>
          <ac:spMkLst>
            <pc:docMk/>
            <pc:sldMk cId="1603878429" sldId="262"/>
            <ac:spMk id="388" creationId="{04637E45-0880-40BC-B488-4EA4CA435620}"/>
          </ac:spMkLst>
        </pc:spChg>
        <pc:spChg chg="add del">
          <ac:chgData name="nazan mersin" userId="39198b26a105b9c8" providerId="LiveId" clId="{05D19583-C2E9-4102-A967-3878126C357F}" dt="2021-10-24T21:27:47.475" v="89" actId="26606"/>
          <ac:spMkLst>
            <pc:docMk/>
            <pc:sldMk cId="1603878429" sldId="262"/>
            <ac:spMk id="420" creationId="{9FF4A234-29BA-4B70-BFC0-64FBB64F2A7B}"/>
          </ac:spMkLst>
        </pc:spChg>
        <pc:spChg chg="add del">
          <ac:chgData name="nazan mersin" userId="39198b26a105b9c8" providerId="LiveId" clId="{05D19583-C2E9-4102-A967-3878126C357F}" dt="2021-10-24T21:28:09.695" v="91" actId="26606"/>
          <ac:spMkLst>
            <pc:docMk/>
            <pc:sldMk cId="1603878429" sldId="262"/>
            <ac:spMk id="451" creationId="{C53527CE-0857-4148-A439-03E1284D2FB0}"/>
          </ac:spMkLst>
        </pc:spChg>
        <pc:spChg chg="add">
          <ac:chgData name="nazan mersin" userId="39198b26a105b9c8" providerId="LiveId" clId="{05D19583-C2E9-4102-A967-3878126C357F}" dt="2021-10-24T21:28:09.695" v="91" actId="26606"/>
          <ac:spMkLst>
            <pc:docMk/>
            <pc:sldMk cId="1603878429" sldId="262"/>
            <ac:spMk id="453" creationId="{9FF4A234-29BA-4B70-BFC0-64FBB64F2A7B}"/>
          </ac:spMkLst>
        </pc:spChg>
        <pc:spChg chg="add">
          <ac:chgData name="nazan mersin" userId="39198b26a105b9c8" providerId="LiveId" clId="{05D19583-C2E9-4102-A967-3878126C357F}" dt="2021-10-24T21:28:09.695" v="91" actId="26606"/>
          <ac:spMkLst>
            <pc:docMk/>
            <pc:sldMk cId="1603878429" sldId="262"/>
            <ac:spMk id="454" creationId="{CDA16EB2-8F47-4759-A206-DA4D0FF38EDF}"/>
          </ac:spMkLst>
        </pc:spChg>
        <pc:grpChg chg="add del">
          <ac:chgData name="nazan mersin" userId="39198b26a105b9c8" providerId="LiveId" clId="{05D19583-C2E9-4102-A967-3878126C357F}" dt="2021-10-24T21:27:47.583" v="90" actId="26606"/>
          <ac:grpSpMkLst>
            <pc:docMk/>
            <pc:sldMk cId="1603878429" sldId="262"/>
            <ac:grpSpMk id="6" creationId="{71AFD227-869A-489C-A9B5-3F0498DF3C0C}"/>
          </ac:grpSpMkLst>
        </pc:grpChg>
        <pc:grpChg chg="add del">
          <ac:chgData name="nazan mersin" userId="39198b26a105b9c8" providerId="LiveId" clId="{05D19583-C2E9-4102-A967-3878126C357F}" dt="2021-10-24T21:27:47.583" v="90" actId="26606"/>
          <ac:grpSpMkLst>
            <pc:docMk/>
            <pc:sldMk cId="1603878429" sldId="262"/>
            <ac:grpSpMk id="72" creationId="{67A83510-2790-4866-911D-2E1588DF5FCC}"/>
          </ac:grpSpMkLst>
        </pc:grpChg>
        <pc:grpChg chg="add del">
          <ac:chgData name="nazan mersin" userId="39198b26a105b9c8" providerId="LiveId" clId="{05D19583-C2E9-4102-A967-3878126C357F}" dt="2021-10-24T21:27:45.285" v="87" actId="26606"/>
          <ac:grpSpMkLst>
            <pc:docMk/>
            <pc:sldMk cId="1603878429" sldId="262"/>
            <ac:grpSpMk id="390" creationId="{71AFD227-869A-489C-A9B5-3F0498DF3C0C}"/>
          </ac:grpSpMkLst>
        </pc:grpChg>
        <pc:grpChg chg="add del">
          <ac:chgData name="nazan mersin" userId="39198b26a105b9c8" providerId="LiveId" clId="{05D19583-C2E9-4102-A967-3878126C357F}" dt="2021-10-24T21:28:09.695" v="91" actId="26606"/>
          <ac:grpSpMkLst>
            <pc:docMk/>
            <pc:sldMk cId="1603878429" sldId="262"/>
            <ac:grpSpMk id="422" creationId="{71AFD227-869A-489C-A9B5-3F0498DF3C0C}"/>
          </ac:grpSpMkLst>
        </pc:grpChg>
        <pc:graphicFrameChg chg="add mod modGraphic">
          <ac:chgData name="nazan mersin" userId="39198b26a105b9c8" providerId="LiveId" clId="{05D19583-C2E9-4102-A967-3878126C357F}" dt="2021-10-25T10:11:50.696" v="4972" actId="14734"/>
          <ac:graphicFrameMkLst>
            <pc:docMk/>
            <pc:sldMk cId="1603878429" sldId="262"/>
            <ac:graphicFrameMk id="4" creationId="{66BC6C57-BD2F-4BD8-9353-BE875A70415D}"/>
          </ac:graphicFrameMkLst>
        </pc:graphicFrameChg>
      </pc:sldChg>
      <pc:sldChg chg="addSp delSp modSp new mod setBg">
        <pc:chgData name="nazan mersin" userId="39198b26a105b9c8" providerId="LiveId" clId="{05D19583-C2E9-4102-A967-3878126C357F}" dt="2021-10-25T10:14:41.262" v="5079" actId="1076"/>
        <pc:sldMkLst>
          <pc:docMk/>
          <pc:sldMk cId="3250722135" sldId="263"/>
        </pc:sldMkLst>
        <pc:spChg chg="del">
          <ac:chgData name="nazan mersin" userId="39198b26a105b9c8" providerId="LiveId" clId="{05D19583-C2E9-4102-A967-3878126C357F}" dt="2021-10-24T21:31:50.844" v="123" actId="21"/>
          <ac:spMkLst>
            <pc:docMk/>
            <pc:sldMk cId="3250722135" sldId="263"/>
            <ac:spMk id="2" creationId="{23822F00-B825-4DB2-8B33-3C3752C69B99}"/>
          </ac:spMkLst>
        </pc:spChg>
        <pc:spChg chg="del">
          <ac:chgData name="nazan mersin" userId="39198b26a105b9c8" providerId="LiveId" clId="{05D19583-C2E9-4102-A967-3878126C357F}" dt="2021-10-24T21:31:43.752" v="122"/>
          <ac:spMkLst>
            <pc:docMk/>
            <pc:sldMk cId="3250722135" sldId="263"/>
            <ac:spMk id="3" creationId="{074F029B-98C2-4CA0-9039-460F8F5579FA}"/>
          </ac:spMkLst>
        </pc:spChg>
        <pc:spChg chg="add del mod">
          <ac:chgData name="nazan mersin" userId="39198b26a105b9c8" providerId="LiveId" clId="{05D19583-C2E9-4102-A967-3878126C357F}" dt="2021-10-24T21:37:13.383" v="144"/>
          <ac:spMkLst>
            <pc:docMk/>
            <pc:sldMk cId="3250722135" sldId="263"/>
            <ac:spMk id="6" creationId="{5306D3C1-5DD8-4C75-B135-7A8D17B02122}"/>
          </ac:spMkLst>
        </pc:spChg>
        <pc:spChg chg="add mod">
          <ac:chgData name="nazan mersin" userId="39198b26a105b9c8" providerId="LiveId" clId="{05D19583-C2E9-4102-A967-3878126C357F}" dt="2021-10-25T10:14:41.262" v="5079" actId="1076"/>
          <ac:spMkLst>
            <pc:docMk/>
            <pc:sldMk cId="3250722135" sldId="263"/>
            <ac:spMk id="62" creationId="{EF89C6EA-51CE-4F3D-AF6F-750D1664E9AE}"/>
          </ac:spMkLst>
        </pc:spChg>
        <pc:spChg chg="add del">
          <ac:chgData name="nazan mersin" userId="39198b26a105b9c8" providerId="LiveId" clId="{05D19583-C2E9-4102-A967-3878126C357F}" dt="2021-10-24T21:32:08.655" v="125" actId="26606"/>
          <ac:spMkLst>
            <pc:docMk/>
            <pc:sldMk cId="3250722135" sldId="263"/>
            <ac:spMk id="68" creationId="{C53527CE-0857-4148-A439-03E1284D2FB0}"/>
          </ac:spMkLst>
        </pc:spChg>
        <pc:spChg chg="add del">
          <ac:chgData name="nazan mersin" userId="39198b26a105b9c8" providerId="LiveId" clId="{05D19583-C2E9-4102-A967-3878126C357F}" dt="2021-10-24T21:37:33.537" v="145" actId="26606"/>
          <ac:spMkLst>
            <pc:docMk/>
            <pc:sldMk cId="3250722135" sldId="263"/>
            <ac:spMk id="73" creationId="{9FF4A234-29BA-4B70-BFC0-64FBB64F2A7B}"/>
          </ac:spMkLst>
        </pc:spChg>
        <pc:spChg chg="add del">
          <ac:chgData name="nazan mersin" userId="39198b26a105b9c8" providerId="LiveId" clId="{05D19583-C2E9-4102-A967-3878126C357F}" dt="2021-10-24T21:37:33.537" v="145" actId="26606"/>
          <ac:spMkLst>
            <pc:docMk/>
            <pc:sldMk cId="3250722135" sldId="263"/>
            <ac:spMk id="75" creationId="{CDA16EB2-8F47-4759-A206-DA4D0FF38EDF}"/>
          </ac:spMkLst>
        </pc:spChg>
        <pc:spChg chg="add del">
          <ac:chgData name="nazan mersin" userId="39198b26a105b9c8" providerId="LiveId" clId="{05D19583-C2E9-4102-A967-3878126C357F}" dt="2021-10-24T21:37:41.288" v="146" actId="26606"/>
          <ac:spMkLst>
            <pc:docMk/>
            <pc:sldMk cId="3250722135" sldId="263"/>
            <ac:spMk id="139" creationId="{945D478C-A9A5-4832-89D8-703607711BB1}"/>
          </ac:spMkLst>
        </pc:spChg>
        <pc:spChg chg="add del">
          <ac:chgData name="nazan mersin" userId="39198b26a105b9c8" providerId="LiveId" clId="{05D19583-C2E9-4102-A967-3878126C357F}" dt="2021-10-24T21:37:41.288" v="146" actId="26606"/>
          <ac:spMkLst>
            <pc:docMk/>
            <pc:sldMk cId="3250722135" sldId="263"/>
            <ac:spMk id="141" creationId="{0FB7F7C0-216C-466B-8AF5-7744BB34005C}"/>
          </ac:spMkLst>
        </pc:spChg>
        <pc:spChg chg="add del">
          <ac:chgData name="nazan mersin" userId="39198b26a105b9c8" providerId="LiveId" clId="{05D19583-C2E9-4102-A967-3878126C357F}" dt="2021-10-24T21:37:51.736" v="147" actId="26606"/>
          <ac:spMkLst>
            <pc:docMk/>
            <pc:sldMk cId="3250722135" sldId="263"/>
            <ac:spMk id="247" creationId="{9FF4A234-29BA-4B70-BFC0-64FBB64F2A7B}"/>
          </ac:spMkLst>
        </pc:spChg>
        <pc:spChg chg="add del">
          <ac:chgData name="nazan mersin" userId="39198b26a105b9c8" providerId="LiveId" clId="{05D19583-C2E9-4102-A967-3878126C357F}" dt="2021-10-24T21:38:07.118" v="150" actId="26606"/>
          <ac:spMkLst>
            <pc:docMk/>
            <pc:sldMk cId="3250722135" sldId="263"/>
            <ac:spMk id="249" creationId="{9FF4A234-29BA-4B70-BFC0-64FBB64F2A7B}"/>
          </ac:spMkLst>
        </pc:spChg>
        <pc:spChg chg="add del">
          <ac:chgData name="nazan mersin" userId="39198b26a105b9c8" providerId="LiveId" clId="{05D19583-C2E9-4102-A967-3878126C357F}" dt="2021-10-24T21:38:07.118" v="150" actId="26606"/>
          <ac:spMkLst>
            <pc:docMk/>
            <pc:sldMk cId="3250722135" sldId="263"/>
            <ac:spMk id="250" creationId="{CDA16EB2-8F47-4759-A206-DA4D0FF38EDF}"/>
          </ac:spMkLst>
        </pc:spChg>
        <pc:spChg chg="add del">
          <ac:chgData name="nazan mersin" userId="39198b26a105b9c8" providerId="LiveId" clId="{05D19583-C2E9-4102-A967-3878126C357F}" dt="2021-10-24T21:38:07.077" v="149" actId="26606"/>
          <ac:spMkLst>
            <pc:docMk/>
            <pc:sldMk cId="3250722135" sldId="263"/>
            <ac:spMk id="252" creationId="{4080BC15-6F3E-4EDC-BB73-20706F743138}"/>
          </ac:spMkLst>
        </pc:spChg>
        <pc:spChg chg="add del">
          <ac:chgData name="nazan mersin" userId="39198b26a105b9c8" providerId="LiveId" clId="{05D19583-C2E9-4102-A967-3878126C357F}" dt="2021-10-24T21:38:07.077" v="149" actId="26606"/>
          <ac:spMkLst>
            <pc:docMk/>
            <pc:sldMk cId="3250722135" sldId="263"/>
            <ac:spMk id="253" creationId="{E4E336B8-243A-49D9-9876-4BF3A08D3A8A}"/>
          </ac:spMkLst>
        </pc:spChg>
        <pc:spChg chg="add del">
          <ac:chgData name="nazan mersin" userId="39198b26a105b9c8" providerId="LiveId" clId="{05D19583-C2E9-4102-A967-3878126C357F}" dt="2021-10-24T21:38:07.077" v="149" actId="26606"/>
          <ac:spMkLst>
            <pc:docMk/>
            <pc:sldMk cId="3250722135" sldId="263"/>
            <ac:spMk id="257" creationId="{05F36030-F60E-436E-81FE-74DD0776DB7F}"/>
          </ac:spMkLst>
        </pc:spChg>
        <pc:spChg chg="add del">
          <ac:chgData name="nazan mersin" userId="39198b26a105b9c8" providerId="LiveId" clId="{05D19583-C2E9-4102-A967-3878126C357F}" dt="2021-10-24T21:38:07.077" v="149" actId="26606"/>
          <ac:spMkLst>
            <pc:docMk/>
            <pc:sldMk cId="3250722135" sldId="263"/>
            <ac:spMk id="259" creationId="{800D5F55-AC8B-4C26-ABB0-D8D609EC4643}"/>
          </ac:spMkLst>
        </pc:spChg>
        <pc:spChg chg="add del">
          <ac:chgData name="nazan mersin" userId="39198b26a105b9c8" providerId="LiveId" clId="{05D19583-C2E9-4102-A967-3878126C357F}" dt="2021-10-24T21:38:07.077" v="149" actId="26606"/>
          <ac:spMkLst>
            <pc:docMk/>
            <pc:sldMk cId="3250722135" sldId="263"/>
            <ac:spMk id="261" creationId="{2DF0B83D-C899-44CA-9B54-A9C57E8EB386}"/>
          </ac:spMkLst>
        </pc:spChg>
        <pc:spChg chg="add del">
          <ac:chgData name="nazan mersin" userId="39198b26a105b9c8" providerId="LiveId" clId="{05D19583-C2E9-4102-A967-3878126C357F}" dt="2021-10-24T21:38:07.077" v="149" actId="26606"/>
          <ac:spMkLst>
            <pc:docMk/>
            <pc:sldMk cId="3250722135" sldId="263"/>
            <ac:spMk id="263" creationId="{E16B2E5A-8EC8-4C56-AB77-380486FDF026}"/>
          </ac:spMkLst>
        </pc:spChg>
        <pc:spChg chg="add del">
          <ac:chgData name="nazan mersin" userId="39198b26a105b9c8" providerId="LiveId" clId="{05D19583-C2E9-4102-A967-3878126C357F}" dt="2021-10-24T21:38:07.077" v="149" actId="26606"/>
          <ac:spMkLst>
            <pc:docMk/>
            <pc:sldMk cId="3250722135" sldId="263"/>
            <ac:spMk id="265" creationId="{C87A69CB-2620-4628-9781-88BD40636FCA}"/>
          </ac:spMkLst>
        </pc:spChg>
        <pc:spChg chg="add del">
          <ac:chgData name="nazan mersin" userId="39198b26a105b9c8" providerId="LiveId" clId="{05D19583-C2E9-4102-A967-3878126C357F}" dt="2021-10-24T21:38:07.077" v="149" actId="26606"/>
          <ac:spMkLst>
            <pc:docMk/>
            <pc:sldMk cId="3250722135" sldId="263"/>
            <ac:spMk id="267" creationId="{CABAB4BD-890F-4563-A5CA-536788B1E972}"/>
          </ac:spMkLst>
        </pc:spChg>
        <pc:spChg chg="add del">
          <ac:chgData name="nazan mersin" userId="39198b26a105b9c8" providerId="LiveId" clId="{05D19583-C2E9-4102-A967-3878126C357F}" dt="2021-10-24T21:38:07.077" v="149" actId="26606"/>
          <ac:spMkLst>
            <pc:docMk/>
            <pc:sldMk cId="3250722135" sldId="263"/>
            <ac:spMk id="269" creationId="{24690199-C217-4DCB-9B31-1A45649B0BDA}"/>
          </ac:spMkLst>
        </pc:spChg>
        <pc:spChg chg="add del">
          <ac:chgData name="nazan mersin" userId="39198b26a105b9c8" providerId="LiveId" clId="{05D19583-C2E9-4102-A967-3878126C357F}" dt="2021-10-24T21:38:07.077" v="149" actId="26606"/>
          <ac:spMkLst>
            <pc:docMk/>
            <pc:sldMk cId="3250722135" sldId="263"/>
            <ac:spMk id="271" creationId="{77F70717-3071-4962-8A7C-F9A58151CF98}"/>
          </ac:spMkLst>
        </pc:spChg>
        <pc:spChg chg="add del">
          <ac:chgData name="nazan mersin" userId="39198b26a105b9c8" providerId="LiveId" clId="{05D19583-C2E9-4102-A967-3878126C357F}" dt="2021-10-24T21:38:07.077" v="149" actId="26606"/>
          <ac:spMkLst>
            <pc:docMk/>
            <pc:sldMk cId="3250722135" sldId="263"/>
            <ac:spMk id="273" creationId="{9E870E95-FCD6-4158-861A-5CEC896F525D}"/>
          </ac:spMkLst>
        </pc:spChg>
        <pc:spChg chg="add del">
          <ac:chgData name="nazan mersin" userId="39198b26a105b9c8" providerId="LiveId" clId="{05D19583-C2E9-4102-A967-3878126C357F}" dt="2021-10-24T21:38:07.077" v="149" actId="26606"/>
          <ac:spMkLst>
            <pc:docMk/>
            <pc:sldMk cId="3250722135" sldId="263"/>
            <ac:spMk id="275" creationId="{6E01758F-8AEC-4155-B791-2A8CB8A48200}"/>
          </ac:spMkLst>
        </pc:spChg>
        <pc:spChg chg="add del">
          <ac:chgData name="nazan mersin" userId="39198b26a105b9c8" providerId="LiveId" clId="{05D19583-C2E9-4102-A967-3878126C357F}" dt="2021-10-24T21:38:07.077" v="149" actId="26606"/>
          <ac:spMkLst>
            <pc:docMk/>
            <pc:sldMk cId="3250722135" sldId="263"/>
            <ac:spMk id="277" creationId="{8379C6B3-49BE-4333-B322-AF02BBB41C1E}"/>
          </ac:spMkLst>
        </pc:spChg>
        <pc:spChg chg="add del">
          <ac:chgData name="nazan mersin" userId="39198b26a105b9c8" providerId="LiveId" clId="{05D19583-C2E9-4102-A967-3878126C357F}" dt="2021-10-24T21:38:07.077" v="149" actId="26606"/>
          <ac:spMkLst>
            <pc:docMk/>
            <pc:sldMk cId="3250722135" sldId="263"/>
            <ac:spMk id="279" creationId="{6D7188E6-F4DA-4486-938D-F45FE01A2631}"/>
          </ac:spMkLst>
        </pc:spChg>
        <pc:spChg chg="add del">
          <ac:chgData name="nazan mersin" userId="39198b26a105b9c8" providerId="LiveId" clId="{05D19583-C2E9-4102-A967-3878126C357F}" dt="2021-10-24T21:38:07.077" v="149" actId="26606"/>
          <ac:spMkLst>
            <pc:docMk/>
            <pc:sldMk cId="3250722135" sldId="263"/>
            <ac:spMk id="281" creationId="{CD22207C-B504-40B2-A1EB-2DC9B81625A7}"/>
          </ac:spMkLst>
        </pc:spChg>
        <pc:spChg chg="add del">
          <ac:chgData name="nazan mersin" userId="39198b26a105b9c8" providerId="LiveId" clId="{05D19583-C2E9-4102-A967-3878126C357F}" dt="2021-10-24T21:38:07.077" v="149" actId="26606"/>
          <ac:spMkLst>
            <pc:docMk/>
            <pc:sldMk cId="3250722135" sldId="263"/>
            <ac:spMk id="283" creationId="{0FBC38BC-DE18-4960-A9D4-F24C6F60C017}"/>
          </ac:spMkLst>
        </pc:spChg>
        <pc:spChg chg="add del">
          <ac:chgData name="nazan mersin" userId="39198b26a105b9c8" providerId="LiveId" clId="{05D19583-C2E9-4102-A967-3878126C357F}" dt="2021-10-24T21:38:07.077" v="149" actId="26606"/>
          <ac:spMkLst>
            <pc:docMk/>
            <pc:sldMk cId="3250722135" sldId="263"/>
            <ac:spMk id="285" creationId="{BC872037-D6F5-4CE7-A090-32A977A79F34}"/>
          </ac:spMkLst>
        </pc:spChg>
        <pc:spChg chg="add del">
          <ac:chgData name="nazan mersin" userId="39198b26a105b9c8" providerId="LiveId" clId="{05D19583-C2E9-4102-A967-3878126C357F}" dt="2021-10-24T21:38:07.077" v="149" actId="26606"/>
          <ac:spMkLst>
            <pc:docMk/>
            <pc:sldMk cId="3250722135" sldId="263"/>
            <ac:spMk id="287" creationId="{D3C4B45C-266A-45BF-98FA-CA5409C46209}"/>
          </ac:spMkLst>
        </pc:spChg>
        <pc:spChg chg="add del">
          <ac:chgData name="nazan mersin" userId="39198b26a105b9c8" providerId="LiveId" clId="{05D19583-C2E9-4102-A967-3878126C357F}" dt="2021-10-24T21:38:07.077" v="149" actId="26606"/>
          <ac:spMkLst>
            <pc:docMk/>
            <pc:sldMk cId="3250722135" sldId="263"/>
            <ac:spMk id="289" creationId="{76909582-A285-4EA4-AE72-9DBF0D5659D3}"/>
          </ac:spMkLst>
        </pc:spChg>
        <pc:spChg chg="add del">
          <ac:chgData name="nazan mersin" userId="39198b26a105b9c8" providerId="LiveId" clId="{05D19583-C2E9-4102-A967-3878126C357F}" dt="2021-10-24T21:38:07.077" v="149" actId="26606"/>
          <ac:spMkLst>
            <pc:docMk/>
            <pc:sldMk cId="3250722135" sldId="263"/>
            <ac:spMk id="291" creationId="{A620CFBF-D373-4BA6-BE41-62B50B94578C}"/>
          </ac:spMkLst>
        </pc:spChg>
        <pc:spChg chg="add del">
          <ac:chgData name="nazan mersin" userId="39198b26a105b9c8" providerId="LiveId" clId="{05D19583-C2E9-4102-A967-3878126C357F}" dt="2021-10-24T21:38:07.077" v="149" actId="26606"/>
          <ac:spMkLst>
            <pc:docMk/>
            <pc:sldMk cId="3250722135" sldId="263"/>
            <ac:spMk id="293" creationId="{700BC7B2-0C3D-459F-92C1-3605AA3F092D}"/>
          </ac:spMkLst>
        </pc:spChg>
        <pc:spChg chg="add del">
          <ac:chgData name="nazan mersin" userId="39198b26a105b9c8" providerId="LiveId" clId="{05D19583-C2E9-4102-A967-3878126C357F}" dt="2021-10-24T21:38:07.077" v="149" actId="26606"/>
          <ac:spMkLst>
            <pc:docMk/>
            <pc:sldMk cId="3250722135" sldId="263"/>
            <ac:spMk id="295" creationId="{24F4B005-B785-4A57-9E5A-82D85F00DA39}"/>
          </ac:spMkLst>
        </pc:spChg>
        <pc:spChg chg="add del">
          <ac:chgData name="nazan mersin" userId="39198b26a105b9c8" providerId="LiveId" clId="{05D19583-C2E9-4102-A967-3878126C357F}" dt="2021-10-24T21:38:07.077" v="149" actId="26606"/>
          <ac:spMkLst>
            <pc:docMk/>
            <pc:sldMk cId="3250722135" sldId="263"/>
            <ac:spMk id="297" creationId="{196ED9B6-969E-4AC4-ACD0-95A421BAB391}"/>
          </ac:spMkLst>
        </pc:spChg>
        <pc:spChg chg="add del">
          <ac:chgData name="nazan mersin" userId="39198b26a105b9c8" providerId="LiveId" clId="{05D19583-C2E9-4102-A967-3878126C357F}" dt="2021-10-24T21:38:07.077" v="149" actId="26606"/>
          <ac:spMkLst>
            <pc:docMk/>
            <pc:sldMk cId="3250722135" sldId="263"/>
            <ac:spMk id="299" creationId="{E317ADBB-3E4F-42D2-B7F2-A15924AD500C}"/>
          </ac:spMkLst>
        </pc:spChg>
        <pc:spChg chg="add del">
          <ac:chgData name="nazan mersin" userId="39198b26a105b9c8" providerId="LiveId" clId="{05D19583-C2E9-4102-A967-3878126C357F}" dt="2021-10-24T21:38:07.077" v="149" actId="26606"/>
          <ac:spMkLst>
            <pc:docMk/>
            <pc:sldMk cId="3250722135" sldId="263"/>
            <ac:spMk id="301" creationId="{2E9B2055-E384-472D-91D3-74775CDA167C}"/>
          </ac:spMkLst>
        </pc:spChg>
        <pc:spChg chg="add del">
          <ac:chgData name="nazan mersin" userId="39198b26a105b9c8" providerId="LiveId" clId="{05D19583-C2E9-4102-A967-3878126C357F}" dt="2021-10-24T21:38:07.077" v="149" actId="26606"/>
          <ac:spMkLst>
            <pc:docMk/>
            <pc:sldMk cId="3250722135" sldId="263"/>
            <ac:spMk id="303" creationId="{1F8EFF99-76BF-4F9B-ADAA-B8D310153B74}"/>
          </ac:spMkLst>
        </pc:spChg>
        <pc:spChg chg="add del">
          <ac:chgData name="nazan mersin" userId="39198b26a105b9c8" providerId="LiveId" clId="{05D19583-C2E9-4102-A967-3878126C357F}" dt="2021-10-24T21:38:07.077" v="149" actId="26606"/>
          <ac:spMkLst>
            <pc:docMk/>
            <pc:sldMk cId="3250722135" sldId="263"/>
            <ac:spMk id="305" creationId="{626F1B89-B88E-4CE3-90BF-3704BAF48824}"/>
          </ac:spMkLst>
        </pc:spChg>
        <pc:spChg chg="add del">
          <ac:chgData name="nazan mersin" userId="39198b26a105b9c8" providerId="LiveId" clId="{05D19583-C2E9-4102-A967-3878126C357F}" dt="2021-10-24T21:38:07.077" v="149" actId="26606"/>
          <ac:spMkLst>
            <pc:docMk/>
            <pc:sldMk cId="3250722135" sldId="263"/>
            <ac:spMk id="307" creationId="{C72C1CB8-8213-4EE7-AFFF-B0A74E7A74CA}"/>
          </ac:spMkLst>
        </pc:spChg>
        <pc:spChg chg="add del">
          <ac:chgData name="nazan mersin" userId="39198b26a105b9c8" providerId="LiveId" clId="{05D19583-C2E9-4102-A967-3878126C357F}" dt="2021-10-24T21:38:07.077" v="149" actId="26606"/>
          <ac:spMkLst>
            <pc:docMk/>
            <pc:sldMk cId="3250722135" sldId="263"/>
            <ac:spMk id="309" creationId="{2FF32C41-49E2-459E-9AC4-64269039B12A}"/>
          </ac:spMkLst>
        </pc:spChg>
        <pc:spChg chg="add del">
          <ac:chgData name="nazan mersin" userId="39198b26a105b9c8" providerId="LiveId" clId="{05D19583-C2E9-4102-A967-3878126C357F}" dt="2021-10-24T21:38:07.077" v="149" actId="26606"/>
          <ac:spMkLst>
            <pc:docMk/>
            <pc:sldMk cId="3250722135" sldId="263"/>
            <ac:spMk id="311" creationId="{06B5D5F0-EA51-440D-81A0-FE60CCFBA9C1}"/>
          </ac:spMkLst>
        </pc:spChg>
        <pc:spChg chg="add del">
          <ac:chgData name="nazan mersin" userId="39198b26a105b9c8" providerId="LiveId" clId="{05D19583-C2E9-4102-A967-3878126C357F}" dt="2021-10-24T21:38:07.077" v="149" actId="26606"/>
          <ac:spMkLst>
            <pc:docMk/>
            <pc:sldMk cId="3250722135" sldId="263"/>
            <ac:spMk id="313" creationId="{B7CA6C2F-61C2-486F-B691-E8EB4BA27618}"/>
          </ac:spMkLst>
        </pc:spChg>
        <pc:spChg chg="add del">
          <ac:chgData name="nazan mersin" userId="39198b26a105b9c8" providerId="LiveId" clId="{05D19583-C2E9-4102-A967-3878126C357F}" dt="2021-10-24T21:38:07.077" v="149" actId="26606"/>
          <ac:spMkLst>
            <pc:docMk/>
            <pc:sldMk cId="3250722135" sldId="263"/>
            <ac:spMk id="315" creationId="{A6727626-8944-4EB7-B327-B696FE484D24}"/>
          </ac:spMkLst>
        </pc:spChg>
        <pc:spChg chg="add del">
          <ac:chgData name="nazan mersin" userId="39198b26a105b9c8" providerId="LiveId" clId="{05D19583-C2E9-4102-A967-3878126C357F}" dt="2021-10-24T21:38:07.077" v="149" actId="26606"/>
          <ac:spMkLst>
            <pc:docMk/>
            <pc:sldMk cId="3250722135" sldId="263"/>
            <ac:spMk id="317" creationId="{CFBBE0E2-8BDF-4B26-BEBC-DB799B8F6B44}"/>
          </ac:spMkLst>
        </pc:spChg>
        <pc:spChg chg="add del">
          <ac:chgData name="nazan mersin" userId="39198b26a105b9c8" providerId="LiveId" clId="{05D19583-C2E9-4102-A967-3878126C357F}" dt="2021-10-24T21:38:07.077" v="149" actId="26606"/>
          <ac:spMkLst>
            <pc:docMk/>
            <pc:sldMk cId="3250722135" sldId="263"/>
            <ac:spMk id="319" creationId="{8EB99B25-2662-42DE-8F5D-E0F6F28C859A}"/>
          </ac:spMkLst>
        </pc:spChg>
        <pc:spChg chg="add del">
          <ac:chgData name="nazan mersin" userId="39198b26a105b9c8" providerId="LiveId" clId="{05D19583-C2E9-4102-A967-3878126C357F}" dt="2021-10-24T21:38:07.077" v="149" actId="26606"/>
          <ac:spMkLst>
            <pc:docMk/>
            <pc:sldMk cId="3250722135" sldId="263"/>
            <ac:spMk id="321" creationId="{496BF3B0-761A-4454-BE3C-86B4675DC037}"/>
          </ac:spMkLst>
        </pc:spChg>
        <pc:spChg chg="add del">
          <ac:chgData name="nazan mersin" userId="39198b26a105b9c8" providerId="LiveId" clId="{05D19583-C2E9-4102-A967-3878126C357F}" dt="2021-10-24T21:38:07.077" v="149" actId="26606"/>
          <ac:spMkLst>
            <pc:docMk/>
            <pc:sldMk cId="3250722135" sldId="263"/>
            <ac:spMk id="323" creationId="{B519F0F1-B284-44D5-91E9-5018219AFF78}"/>
          </ac:spMkLst>
        </pc:spChg>
        <pc:spChg chg="add del">
          <ac:chgData name="nazan mersin" userId="39198b26a105b9c8" providerId="LiveId" clId="{05D19583-C2E9-4102-A967-3878126C357F}" dt="2021-10-24T21:38:07.077" v="149" actId="26606"/>
          <ac:spMkLst>
            <pc:docMk/>
            <pc:sldMk cId="3250722135" sldId="263"/>
            <ac:spMk id="325" creationId="{0ED49C08-BE23-43F9-A421-6CD45C78082D}"/>
          </ac:spMkLst>
        </pc:spChg>
        <pc:spChg chg="add del">
          <ac:chgData name="nazan mersin" userId="39198b26a105b9c8" providerId="LiveId" clId="{05D19583-C2E9-4102-A967-3878126C357F}" dt="2021-10-24T21:38:07.077" v="149" actId="26606"/>
          <ac:spMkLst>
            <pc:docMk/>
            <pc:sldMk cId="3250722135" sldId="263"/>
            <ac:spMk id="327" creationId="{92F171FA-0CB2-4F4C-A2F3-1B7B6B0289BD}"/>
          </ac:spMkLst>
        </pc:spChg>
        <pc:spChg chg="add del">
          <ac:chgData name="nazan mersin" userId="39198b26a105b9c8" providerId="LiveId" clId="{05D19583-C2E9-4102-A967-3878126C357F}" dt="2021-10-24T21:38:07.077" v="149" actId="26606"/>
          <ac:spMkLst>
            <pc:docMk/>
            <pc:sldMk cId="3250722135" sldId="263"/>
            <ac:spMk id="329" creationId="{A0073675-5E26-428E-A2F7-2A952D31454B}"/>
          </ac:spMkLst>
        </pc:spChg>
        <pc:spChg chg="add del">
          <ac:chgData name="nazan mersin" userId="39198b26a105b9c8" providerId="LiveId" clId="{05D19583-C2E9-4102-A967-3878126C357F}" dt="2021-10-24T21:38:07.077" v="149" actId="26606"/>
          <ac:spMkLst>
            <pc:docMk/>
            <pc:sldMk cId="3250722135" sldId="263"/>
            <ac:spMk id="331" creationId="{D8C4C7E6-114C-4D16-9FC6-1260653C2375}"/>
          </ac:spMkLst>
        </pc:spChg>
        <pc:spChg chg="add del">
          <ac:chgData name="nazan mersin" userId="39198b26a105b9c8" providerId="LiveId" clId="{05D19583-C2E9-4102-A967-3878126C357F}" dt="2021-10-24T21:38:07.077" v="149" actId="26606"/>
          <ac:spMkLst>
            <pc:docMk/>
            <pc:sldMk cId="3250722135" sldId="263"/>
            <ac:spMk id="333" creationId="{5FB2CD0B-BF87-4FEC-B6B6-0DA50B9314A2}"/>
          </ac:spMkLst>
        </pc:spChg>
        <pc:spChg chg="add del">
          <ac:chgData name="nazan mersin" userId="39198b26a105b9c8" providerId="LiveId" clId="{05D19583-C2E9-4102-A967-3878126C357F}" dt="2021-10-24T21:38:07.077" v="149" actId="26606"/>
          <ac:spMkLst>
            <pc:docMk/>
            <pc:sldMk cId="3250722135" sldId="263"/>
            <ac:spMk id="335" creationId="{D12EC8B9-DE60-44BC-9911-A9CD8EF50666}"/>
          </ac:spMkLst>
        </pc:spChg>
        <pc:spChg chg="add del">
          <ac:chgData name="nazan mersin" userId="39198b26a105b9c8" providerId="LiveId" clId="{05D19583-C2E9-4102-A967-3878126C357F}" dt="2021-10-24T21:38:07.077" v="149" actId="26606"/>
          <ac:spMkLst>
            <pc:docMk/>
            <pc:sldMk cId="3250722135" sldId="263"/>
            <ac:spMk id="337" creationId="{9B0D6CF6-D17B-4DC7-828A-773636910C92}"/>
          </ac:spMkLst>
        </pc:spChg>
        <pc:spChg chg="add del">
          <ac:chgData name="nazan mersin" userId="39198b26a105b9c8" providerId="LiveId" clId="{05D19583-C2E9-4102-A967-3878126C357F}" dt="2021-10-24T21:38:07.077" v="149" actId="26606"/>
          <ac:spMkLst>
            <pc:docMk/>
            <pc:sldMk cId="3250722135" sldId="263"/>
            <ac:spMk id="339" creationId="{8C6933FD-FAB6-403B-9CD4-EF0E06CF799C}"/>
          </ac:spMkLst>
        </pc:spChg>
        <pc:spChg chg="add del">
          <ac:chgData name="nazan mersin" userId="39198b26a105b9c8" providerId="LiveId" clId="{05D19583-C2E9-4102-A967-3878126C357F}" dt="2021-10-24T21:38:07.077" v="149" actId="26606"/>
          <ac:spMkLst>
            <pc:docMk/>
            <pc:sldMk cId="3250722135" sldId="263"/>
            <ac:spMk id="341" creationId="{5C2A4452-6B00-411C-80AB-29AE135B4550}"/>
          </ac:spMkLst>
        </pc:spChg>
        <pc:spChg chg="add del">
          <ac:chgData name="nazan mersin" userId="39198b26a105b9c8" providerId="LiveId" clId="{05D19583-C2E9-4102-A967-3878126C357F}" dt="2021-10-24T21:38:07.077" v="149" actId="26606"/>
          <ac:spMkLst>
            <pc:docMk/>
            <pc:sldMk cId="3250722135" sldId="263"/>
            <ac:spMk id="343" creationId="{3F4D3F48-1D65-45EB-91E2-BEFFB2440C97}"/>
          </ac:spMkLst>
        </pc:spChg>
        <pc:spChg chg="add del">
          <ac:chgData name="nazan mersin" userId="39198b26a105b9c8" providerId="LiveId" clId="{05D19583-C2E9-4102-A967-3878126C357F}" dt="2021-10-24T21:38:07.077" v="149" actId="26606"/>
          <ac:spMkLst>
            <pc:docMk/>
            <pc:sldMk cId="3250722135" sldId="263"/>
            <ac:spMk id="345" creationId="{F5A66334-17A8-4594-AB17-4C33A955B27D}"/>
          </ac:spMkLst>
        </pc:spChg>
        <pc:spChg chg="add del">
          <ac:chgData name="nazan mersin" userId="39198b26a105b9c8" providerId="LiveId" clId="{05D19583-C2E9-4102-A967-3878126C357F}" dt="2021-10-24T21:38:07.077" v="149" actId="26606"/>
          <ac:spMkLst>
            <pc:docMk/>
            <pc:sldMk cId="3250722135" sldId="263"/>
            <ac:spMk id="347" creationId="{FB7FEAD3-708C-4B79-B452-4445C27780D9}"/>
          </ac:spMkLst>
        </pc:spChg>
        <pc:spChg chg="add del">
          <ac:chgData name="nazan mersin" userId="39198b26a105b9c8" providerId="LiveId" clId="{05D19583-C2E9-4102-A967-3878126C357F}" dt="2021-10-24T21:38:07.077" v="149" actId="26606"/>
          <ac:spMkLst>
            <pc:docMk/>
            <pc:sldMk cId="3250722135" sldId="263"/>
            <ac:spMk id="349" creationId="{41281533-9B25-42A4-9F50-34B4F24C0E5B}"/>
          </ac:spMkLst>
        </pc:spChg>
        <pc:spChg chg="add del">
          <ac:chgData name="nazan mersin" userId="39198b26a105b9c8" providerId="LiveId" clId="{05D19583-C2E9-4102-A967-3878126C357F}" dt="2021-10-24T21:38:07.077" v="149" actId="26606"/>
          <ac:spMkLst>
            <pc:docMk/>
            <pc:sldMk cId="3250722135" sldId="263"/>
            <ac:spMk id="351" creationId="{007246F1-084B-45D9-BDD9-99BB53F6C9AD}"/>
          </ac:spMkLst>
        </pc:spChg>
        <pc:spChg chg="add del">
          <ac:chgData name="nazan mersin" userId="39198b26a105b9c8" providerId="LiveId" clId="{05D19583-C2E9-4102-A967-3878126C357F}" dt="2021-10-24T21:38:07.077" v="149" actId="26606"/>
          <ac:spMkLst>
            <pc:docMk/>
            <pc:sldMk cId="3250722135" sldId="263"/>
            <ac:spMk id="353" creationId="{77CDD712-F443-4EDC-B663-5EC5ACD7DBE0}"/>
          </ac:spMkLst>
        </pc:spChg>
        <pc:spChg chg="add del">
          <ac:chgData name="nazan mersin" userId="39198b26a105b9c8" providerId="LiveId" clId="{05D19583-C2E9-4102-A967-3878126C357F}" dt="2021-10-24T21:38:07.077" v="149" actId="26606"/>
          <ac:spMkLst>
            <pc:docMk/>
            <pc:sldMk cId="3250722135" sldId="263"/>
            <ac:spMk id="355" creationId="{4A695BE5-DE27-460F-845F-45BB814FE35C}"/>
          </ac:spMkLst>
        </pc:spChg>
        <pc:spChg chg="add del">
          <ac:chgData name="nazan mersin" userId="39198b26a105b9c8" providerId="LiveId" clId="{05D19583-C2E9-4102-A967-3878126C357F}" dt="2021-10-24T21:38:07.077" v="149" actId="26606"/>
          <ac:spMkLst>
            <pc:docMk/>
            <pc:sldMk cId="3250722135" sldId="263"/>
            <ac:spMk id="357" creationId="{DE28BE4E-1A59-46FF-810A-A8F9A46F7026}"/>
          </ac:spMkLst>
        </pc:spChg>
        <pc:spChg chg="add del">
          <ac:chgData name="nazan mersin" userId="39198b26a105b9c8" providerId="LiveId" clId="{05D19583-C2E9-4102-A967-3878126C357F}" dt="2021-10-24T21:38:07.077" v="149" actId="26606"/>
          <ac:spMkLst>
            <pc:docMk/>
            <pc:sldMk cId="3250722135" sldId="263"/>
            <ac:spMk id="359" creationId="{A3CF799A-9839-4CB1-9381-DCC0C1FE1B37}"/>
          </ac:spMkLst>
        </pc:spChg>
        <pc:spChg chg="add del">
          <ac:chgData name="nazan mersin" userId="39198b26a105b9c8" providerId="LiveId" clId="{05D19583-C2E9-4102-A967-3878126C357F}" dt="2021-10-24T21:38:07.077" v="149" actId="26606"/>
          <ac:spMkLst>
            <pc:docMk/>
            <pc:sldMk cId="3250722135" sldId="263"/>
            <ac:spMk id="361" creationId="{1EFA42E9-27C0-423D-93C8-794A9683FCF1}"/>
          </ac:spMkLst>
        </pc:spChg>
        <pc:spChg chg="add del">
          <ac:chgData name="nazan mersin" userId="39198b26a105b9c8" providerId="LiveId" clId="{05D19583-C2E9-4102-A967-3878126C357F}" dt="2021-10-24T21:38:07.077" v="149" actId="26606"/>
          <ac:spMkLst>
            <pc:docMk/>
            <pc:sldMk cId="3250722135" sldId="263"/>
            <ac:spMk id="363" creationId="{E5B56BED-7578-4E42-889D-34AA58F679ED}"/>
          </ac:spMkLst>
        </pc:spChg>
        <pc:spChg chg="add del">
          <ac:chgData name="nazan mersin" userId="39198b26a105b9c8" providerId="LiveId" clId="{05D19583-C2E9-4102-A967-3878126C357F}" dt="2021-10-24T21:38:07.077" v="149" actId="26606"/>
          <ac:spMkLst>
            <pc:docMk/>
            <pc:sldMk cId="3250722135" sldId="263"/>
            <ac:spMk id="365" creationId="{FCC7DD6E-E0E5-46B9-81B7-3B2F7B333264}"/>
          </ac:spMkLst>
        </pc:spChg>
        <pc:spChg chg="add del">
          <ac:chgData name="nazan mersin" userId="39198b26a105b9c8" providerId="LiveId" clId="{05D19583-C2E9-4102-A967-3878126C357F}" dt="2021-10-24T21:38:07.077" v="149" actId="26606"/>
          <ac:spMkLst>
            <pc:docMk/>
            <pc:sldMk cId="3250722135" sldId="263"/>
            <ac:spMk id="367" creationId="{9C83D9FD-E06E-407B-BA7C-2C2AD5B16C24}"/>
          </ac:spMkLst>
        </pc:spChg>
        <pc:spChg chg="add del">
          <ac:chgData name="nazan mersin" userId="39198b26a105b9c8" providerId="LiveId" clId="{05D19583-C2E9-4102-A967-3878126C357F}" dt="2021-10-24T21:38:07.077" v="149" actId="26606"/>
          <ac:spMkLst>
            <pc:docMk/>
            <pc:sldMk cId="3250722135" sldId="263"/>
            <ac:spMk id="369" creationId="{3C1174EE-071E-4421-BD9C-2C2D84190D2E}"/>
          </ac:spMkLst>
        </pc:spChg>
        <pc:spChg chg="add del">
          <ac:chgData name="nazan mersin" userId="39198b26a105b9c8" providerId="LiveId" clId="{05D19583-C2E9-4102-A967-3878126C357F}" dt="2021-10-24T21:38:07.077" v="149" actId="26606"/>
          <ac:spMkLst>
            <pc:docMk/>
            <pc:sldMk cId="3250722135" sldId="263"/>
            <ac:spMk id="371" creationId="{6F280CAD-1F1B-4F43-99A3-B2EC2A7F30F4}"/>
          </ac:spMkLst>
        </pc:spChg>
        <pc:spChg chg="add del">
          <ac:chgData name="nazan mersin" userId="39198b26a105b9c8" providerId="LiveId" clId="{05D19583-C2E9-4102-A967-3878126C357F}" dt="2021-10-24T21:38:07.077" v="149" actId="26606"/>
          <ac:spMkLst>
            <pc:docMk/>
            <pc:sldMk cId="3250722135" sldId="263"/>
            <ac:spMk id="373" creationId="{0D5C974E-4B43-4FFA-8230-DB0E1993C331}"/>
          </ac:spMkLst>
        </pc:spChg>
        <pc:spChg chg="add del">
          <ac:chgData name="nazan mersin" userId="39198b26a105b9c8" providerId="LiveId" clId="{05D19583-C2E9-4102-A967-3878126C357F}" dt="2021-10-24T21:38:07.077" v="149" actId="26606"/>
          <ac:spMkLst>
            <pc:docMk/>
            <pc:sldMk cId="3250722135" sldId="263"/>
            <ac:spMk id="375" creationId="{A1CACEBA-A7A9-45FB-897A-888150011BC6}"/>
          </ac:spMkLst>
        </pc:spChg>
        <pc:spChg chg="add del">
          <ac:chgData name="nazan mersin" userId="39198b26a105b9c8" providerId="LiveId" clId="{05D19583-C2E9-4102-A967-3878126C357F}" dt="2021-10-24T21:38:07.077" v="149" actId="26606"/>
          <ac:spMkLst>
            <pc:docMk/>
            <pc:sldMk cId="3250722135" sldId="263"/>
            <ac:spMk id="377" creationId="{583E2F4A-E235-4600-A80D-18C1C36EE5FA}"/>
          </ac:spMkLst>
        </pc:spChg>
        <pc:spChg chg="add del">
          <ac:chgData name="nazan mersin" userId="39198b26a105b9c8" providerId="LiveId" clId="{05D19583-C2E9-4102-A967-3878126C357F}" dt="2021-10-24T21:38:07.077" v="149" actId="26606"/>
          <ac:spMkLst>
            <pc:docMk/>
            <pc:sldMk cId="3250722135" sldId="263"/>
            <ac:spMk id="379" creationId="{F16259CF-A0BC-4673-91C7-A7D3CDF7C7FD}"/>
          </ac:spMkLst>
        </pc:spChg>
        <pc:spChg chg="add del">
          <ac:chgData name="nazan mersin" userId="39198b26a105b9c8" providerId="LiveId" clId="{05D19583-C2E9-4102-A967-3878126C357F}" dt="2021-10-24T21:38:07.077" v="149" actId="26606"/>
          <ac:spMkLst>
            <pc:docMk/>
            <pc:sldMk cId="3250722135" sldId="263"/>
            <ac:spMk id="381" creationId="{B09A934A-4464-4C9B-ACAD-9128E0B615E4}"/>
          </ac:spMkLst>
        </pc:spChg>
        <pc:spChg chg="add del">
          <ac:chgData name="nazan mersin" userId="39198b26a105b9c8" providerId="LiveId" clId="{05D19583-C2E9-4102-A967-3878126C357F}" dt="2021-10-24T21:38:07.077" v="149" actId="26606"/>
          <ac:spMkLst>
            <pc:docMk/>
            <pc:sldMk cId="3250722135" sldId="263"/>
            <ac:spMk id="383" creationId="{CB010BB8-6FD4-498C-994D-53C8DC7491EE}"/>
          </ac:spMkLst>
        </pc:spChg>
        <pc:spChg chg="add del">
          <ac:chgData name="nazan mersin" userId="39198b26a105b9c8" providerId="LiveId" clId="{05D19583-C2E9-4102-A967-3878126C357F}" dt="2021-10-24T21:38:07.077" v="149" actId="26606"/>
          <ac:spMkLst>
            <pc:docMk/>
            <pc:sldMk cId="3250722135" sldId="263"/>
            <ac:spMk id="385" creationId="{2D373437-2902-4D8A-B887-F6941556C277}"/>
          </ac:spMkLst>
        </pc:spChg>
        <pc:spChg chg="add del">
          <ac:chgData name="nazan mersin" userId="39198b26a105b9c8" providerId="LiveId" clId="{05D19583-C2E9-4102-A967-3878126C357F}" dt="2021-10-24T21:38:07.077" v="149" actId="26606"/>
          <ac:spMkLst>
            <pc:docMk/>
            <pc:sldMk cId="3250722135" sldId="263"/>
            <ac:spMk id="387" creationId="{217D616F-FDFA-439E-8B09-E55F8234B05F}"/>
          </ac:spMkLst>
        </pc:spChg>
        <pc:spChg chg="add del">
          <ac:chgData name="nazan mersin" userId="39198b26a105b9c8" providerId="LiveId" clId="{05D19583-C2E9-4102-A967-3878126C357F}" dt="2021-10-24T21:38:07.077" v="149" actId="26606"/>
          <ac:spMkLst>
            <pc:docMk/>
            <pc:sldMk cId="3250722135" sldId="263"/>
            <ac:spMk id="389" creationId="{0F74D32E-67FC-452C-A52B-988DB4984338}"/>
          </ac:spMkLst>
        </pc:spChg>
        <pc:spChg chg="add del">
          <ac:chgData name="nazan mersin" userId="39198b26a105b9c8" providerId="LiveId" clId="{05D19583-C2E9-4102-A967-3878126C357F}" dt="2021-10-24T21:38:07.077" v="149" actId="26606"/>
          <ac:spMkLst>
            <pc:docMk/>
            <pc:sldMk cId="3250722135" sldId="263"/>
            <ac:spMk id="391" creationId="{B8F74E45-2803-4A11-9333-3639A1C2F2D9}"/>
          </ac:spMkLst>
        </pc:spChg>
        <pc:spChg chg="add del">
          <ac:chgData name="nazan mersin" userId="39198b26a105b9c8" providerId="LiveId" clId="{05D19583-C2E9-4102-A967-3878126C357F}" dt="2021-10-24T21:38:07.077" v="149" actId="26606"/>
          <ac:spMkLst>
            <pc:docMk/>
            <pc:sldMk cId="3250722135" sldId="263"/>
            <ac:spMk id="393" creationId="{106009C3-0971-47AF-8BD9-2EC8A6A4B2F3}"/>
          </ac:spMkLst>
        </pc:spChg>
        <pc:spChg chg="add del">
          <ac:chgData name="nazan mersin" userId="39198b26a105b9c8" providerId="LiveId" clId="{05D19583-C2E9-4102-A967-3878126C357F}" dt="2021-10-24T21:38:07.077" v="149" actId="26606"/>
          <ac:spMkLst>
            <pc:docMk/>
            <pc:sldMk cId="3250722135" sldId="263"/>
            <ac:spMk id="395" creationId="{ED29B115-F34D-4E41-A4A2-C0CE41C697C8}"/>
          </ac:spMkLst>
        </pc:spChg>
        <pc:spChg chg="add del">
          <ac:chgData name="nazan mersin" userId="39198b26a105b9c8" providerId="LiveId" clId="{05D19583-C2E9-4102-A967-3878126C357F}" dt="2021-10-24T21:38:07.077" v="149" actId="26606"/>
          <ac:spMkLst>
            <pc:docMk/>
            <pc:sldMk cId="3250722135" sldId="263"/>
            <ac:spMk id="397" creationId="{19D4861C-7907-48BF-84E7-96C0E098D43A}"/>
          </ac:spMkLst>
        </pc:spChg>
        <pc:spChg chg="add del">
          <ac:chgData name="nazan mersin" userId="39198b26a105b9c8" providerId="LiveId" clId="{05D19583-C2E9-4102-A967-3878126C357F}" dt="2021-10-24T21:38:07.077" v="149" actId="26606"/>
          <ac:spMkLst>
            <pc:docMk/>
            <pc:sldMk cId="3250722135" sldId="263"/>
            <ac:spMk id="399" creationId="{AEF03EB9-6D77-4E55-BCF2-4402550D39A6}"/>
          </ac:spMkLst>
        </pc:spChg>
        <pc:spChg chg="add del">
          <ac:chgData name="nazan mersin" userId="39198b26a105b9c8" providerId="LiveId" clId="{05D19583-C2E9-4102-A967-3878126C357F}" dt="2021-10-24T21:38:07.077" v="149" actId="26606"/>
          <ac:spMkLst>
            <pc:docMk/>
            <pc:sldMk cId="3250722135" sldId="263"/>
            <ac:spMk id="401" creationId="{1C9C3C8B-A28D-44DF-AA29-02B28AED7148}"/>
          </ac:spMkLst>
        </pc:spChg>
        <pc:spChg chg="add del">
          <ac:chgData name="nazan mersin" userId="39198b26a105b9c8" providerId="LiveId" clId="{05D19583-C2E9-4102-A967-3878126C357F}" dt="2021-10-24T21:38:07.077" v="149" actId="26606"/>
          <ac:spMkLst>
            <pc:docMk/>
            <pc:sldMk cId="3250722135" sldId="263"/>
            <ac:spMk id="403" creationId="{1EB7CB2D-F6AA-4861-B158-DA3E6B923EC2}"/>
          </ac:spMkLst>
        </pc:spChg>
        <pc:spChg chg="add del">
          <ac:chgData name="nazan mersin" userId="39198b26a105b9c8" providerId="LiveId" clId="{05D19583-C2E9-4102-A967-3878126C357F}" dt="2021-10-24T21:38:07.077" v="149" actId="26606"/>
          <ac:spMkLst>
            <pc:docMk/>
            <pc:sldMk cId="3250722135" sldId="263"/>
            <ac:spMk id="405" creationId="{48203367-1F19-4C4F-B38D-929816F787B1}"/>
          </ac:spMkLst>
        </pc:spChg>
        <pc:spChg chg="add del">
          <ac:chgData name="nazan mersin" userId="39198b26a105b9c8" providerId="LiveId" clId="{05D19583-C2E9-4102-A967-3878126C357F}" dt="2021-10-24T21:38:07.077" v="149" actId="26606"/>
          <ac:spMkLst>
            <pc:docMk/>
            <pc:sldMk cId="3250722135" sldId="263"/>
            <ac:spMk id="407" creationId="{B89B3B49-0A7E-4573-9B52-D1B0659831AB}"/>
          </ac:spMkLst>
        </pc:spChg>
        <pc:spChg chg="add del">
          <ac:chgData name="nazan mersin" userId="39198b26a105b9c8" providerId="LiveId" clId="{05D19583-C2E9-4102-A967-3878126C357F}" dt="2021-10-24T21:38:07.077" v="149" actId="26606"/>
          <ac:spMkLst>
            <pc:docMk/>
            <pc:sldMk cId="3250722135" sldId="263"/>
            <ac:spMk id="409" creationId="{0288BD39-0846-445A-BD81-1E34E0E99ED0}"/>
          </ac:spMkLst>
        </pc:spChg>
        <pc:spChg chg="add del">
          <ac:chgData name="nazan mersin" userId="39198b26a105b9c8" providerId="LiveId" clId="{05D19583-C2E9-4102-A967-3878126C357F}" dt="2021-10-24T21:38:07.077" v="149" actId="26606"/>
          <ac:spMkLst>
            <pc:docMk/>
            <pc:sldMk cId="3250722135" sldId="263"/>
            <ac:spMk id="411" creationId="{BA82150B-D747-458F-8C52-72FBA52BCDBA}"/>
          </ac:spMkLst>
        </pc:spChg>
        <pc:spChg chg="add del">
          <ac:chgData name="nazan mersin" userId="39198b26a105b9c8" providerId="LiveId" clId="{05D19583-C2E9-4102-A967-3878126C357F}" dt="2021-10-24T21:38:07.077" v="149" actId="26606"/>
          <ac:spMkLst>
            <pc:docMk/>
            <pc:sldMk cId="3250722135" sldId="263"/>
            <ac:spMk id="413" creationId="{FEBB9D94-7802-4607-9BA4-62FB212BFCC8}"/>
          </ac:spMkLst>
        </pc:spChg>
        <pc:spChg chg="add del">
          <ac:chgData name="nazan mersin" userId="39198b26a105b9c8" providerId="LiveId" clId="{05D19583-C2E9-4102-A967-3878126C357F}" dt="2021-10-24T21:38:07.077" v="149" actId="26606"/>
          <ac:spMkLst>
            <pc:docMk/>
            <pc:sldMk cId="3250722135" sldId="263"/>
            <ac:spMk id="415" creationId="{24743784-06E3-4913-9DFD-2FCBF9D929C9}"/>
          </ac:spMkLst>
        </pc:spChg>
        <pc:spChg chg="add del">
          <ac:chgData name="nazan mersin" userId="39198b26a105b9c8" providerId="LiveId" clId="{05D19583-C2E9-4102-A967-3878126C357F}" dt="2021-10-24T21:38:07.077" v="149" actId="26606"/>
          <ac:spMkLst>
            <pc:docMk/>
            <pc:sldMk cId="3250722135" sldId="263"/>
            <ac:spMk id="417" creationId="{25CD3315-6611-406F-AF95-2EF9F5A5B048}"/>
          </ac:spMkLst>
        </pc:spChg>
        <pc:spChg chg="add del">
          <ac:chgData name="nazan mersin" userId="39198b26a105b9c8" providerId="LiveId" clId="{05D19583-C2E9-4102-A967-3878126C357F}" dt="2021-10-24T21:38:07.077" v="149" actId="26606"/>
          <ac:spMkLst>
            <pc:docMk/>
            <pc:sldMk cId="3250722135" sldId="263"/>
            <ac:spMk id="419" creationId="{EB447648-FE0A-4D8E-86B8-D38D5F938BF4}"/>
          </ac:spMkLst>
        </pc:spChg>
        <pc:spChg chg="add del">
          <ac:chgData name="nazan mersin" userId="39198b26a105b9c8" providerId="LiveId" clId="{05D19583-C2E9-4102-A967-3878126C357F}" dt="2021-10-24T21:38:07.077" v="149" actId="26606"/>
          <ac:spMkLst>
            <pc:docMk/>
            <pc:sldMk cId="3250722135" sldId="263"/>
            <ac:spMk id="421" creationId="{4B0A51D7-FF65-4E97-9E1A-8C4688E86263}"/>
          </ac:spMkLst>
        </pc:spChg>
        <pc:spChg chg="add del">
          <ac:chgData name="nazan mersin" userId="39198b26a105b9c8" providerId="LiveId" clId="{05D19583-C2E9-4102-A967-3878126C357F}" dt="2021-10-24T21:38:07.077" v="149" actId="26606"/>
          <ac:spMkLst>
            <pc:docMk/>
            <pc:sldMk cId="3250722135" sldId="263"/>
            <ac:spMk id="423" creationId="{008FF77B-AC18-4E35-BB9B-0CA39278F7BC}"/>
          </ac:spMkLst>
        </pc:spChg>
        <pc:spChg chg="add del">
          <ac:chgData name="nazan mersin" userId="39198b26a105b9c8" providerId="LiveId" clId="{05D19583-C2E9-4102-A967-3878126C357F}" dt="2021-10-24T21:38:07.077" v="149" actId="26606"/>
          <ac:spMkLst>
            <pc:docMk/>
            <pc:sldMk cId="3250722135" sldId="263"/>
            <ac:spMk id="425" creationId="{E71F6428-AC25-4A5A-8439-04768A17B6F8}"/>
          </ac:spMkLst>
        </pc:spChg>
        <pc:spChg chg="add del">
          <ac:chgData name="nazan mersin" userId="39198b26a105b9c8" providerId="LiveId" clId="{05D19583-C2E9-4102-A967-3878126C357F}" dt="2021-10-24T21:38:07.077" v="149" actId="26606"/>
          <ac:spMkLst>
            <pc:docMk/>
            <pc:sldMk cId="3250722135" sldId="263"/>
            <ac:spMk id="427" creationId="{F237A1D4-9D62-4DEA-BD39-E5EC93B33BEF}"/>
          </ac:spMkLst>
        </pc:spChg>
        <pc:spChg chg="add del">
          <ac:chgData name="nazan mersin" userId="39198b26a105b9c8" providerId="LiveId" clId="{05D19583-C2E9-4102-A967-3878126C357F}" dt="2021-10-24T21:38:07.077" v="149" actId="26606"/>
          <ac:spMkLst>
            <pc:docMk/>
            <pc:sldMk cId="3250722135" sldId="263"/>
            <ac:spMk id="429" creationId="{87E919CC-AC41-4F0D-A842-792D7A418795}"/>
          </ac:spMkLst>
        </pc:spChg>
        <pc:spChg chg="add del">
          <ac:chgData name="nazan mersin" userId="39198b26a105b9c8" providerId="LiveId" clId="{05D19583-C2E9-4102-A967-3878126C357F}" dt="2021-10-24T21:38:07.077" v="149" actId="26606"/>
          <ac:spMkLst>
            <pc:docMk/>
            <pc:sldMk cId="3250722135" sldId="263"/>
            <ac:spMk id="431" creationId="{965D7305-50C2-4D93-8832-19DC70C5BD23}"/>
          </ac:spMkLst>
        </pc:spChg>
        <pc:spChg chg="add del">
          <ac:chgData name="nazan mersin" userId="39198b26a105b9c8" providerId="LiveId" clId="{05D19583-C2E9-4102-A967-3878126C357F}" dt="2021-10-24T21:38:07.077" v="149" actId="26606"/>
          <ac:spMkLst>
            <pc:docMk/>
            <pc:sldMk cId="3250722135" sldId="263"/>
            <ac:spMk id="433" creationId="{E0E5EA9F-6192-466D-BF45-46D9BCE3BDB7}"/>
          </ac:spMkLst>
        </pc:spChg>
        <pc:spChg chg="add del">
          <ac:chgData name="nazan mersin" userId="39198b26a105b9c8" providerId="LiveId" clId="{05D19583-C2E9-4102-A967-3878126C357F}" dt="2021-10-24T21:38:07.077" v="149" actId="26606"/>
          <ac:spMkLst>
            <pc:docMk/>
            <pc:sldMk cId="3250722135" sldId="263"/>
            <ac:spMk id="435" creationId="{CFF6BE31-4842-4659-8D68-63423F82691E}"/>
          </ac:spMkLst>
        </pc:spChg>
        <pc:spChg chg="add del">
          <ac:chgData name="nazan mersin" userId="39198b26a105b9c8" providerId="LiveId" clId="{05D19583-C2E9-4102-A967-3878126C357F}" dt="2021-10-24T21:38:07.077" v="149" actId="26606"/>
          <ac:spMkLst>
            <pc:docMk/>
            <pc:sldMk cId="3250722135" sldId="263"/>
            <ac:spMk id="437" creationId="{3EC2112B-E2EC-492A-8AF9-D78F4B4A99B6}"/>
          </ac:spMkLst>
        </pc:spChg>
        <pc:spChg chg="add del">
          <ac:chgData name="nazan mersin" userId="39198b26a105b9c8" providerId="LiveId" clId="{05D19583-C2E9-4102-A967-3878126C357F}" dt="2021-10-24T21:38:07.077" v="149" actId="26606"/>
          <ac:spMkLst>
            <pc:docMk/>
            <pc:sldMk cId="3250722135" sldId="263"/>
            <ac:spMk id="439" creationId="{EB635BC8-61BC-44D5-AA11-9A308B3BA493}"/>
          </ac:spMkLst>
        </pc:spChg>
        <pc:spChg chg="add del">
          <ac:chgData name="nazan mersin" userId="39198b26a105b9c8" providerId="LiveId" clId="{05D19583-C2E9-4102-A967-3878126C357F}" dt="2021-10-24T21:38:07.077" v="149" actId="26606"/>
          <ac:spMkLst>
            <pc:docMk/>
            <pc:sldMk cId="3250722135" sldId="263"/>
            <ac:spMk id="441" creationId="{7E9ACE65-00C6-4A75-8F61-CCADAF3EC144}"/>
          </ac:spMkLst>
        </pc:spChg>
        <pc:spChg chg="add del">
          <ac:chgData name="nazan mersin" userId="39198b26a105b9c8" providerId="LiveId" clId="{05D19583-C2E9-4102-A967-3878126C357F}" dt="2021-10-24T21:38:07.077" v="149" actId="26606"/>
          <ac:spMkLst>
            <pc:docMk/>
            <pc:sldMk cId="3250722135" sldId="263"/>
            <ac:spMk id="443" creationId="{5D7163FE-5ADD-41E7-985B-F95E7E048402}"/>
          </ac:spMkLst>
        </pc:spChg>
        <pc:spChg chg="add del">
          <ac:chgData name="nazan mersin" userId="39198b26a105b9c8" providerId="LiveId" clId="{05D19583-C2E9-4102-A967-3878126C357F}" dt="2021-10-24T21:38:07.077" v="149" actId="26606"/>
          <ac:spMkLst>
            <pc:docMk/>
            <pc:sldMk cId="3250722135" sldId="263"/>
            <ac:spMk id="445" creationId="{DCD7108A-C70D-4FD9-B91A-0E9F9501AEFB}"/>
          </ac:spMkLst>
        </pc:spChg>
        <pc:spChg chg="add del">
          <ac:chgData name="nazan mersin" userId="39198b26a105b9c8" providerId="LiveId" clId="{05D19583-C2E9-4102-A967-3878126C357F}" dt="2021-10-24T21:38:07.077" v="149" actId="26606"/>
          <ac:spMkLst>
            <pc:docMk/>
            <pc:sldMk cId="3250722135" sldId="263"/>
            <ac:spMk id="447" creationId="{3C0CF799-2713-48A8-94DF-F8CB5F332436}"/>
          </ac:spMkLst>
        </pc:spChg>
        <pc:spChg chg="add del">
          <ac:chgData name="nazan mersin" userId="39198b26a105b9c8" providerId="LiveId" clId="{05D19583-C2E9-4102-A967-3878126C357F}" dt="2021-10-24T21:38:07.077" v="149" actId="26606"/>
          <ac:spMkLst>
            <pc:docMk/>
            <pc:sldMk cId="3250722135" sldId="263"/>
            <ac:spMk id="449" creationId="{00B8B62E-6551-4805-BD5A-5188FE5D3A79}"/>
          </ac:spMkLst>
        </pc:spChg>
        <pc:spChg chg="add del">
          <ac:chgData name="nazan mersin" userId="39198b26a105b9c8" providerId="LiveId" clId="{05D19583-C2E9-4102-A967-3878126C357F}" dt="2021-10-24T21:38:07.077" v="149" actId="26606"/>
          <ac:spMkLst>
            <pc:docMk/>
            <pc:sldMk cId="3250722135" sldId="263"/>
            <ac:spMk id="451" creationId="{DFCCEBA8-5961-480A-9134-51605F650B85}"/>
          </ac:spMkLst>
        </pc:spChg>
        <pc:spChg chg="add del">
          <ac:chgData name="nazan mersin" userId="39198b26a105b9c8" providerId="LiveId" clId="{05D19583-C2E9-4102-A967-3878126C357F}" dt="2021-10-24T21:38:07.077" v="149" actId="26606"/>
          <ac:spMkLst>
            <pc:docMk/>
            <pc:sldMk cId="3250722135" sldId="263"/>
            <ac:spMk id="453" creationId="{724D4F80-B109-4438-BC6D-ABB522B44115}"/>
          </ac:spMkLst>
        </pc:spChg>
        <pc:spChg chg="add del">
          <ac:chgData name="nazan mersin" userId="39198b26a105b9c8" providerId="LiveId" clId="{05D19583-C2E9-4102-A967-3878126C357F}" dt="2021-10-24T21:38:07.077" v="149" actId="26606"/>
          <ac:spMkLst>
            <pc:docMk/>
            <pc:sldMk cId="3250722135" sldId="263"/>
            <ac:spMk id="455" creationId="{52A7149F-5A3F-4537-981A-974C7409CAF3}"/>
          </ac:spMkLst>
        </pc:spChg>
        <pc:spChg chg="add del">
          <ac:chgData name="nazan mersin" userId="39198b26a105b9c8" providerId="LiveId" clId="{05D19583-C2E9-4102-A967-3878126C357F}" dt="2021-10-24T21:38:07.077" v="149" actId="26606"/>
          <ac:spMkLst>
            <pc:docMk/>
            <pc:sldMk cId="3250722135" sldId="263"/>
            <ac:spMk id="457" creationId="{89A8D3E3-3518-4738-B94E-F7DD9818D8D2}"/>
          </ac:spMkLst>
        </pc:spChg>
        <pc:spChg chg="add del">
          <ac:chgData name="nazan mersin" userId="39198b26a105b9c8" providerId="LiveId" clId="{05D19583-C2E9-4102-A967-3878126C357F}" dt="2021-10-24T21:38:07.077" v="149" actId="26606"/>
          <ac:spMkLst>
            <pc:docMk/>
            <pc:sldMk cId="3250722135" sldId="263"/>
            <ac:spMk id="459" creationId="{FA796F21-7CE5-4483-A137-919B3D433BDF}"/>
          </ac:spMkLst>
        </pc:spChg>
        <pc:spChg chg="add del">
          <ac:chgData name="nazan mersin" userId="39198b26a105b9c8" providerId="LiveId" clId="{05D19583-C2E9-4102-A967-3878126C357F}" dt="2021-10-24T21:38:07.077" v="149" actId="26606"/>
          <ac:spMkLst>
            <pc:docMk/>
            <pc:sldMk cId="3250722135" sldId="263"/>
            <ac:spMk id="461" creationId="{57FC30BB-0D8F-43B0-910E-7DDE8C9331FA}"/>
          </ac:spMkLst>
        </pc:spChg>
        <pc:spChg chg="add del">
          <ac:chgData name="nazan mersin" userId="39198b26a105b9c8" providerId="LiveId" clId="{05D19583-C2E9-4102-A967-3878126C357F}" dt="2021-10-24T21:38:07.077" v="149" actId="26606"/>
          <ac:spMkLst>
            <pc:docMk/>
            <pc:sldMk cId="3250722135" sldId="263"/>
            <ac:spMk id="463" creationId="{D938207F-A865-48E5-A15D-FD578BC59D89}"/>
          </ac:spMkLst>
        </pc:spChg>
        <pc:spChg chg="add del">
          <ac:chgData name="nazan mersin" userId="39198b26a105b9c8" providerId="LiveId" clId="{05D19583-C2E9-4102-A967-3878126C357F}" dt="2021-10-24T21:38:07.077" v="149" actId="26606"/>
          <ac:spMkLst>
            <pc:docMk/>
            <pc:sldMk cId="3250722135" sldId="263"/>
            <ac:spMk id="465" creationId="{04637E45-0880-40BC-B488-4EA4CA435620}"/>
          </ac:spMkLst>
        </pc:spChg>
        <pc:spChg chg="add del">
          <ac:chgData name="nazan mersin" userId="39198b26a105b9c8" providerId="LiveId" clId="{05D19583-C2E9-4102-A967-3878126C357F}" dt="2021-10-24T21:38:21.155" v="151" actId="26606"/>
          <ac:spMkLst>
            <pc:docMk/>
            <pc:sldMk cId="3250722135" sldId="263"/>
            <ac:spMk id="467" creationId="{9FF4A234-29BA-4B70-BFC0-64FBB64F2A7B}"/>
          </ac:spMkLst>
        </pc:spChg>
        <pc:spChg chg="add del">
          <ac:chgData name="nazan mersin" userId="39198b26a105b9c8" providerId="LiveId" clId="{05D19583-C2E9-4102-A967-3878126C357F}" dt="2021-10-24T21:38:21.155" v="151" actId="26606"/>
          <ac:spMkLst>
            <pc:docMk/>
            <pc:sldMk cId="3250722135" sldId="263"/>
            <ac:spMk id="468" creationId="{CDA16EB2-8F47-4759-A206-DA4D0FF38EDF}"/>
          </ac:spMkLst>
        </pc:spChg>
        <pc:spChg chg="add">
          <ac:chgData name="nazan mersin" userId="39198b26a105b9c8" providerId="LiveId" clId="{05D19583-C2E9-4102-A967-3878126C357F}" dt="2021-10-24T21:38:21.155" v="151" actId="26606"/>
          <ac:spMkLst>
            <pc:docMk/>
            <pc:sldMk cId="3250722135" sldId="263"/>
            <ac:spMk id="525" creationId="{C53527CE-0857-4148-A439-03E1284D2FB0}"/>
          </ac:spMkLst>
        </pc:spChg>
        <pc:grpChg chg="add del">
          <ac:chgData name="nazan mersin" userId="39198b26a105b9c8" providerId="LiveId" clId="{05D19583-C2E9-4102-A967-3878126C357F}" dt="2021-10-24T21:32:08.655" v="125" actId="26606"/>
          <ac:grpSpMkLst>
            <pc:docMk/>
            <pc:sldMk cId="3250722135" sldId="263"/>
            <ac:grpSpMk id="9" creationId="{71AFD227-869A-489C-A9B5-3F0498DF3C0C}"/>
          </ac:grpSpMkLst>
        </pc:grpChg>
        <pc:grpChg chg="add del">
          <ac:chgData name="nazan mersin" userId="39198b26a105b9c8" providerId="LiveId" clId="{05D19583-C2E9-4102-A967-3878126C357F}" dt="2021-10-24T21:37:41.288" v="146" actId="26606"/>
          <ac:grpSpMkLst>
            <pc:docMk/>
            <pc:sldMk cId="3250722135" sldId="263"/>
            <ac:grpSpMk id="80" creationId="{71AFD227-869A-489C-A9B5-3F0498DF3C0C}"/>
          </ac:grpSpMkLst>
        </pc:grpChg>
        <pc:grpChg chg="add del">
          <ac:chgData name="nazan mersin" userId="39198b26a105b9c8" providerId="LiveId" clId="{05D19583-C2E9-4102-A967-3878126C357F}" dt="2021-10-24T21:37:41.288" v="146" actId="26606"/>
          <ac:grpSpMkLst>
            <pc:docMk/>
            <pc:sldMk cId="3250722135" sldId="263"/>
            <ac:grpSpMk id="143" creationId="{67A83510-2790-4866-911D-2E1588DF5FCC}"/>
          </ac:grpSpMkLst>
        </pc:grpChg>
        <pc:grpChg chg="add">
          <ac:chgData name="nazan mersin" userId="39198b26a105b9c8" providerId="LiveId" clId="{05D19583-C2E9-4102-A967-3878126C357F}" dt="2021-10-24T21:38:21.155" v="151" actId="26606"/>
          <ac:grpSpMkLst>
            <pc:docMk/>
            <pc:sldMk cId="3250722135" sldId="263"/>
            <ac:grpSpMk id="470" creationId="{71AFD227-869A-489C-A9B5-3F0498DF3C0C}"/>
          </ac:grpSpMkLst>
        </pc:grpChg>
        <pc:graphicFrameChg chg="add del mod modGraphic">
          <ac:chgData name="nazan mersin" userId="39198b26a105b9c8" providerId="LiveId" clId="{05D19583-C2E9-4102-A967-3878126C357F}" dt="2021-10-24T21:33:58.520" v="135" actId="21"/>
          <ac:graphicFrameMkLst>
            <pc:docMk/>
            <pc:sldMk cId="3250722135" sldId="263"/>
            <ac:graphicFrameMk id="4" creationId="{70466DE4-6372-4573-8DE8-73DED54B3AE2}"/>
          </ac:graphicFrameMkLst>
        </pc:graphicFrameChg>
        <pc:graphicFrameChg chg="add mod modGraphic">
          <ac:chgData name="nazan mersin" userId="39198b26a105b9c8" providerId="LiveId" clId="{05D19583-C2E9-4102-A967-3878126C357F}" dt="2021-10-25T10:14:37.827" v="5078" actId="1076"/>
          <ac:graphicFrameMkLst>
            <pc:docMk/>
            <pc:sldMk cId="3250722135" sldId="263"/>
            <ac:graphicFrameMk id="7" creationId="{FC4938C6-BCD2-4B6C-AD81-815B393C4B7A}"/>
          </ac:graphicFrameMkLst>
        </pc:graphicFrameChg>
      </pc:sldChg>
      <pc:sldChg chg="addSp delSp modSp new mod setBg">
        <pc:chgData name="nazan mersin" userId="39198b26a105b9c8" providerId="LiveId" clId="{05D19583-C2E9-4102-A967-3878126C357F}" dt="2021-10-25T10:16:37.304" v="5195" actId="1076"/>
        <pc:sldMkLst>
          <pc:docMk/>
          <pc:sldMk cId="425308841" sldId="264"/>
        </pc:sldMkLst>
        <pc:spChg chg="del">
          <ac:chgData name="nazan mersin" userId="39198b26a105b9c8" providerId="LiveId" clId="{05D19583-C2E9-4102-A967-3878126C357F}" dt="2021-10-24T21:48:02.640" v="153" actId="21"/>
          <ac:spMkLst>
            <pc:docMk/>
            <pc:sldMk cId="425308841" sldId="264"/>
            <ac:spMk id="2" creationId="{3A03B4FD-0E72-45B2-8304-6FE618ABC441}"/>
          </ac:spMkLst>
        </pc:spChg>
        <pc:spChg chg="del">
          <ac:chgData name="nazan mersin" userId="39198b26a105b9c8" providerId="LiveId" clId="{05D19583-C2E9-4102-A967-3878126C357F}" dt="2021-10-24T21:47:57.172" v="152"/>
          <ac:spMkLst>
            <pc:docMk/>
            <pc:sldMk cId="425308841" sldId="264"/>
            <ac:spMk id="3" creationId="{09BD68AB-8E87-4B52-97C1-07B9F48AC750}"/>
          </ac:spMkLst>
        </pc:spChg>
        <pc:spChg chg="add mod">
          <ac:chgData name="nazan mersin" userId="39198b26a105b9c8" providerId="LiveId" clId="{05D19583-C2E9-4102-A967-3878126C357F}" dt="2021-10-25T10:16:37.304" v="5195" actId="1076"/>
          <ac:spMkLst>
            <pc:docMk/>
            <pc:sldMk cId="425308841" sldId="264"/>
            <ac:spMk id="67" creationId="{E76691AC-4E59-4084-BF40-EFFC1CBCA6CA}"/>
          </ac:spMkLst>
        </pc:spChg>
        <pc:spChg chg="add">
          <ac:chgData name="nazan mersin" userId="39198b26a105b9c8" providerId="LiveId" clId="{05D19583-C2E9-4102-A967-3878126C357F}" dt="2021-10-24T21:48:09.003" v="154" actId="26606"/>
          <ac:spMkLst>
            <pc:docMk/>
            <pc:sldMk cId="425308841" sldId="264"/>
            <ac:spMk id="68" creationId="{C53527CE-0857-4148-A439-03E1284D2FB0}"/>
          </ac:spMkLst>
        </pc:spChg>
        <pc:spChg chg="add del mod">
          <ac:chgData name="nazan mersin" userId="39198b26a105b9c8" providerId="LiveId" clId="{05D19583-C2E9-4102-A967-3878126C357F}" dt="2021-10-25T10:15:35.950" v="5180" actId="21"/>
          <ac:spMkLst>
            <pc:docMk/>
            <pc:sldMk cId="425308841" sldId="264"/>
            <ac:spMk id="69" creationId="{BD57B335-4980-4B4E-A8ED-BA8B51211810}"/>
          </ac:spMkLst>
        </pc:spChg>
        <pc:grpChg chg="add">
          <ac:chgData name="nazan mersin" userId="39198b26a105b9c8" providerId="LiveId" clId="{05D19583-C2E9-4102-A967-3878126C357F}" dt="2021-10-24T21:48:09.003" v="154" actId="26606"/>
          <ac:grpSpMkLst>
            <pc:docMk/>
            <pc:sldMk cId="425308841" sldId="264"/>
            <ac:grpSpMk id="9" creationId="{71AFD227-869A-489C-A9B5-3F0498DF3C0C}"/>
          </ac:grpSpMkLst>
        </pc:grpChg>
        <pc:graphicFrameChg chg="add mod modGraphic">
          <ac:chgData name="nazan mersin" userId="39198b26a105b9c8" providerId="LiveId" clId="{05D19583-C2E9-4102-A967-3878126C357F}" dt="2021-10-25T10:16:34.694" v="5194" actId="1076"/>
          <ac:graphicFrameMkLst>
            <pc:docMk/>
            <pc:sldMk cId="425308841" sldId="264"/>
            <ac:graphicFrameMk id="4" creationId="{3B6FAC7C-7DA3-427B-9F72-E2678214E884}"/>
          </ac:graphicFrameMkLst>
        </pc:graphicFrameChg>
      </pc:sldChg>
      <pc:sldChg chg="addSp delSp modSp new mod setBg">
        <pc:chgData name="nazan mersin" userId="39198b26a105b9c8" providerId="LiveId" clId="{05D19583-C2E9-4102-A967-3878126C357F}" dt="2021-10-25T10:07:38.115" v="4875" actId="1076"/>
        <pc:sldMkLst>
          <pc:docMk/>
          <pc:sldMk cId="745364870" sldId="265"/>
        </pc:sldMkLst>
        <pc:spChg chg="del">
          <ac:chgData name="nazan mersin" userId="39198b26a105b9c8" providerId="LiveId" clId="{05D19583-C2E9-4102-A967-3878126C357F}" dt="2021-10-24T21:34:46.368" v="138" actId="21"/>
          <ac:spMkLst>
            <pc:docMk/>
            <pc:sldMk cId="745364870" sldId="265"/>
            <ac:spMk id="2" creationId="{5167443F-1735-4BE7-8992-ABF5D69E84A1}"/>
          </ac:spMkLst>
        </pc:spChg>
        <pc:spChg chg="del">
          <ac:chgData name="nazan mersin" userId="39198b26a105b9c8" providerId="LiveId" clId="{05D19583-C2E9-4102-A967-3878126C357F}" dt="2021-10-24T21:34:40.578" v="137"/>
          <ac:spMkLst>
            <pc:docMk/>
            <pc:sldMk cId="745364870" sldId="265"/>
            <ac:spMk id="3" creationId="{8B8E61ED-9B27-46D0-8AB3-71289FB5D525}"/>
          </ac:spMkLst>
        </pc:spChg>
        <pc:spChg chg="add mod">
          <ac:chgData name="nazan mersin" userId="39198b26a105b9c8" providerId="LiveId" clId="{05D19583-C2E9-4102-A967-3878126C357F}" dt="2021-10-25T10:07:38.115" v="4875" actId="1076"/>
          <ac:spMkLst>
            <pc:docMk/>
            <pc:sldMk cId="745364870" sldId="265"/>
            <ac:spMk id="5" creationId="{776551DC-C1BE-4C28-90C6-C3CEEF7EFD6E}"/>
          </ac:spMkLst>
        </pc:spChg>
        <pc:spChg chg="add">
          <ac:chgData name="nazan mersin" userId="39198b26a105b9c8" providerId="LiveId" clId="{05D19583-C2E9-4102-A967-3878126C357F}" dt="2021-10-24T21:34:52.861" v="139" actId="26606"/>
          <ac:spMkLst>
            <pc:docMk/>
            <pc:sldMk cId="745364870" sldId="265"/>
            <ac:spMk id="9" creationId="{9FF4A234-29BA-4B70-BFC0-64FBB64F2A7B}"/>
          </ac:spMkLst>
        </pc:spChg>
        <pc:spChg chg="add">
          <ac:chgData name="nazan mersin" userId="39198b26a105b9c8" providerId="LiveId" clId="{05D19583-C2E9-4102-A967-3878126C357F}" dt="2021-10-24T21:34:52.861" v="139" actId="26606"/>
          <ac:spMkLst>
            <pc:docMk/>
            <pc:sldMk cId="745364870" sldId="265"/>
            <ac:spMk id="11" creationId="{CDA16EB2-8F47-4759-A206-DA4D0FF38EDF}"/>
          </ac:spMkLst>
        </pc:spChg>
        <pc:graphicFrameChg chg="add mod modGraphic">
          <ac:chgData name="nazan mersin" userId="39198b26a105b9c8" providerId="LiveId" clId="{05D19583-C2E9-4102-A967-3878126C357F}" dt="2021-10-25T10:07:34.418" v="4874" actId="1076"/>
          <ac:graphicFrameMkLst>
            <pc:docMk/>
            <pc:sldMk cId="745364870" sldId="265"/>
            <ac:graphicFrameMk id="4" creationId="{E25C5662-61D3-4AEB-80F4-2A825D5F57AB}"/>
          </ac:graphicFrameMkLst>
        </pc:graphicFrameChg>
      </pc:sldChg>
      <pc:sldChg chg="addSp delSp modSp new mod setBg">
        <pc:chgData name="nazan mersin" userId="39198b26a105b9c8" providerId="LiveId" clId="{05D19583-C2E9-4102-A967-3878126C357F}" dt="2021-10-25T11:24:43.892" v="6884" actId="20577"/>
        <pc:sldMkLst>
          <pc:docMk/>
          <pc:sldMk cId="2465358320" sldId="266"/>
        </pc:sldMkLst>
        <pc:spChg chg="del">
          <ac:chgData name="nazan mersin" userId="39198b26a105b9c8" providerId="LiveId" clId="{05D19583-C2E9-4102-A967-3878126C357F}" dt="2021-10-24T21:48:14.954" v="156" actId="21"/>
          <ac:spMkLst>
            <pc:docMk/>
            <pc:sldMk cId="2465358320" sldId="266"/>
            <ac:spMk id="2" creationId="{073EEC0C-DEB3-44B3-A2CC-AF0E0DC49503}"/>
          </ac:spMkLst>
        </pc:spChg>
        <pc:spChg chg="del">
          <ac:chgData name="nazan mersin" userId="39198b26a105b9c8" providerId="LiveId" clId="{05D19583-C2E9-4102-A967-3878126C357F}" dt="2021-10-24T21:53:15.358" v="157"/>
          <ac:spMkLst>
            <pc:docMk/>
            <pc:sldMk cId="2465358320" sldId="266"/>
            <ac:spMk id="3" creationId="{5934C589-B9E6-42CF-9BA9-FC6CADF30004}"/>
          </ac:spMkLst>
        </pc:spChg>
        <pc:spChg chg="add del mod">
          <ac:chgData name="nazan mersin" userId="39198b26a105b9c8" providerId="LiveId" clId="{05D19583-C2E9-4102-A967-3878126C357F}" dt="2021-10-25T10:34:22.023" v="5335"/>
          <ac:spMkLst>
            <pc:docMk/>
            <pc:sldMk cId="2465358320" sldId="266"/>
            <ac:spMk id="3" creationId="{5CD2E071-8B91-4063-8AEA-02758669AC3B}"/>
          </ac:spMkLst>
        </pc:spChg>
        <pc:spChg chg="add del mod">
          <ac:chgData name="nazan mersin" userId="39198b26a105b9c8" providerId="LiveId" clId="{05D19583-C2E9-4102-A967-3878126C357F}" dt="2021-10-25T10:36:38.803" v="5379" actId="21"/>
          <ac:spMkLst>
            <pc:docMk/>
            <pc:sldMk cId="2465358320" sldId="266"/>
            <ac:spMk id="5" creationId="{5EB80F02-FA90-45F2-92CE-2826EA1D83F9}"/>
          </ac:spMkLst>
        </pc:spChg>
        <pc:spChg chg="add del">
          <ac:chgData name="nazan mersin" userId="39198b26a105b9c8" providerId="LiveId" clId="{05D19583-C2E9-4102-A967-3878126C357F}" dt="2021-10-25T10:34:28.283" v="5337" actId="26606"/>
          <ac:spMkLst>
            <pc:docMk/>
            <pc:sldMk cId="2465358320" sldId="266"/>
            <ac:spMk id="6" creationId="{9FF4A234-29BA-4B70-BFC0-64FBB64F2A7B}"/>
          </ac:spMkLst>
        </pc:spChg>
        <pc:spChg chg="add del mod">
          <ac:chgData name="nazan mersin" userId="39198b26a105b9c8" providerId="LiveId" clId="{05D19583-C2E9-4102-A967-3878126C357F}" dt="2021-10-25T10:36:35.254" v="5378" actId="21"/>
          <ac:spMkLst>
            <pc:docMk/>
            <pc:sldMk cId="2465358320" sldId="266"/>
            <ac:spMk id="9" creationId="{2CD889A6-BA21-452D-803C-AB4886C03675}"/>
          </ac:spMkLst>
        </pc:spChg>
        <pc:spChg chg="add del">
          <ac:chgData name="nazan mersin" userId="39198b26a105b9c8" providerId="LiveId" clId="{05D19583-C2E9-4102-A967-3878126C357F}" dt="2021-10-24T21:53:45.890" v="159" actId="26606"/>
          <ac:spMkLst>
            <pc:docMk/>
            <pc:sldMk cId="2465358320" sldId="266"/>
            <ac:spMk id="68" creationId="{C53527CE-0857-4148-A439-03E1284D2FB0}"/>
          </ac:spMkLst>
        </pc:spChg>
        <pc:spChg chg="add mod">
          <ac:chgData name="nazan mersin" userId="39198b26a105b9c8" providerId="LiveId" clId="{05D19583-C2E9-4102-A967-3878126C357F}" dt="2021-10-25T10:40:36.836" v="5485" actId="20577"/>
          <ac:spMkLst>
            <pc:docMk/>
            <pc:sldMk cId="2465358320" sldId="266"/>
            <ac:spMk id="70" creationId="{DBB94C2F-EDFF-41A7-BFD1-6D60855EB7F9}"/>
          </ac:spMkLst>
        </pc:spChg>
        <pc:spChg chg="add">
          <ac:chgData name="nazan mersin" userId="39198b26a105b9c8" providerId="LiveId" clId="{05D19583-C2E9-4102-A967-3878126C357F}" dt="2021-10-25T10:34:28.283" v="5337" actId="26606"/>
          <ac:spMkLst>
            <pc:docMk/>
            <pc:sldMk cId="2465358320" sldId="266"/>
            <ac:spMk id="71" creationId="{C53527CE-0857-4148-A439-03E1284D2FB0}"/>
          </ac:spMkLst>
        </pc:spChg>
        <pc:grpChg chg="add del">
          <ac:chgData name="nazan mersin" userId="39198b26a105b9c8" providerId="LiveId" clId="{05D19583-C2E9-4102-A967-3878126C357F}" dt="2021-10-24T21:53:45.890" v="159" actId="26606"/>
          <ac:grpSpMkLst>
            <pc:docMk/>
            <pc:sldMk cId="2465358320" sldId="266"/>
            <ac:grpSpMk id="9" creationId="{71AFD227-869A-489C-A9B5-3F0498DF3C0C}"/>
          </ac:grpSpMkLst>
        </pc:grpChg>
        <pc:grpChg chg="add">
          <ac:chgData name="nazan mersin" userId="39198b26a105b9c8" providerId="LiveId" clId="{05D19583-C2E9-4102-A967-3878126C357F}" dt="2021-10-25T10:34:28.283" v="5337" actId="26606"/>
          <ac:grpSpMkLst>
            <pc:docMk/>
            <pc:sldMk cId="2465358320" sldId="266"/>
            <ac:grpSpMk id="12" creationId="{71AFD227-869A-489C-A9B5-3F0498DF3C0C}"/>
          </ac:grpSpMkLst>
        </pc:grpChg>
        <pc:graphicFrameChg chg="add del mod modGraphic">
          <ac:chgData name="nazan mersin" userId="39198b26a105b9c8" providerId="LiveId" clId="{05D19583-C2E9-4102-A967-3878126C357F}" dt="2021-10-25T10:34:19.023" v="5334" actId="478"/>
          <ac:graphicFrameMkLst>
            <pc:docMk/>
            <pc:sldMk cId="2465358320" sldId="266"/>
            <ac:graphicFrameMk id="4" creationId="{C8300FA7-276D-4922-A725-B5D7F9D95DF3}"/>
          </ac:graphicFrameMkLst>
        </pc:graphicFrameChg>
        <pc:graphicFrameChg chg="add del mod modGraphic">
          <ac:chgData name="nazan mersin" userId="39198b26a105b9c8" providerId="LiveId" clId="{05D19583-C2E9-4102-A967-3878126C357F}" dt="2021-10-25T10:36:22.778" v="5375" actId="21"/>
          <ac:graphicFrameMkLst>
            <pc:docMk/>
            <pc:sldMk cId="2465358320" sldId="266"/>
            <ac:graphicFrameMk id="7" creationId="{854F3B53-3A7F-446F-9101-9CFB39B7CD4A}"/>
          </ac:graphicFrameMkLst>
        </pc:graphicFrameChg>
        <pc:graphicFrameChg chg="add mod modGraphic">
          <ac:chgData name="nazan mersin" userId="39198b26a105b9c8" providerId="LiveId" clId="{05D19583-C2E9-4102-A967-3878126C357F}" dt="2021-10-25T11:24:43.892" v="6884" actId="20577"/>
          <ac:graphicFrameMkLst>
            <pc:docMk/>
            <pc:sldMk cId="2465358320" sldId="266"/>
            <ac:graphicFrameMk id="11" creationId="{39E6D0AE-7AFC-44B2-9628-4080393117EE}"/>
          </ac:graphicFrameMkLst>
        </pc:graphicFrameChg>
      </pc:sldChg>
      <pc:sldChg chg="addSp delSp modSp new mod setBg">
        <pc:chgData name="nazan mersin" userId="39198b26a105b9c8" providerId="LiveId" clId="{05D19583-C2E9-4102-A967-3878126C357F}" dt="2021-10-25T10:42:24.783" v="5537" actId="20577"/>
        <pc:sldMkLst>
          <pc:docMk/>
          <pc:sldMk cId="252635577" sldId="267"/>
        </pc:sldMkLst>
        <pc:spChg chg="del">
          <ac:chgData name="nazan mersin" userId="39198b26a105b9c8" providerId="LiveId" clId="{05D19583-C2E9-4102-A967-3878126C357F}" dt="2021-10-24T21:54:10.789" v="162" actId="21"/>
          <ac:spMkLst>
            <pc:docMk/>
            <pc:sldMk cId="252635577" sldId="267"/>
            <ac:spMk id="2" creationId="{464A0EB6-805B-4D07-880F-F9827B5A774A}"/>
          </ac:spMkLst>
        </pc:spChg>
        <pc:spChg chg="del">
          <ac:chgData name="nazan mersin" userId="39198b26a105b9c8" providerId="LiveId" clId="{05D19583-C2E9-4102-A967-3878126C357F}" dt="2021-10-24T21:59:57.731" v="163"/>
          <ac:spMkLst>
            <pc:docMk/>
            <pc:sldMk cId="252635577" sldId="267"/>
            <ac:spMk id="3" creationId="{A64DC200-AD11-40DC-9825-AACD1D42EF00}"/>
          </ac:spMkLst>
        </pc:spChg>
        <pc:spChg chg="add del">
          <ac:chgData name="nazan mersin" userId="39198b26a105b9c8" providerId="LiveId" clId="{05D19583-C2E9-4102-A967-3878126C357F}" dt="2021-10-25T10:41:02.553" v="5488" actId="26606"/>
          <ac:spMkLst>
            <pc:docMk/>
            <pc:sldMk cId="252635577" sldId="267"/>
            <ac:spMk id="9" creationId="{4080BC15-6F3E-4EDC-BB73-20706F743138}"/>
          </ac:spMkLst>
        </pc:spChg>
        <pc:spChg chg="add del">
          <ac:chgData name="nazan mersin" userId="39198b26a105b9c8" providerId="LiveId" clId="{05D19583-C2E9-4102-A967-3878126C357F}" dt="2021-10-25T10:41:02.553" v="5488" actId="26606"/>
          <ac:spMkLst>
            <pc:docMk/>
            <pc:sldMk cId="252635577" sldId="267"/>
            <ac:spMk id="11" creationId="{E4E336B8-243A-49D9-9876-4BF3A08D3A8A}"/>
          </ac:spMkLst>
        </pc:spChg>
        <pc:spChg chg="add del">
          <ac:chgData name="nazan mersin" userId="39198b26a105b9c8" providerId="LiveId" clId="{05D19583-C2E9-4102-A967-3878126C357F}" dt="2021-10-25T10:41:02.553" v="5488" actId="26606"/>
          <ac:spMkLst>
            <pc:docMk/>
            <pc:sldMk cId="252635577" sldId="267"/>
            <ac:spMk id="13" creationId="{05F36030-F60E-436E-81FE-74DD0776DB7F}"/>
          </ac:spMkLst>
        </pc:spChg>
        <pc:spChg chg="add del">
          <ac:chgData name="nazan mersin" userId="39198b26a105b9c8" providerId="LiveId" clId="{05D19583-C2E9-4102-A967-3878126C357F}" dt="2021-10-25T10:41:02.553" v="5488" actId="26606"/>
          <ac:spMkLst>
            <pc:docMk/>
            <pc:sldMk cId="252635577" sldId="267"/>
            <ac:spMk id="15" creationId="{800D5F55-AC8B-4C26-ABB0-D8D609EC4643}"/>
          </ac:spMkLst>
        </pc:spChg>
        <pc:spChg chg="add del">
          <ac:chgData name="nazan mersin" userId="39198b26a105b9c8" providerId="LiveId" clId="{05D19583-C2E9-4102-A967-3878126C357F}" dt="2021-10-25T10:41:02.553" v="5488" actId="26606"/>
          <ac:spMkLst>
            <pc:docMk/>
            <pc:sldMk cId="252635577" sldId="267"/>
            <ac:spMk id="17" creationId="{2DF0B83D-C899-44CA-9B54-A9C57E8EB386}"/>
          </ac:spMkLst>
        </pc:spChg>
        <pc:spChg chg="add del">
          <ac:chgData name="nazan mersin" userId="39198b26a105b9c8" providerId="LiveId" clId="{05D19583-C2E9-4102-A967-3878126C357F}" dt="2021-10-25T10:41:02.553" v="5488" actId="26606"/>
          <ac:spMkLst>
            <pc:docMk/>
            <pc:sldMk cId="252635577" sldId="267"/>
            <ac:spMk id="19" creationId="{E16B2E5A-8EC8-4C56-AB77-380486FDF026}"/>
          </ac:spMkLst>
        </pc:spChg>
        <pc:spChg chg="add del">
          <ac:chgData name="nazan mersin" userId="39198b26a105b9c8" providerId="LiveId" clId="{05D19583-C2E9-4102-A967-3878126C357F}" dt="2021-10-25T10:41:02.553" v="5488" actId="26606"/>
          <ac:spMkLst>
            <pc:docMk/>
            <pc:sldMk cId="252635577" sldId="267"/>
            <ac:spMk id="21" creationId="{C87A69CB-2620-4628-9781-88BD40636FCA}"/>
          </ac:spMkLst>
        </pc:spChg>
        <pc:spChg chg="add del">
          <ac:chgData name="nazan mersin" userId="39198b26a105b9c8" providerId="LiveId" clId="{05D19583-C2E9-4102-A967-3878126C357F}" dt="2021-10-25T10:41:02.553" v="5488" actId="26606"/>
          <ac:spMkLst>
            <pc:docMk/>
            <pc:sldMk cId="252635577" sldId="267"/>
            <ac:spMk id="23" creationId="{CABAB4BD-890F-4563-A5CA-536788B1E972}"/>
          </ac:spMkLst>
        </pc:spChg>
        <pc:spChg chg="add del">
          <ac:chgData name="nazan mersin" userId="39198b26a105b9c8" providerId="LiveId" clId="{05D19583-C2E9-4102-A967-3878126C357F}" dt="2021-10-25T10:41:02.553" v="5488" actId="26606"/>
          <ac:spMkLst>
            <pc:docMk/>
            <pc:sldMk cId="252635577" sldId="267"/>
            <ac:spMk id="25" creationId="{24690199-C217-4DCB-9B31-1A45649B0BDA}"/>
          </ac:spMkLst>
        </pc:spChg>
        <pc:spChg chg="add del">
          <ac:chgData name="nazan mersin" userId="39198b26a105b9c8" providerId="LiveId" clId="{05D19583-C2E9-4102-A967-3878126C357F}" dt="2021-10-25T10:41:02.553" v="5488" actId="26606"/>
          <ac:spMkLst>
            <pc:docMk/>
            <pc:sldMk cId="252635577" sldId="267"/>
            <ac:spMk id="27" creationId="{77F70717-3071-4962-8A7C-F9A58151CF98}"/>
          </ac:spMkLst>
        </pc:spChg>
        <pc:spChg chg="add del">
          <ac:chgData name="nazan mersin" userId="39198b26a105b9c8" providerId="LiveId" clId="{05D19583-C2E9-4102-A967-3878126C357F}" dt="2021-10-25T10:41:02.553" v="5488" actId="26606"/>
          <ac:spMkLst>
            <pc:docMk/>
            <pc:sldMk cId="252635577" sldId="267"/>
            <ac:spMk id="29" creationId="{9E870E95-FCD6-4158-861A-5CEC896F525D}"/>
          </ac:spMkLst>
        </pc:spChg>
        <pc:spChg chg="add del">
          <ac:chgData name="nazan mersin" userId="39198b26a105b9c8" providerId="LiveId" clId="{05D19583-C2E9-4102-A967-3878126C357F}" dt="2021-10-25T10:41:02.553" v="5488" actId="26606"/>
          <ac:spMkLst>
            <pc:docMk/>
            <pc:sldMk cId="252635577" sldId="267"/>
            <ac:spMk id="31" creationId="{6E01758F-8AEC-4155-B791-2A8CB8A48200}"/>
          </ac:spMkLst>
        </pc:spChg>
        <pc:spChg chg="add del">
          <ac:chgData name="nazan mersin" userId="39198b26a105b9c8" providerId="LiveId" clId="{05D19583-C2E9-4102-A967-3878126C357F}" dt="2021-10-25T10:41:02.553" v="5488" actId="26606"/>
          <ac:spMkLst>
            <pc:docMk/>
            <pc:sldMk cId="252635577" sldId="267"/>
            <ac:spMk id="33" creationId="{8379C6B3-49BE-4333-B322-AF02BBB41C1E}"/>
          </ac:spMkLst>
        </pc:spChg>
        <pc:spChg chg="add del">
          <ac:chgData name="nazan mersin" userId="39198b26a105b9c8" providerId="LiveId" clId="{05D19583-C2E9-4102-A967-3878126C357F}" dt="2021-10-25T10:41:02.553" v="5488" actId="26606"/>
          <ac:spMkLst>
            <pc:docMk/>
            <pc:sldMk cId="252635577" sldId="267"/>
            <ac:spMk id="35" creationId="{6D7188E6-F4DA-4486-938D-F45FE01A2631}"/>
          </ac:spMkLst>
        </pc:spChg>
        <pc:spChg chg="add del">
          <ac:chgData name="nazan mersin" userId="39198b26a105b9c8" providerId="LiveId" clId="{05D19583-C2E9-4102-A967-3878126C357F}" dt="2021-10-25T10:41:02.553" v="5488" actId="26606"/>
          <ac:spMkLst>
            <pc:docMk/>
            <pc:sldMk cId="252635577" sldId="267"/>
            <ac:spMk id="37" creationId="{CD22207C-B504-40B2-A1EB-2DC9B81625A7}"/>
          </ac:spMkLst>
        </pc:spChg>
        <pc:spChg chg="add del">
          <ac:chgData name="nazan mersin" userId="39198b26a105b9c8" providerId="LiveId" clId="{05D19583-C2E9-4102-A967-3878126C357F}" dt="2021-10-25T10:41:02.553" v="5488" actId="26606"/>
          <ac:spMkLst>
            <pc:docMk/>
            <pc:sldMk cId="252635577" sldId="267"/>
            <ac:spMk id="39" creationId="{0FBC38BC-DE18-4960-A9D4-F24C6F60C017}"/>
          </ac:spMkLst>
        </pc:spChg>
        <pc:spChg chg="add del">
          <ac:chgData name="nazan mersin" userId="39198b26a105b9c8" providerId="LiveId" clId="{05D19583-C2E9-4102-A967-3878126C357F}" dt="2021-10-25T10:41:02.553" v="5488" actId="26606"/>
          <ac:spMkLst>
            <pc:docMk/>
            <pc:sldMk cId="252635577" sldId="267"/>
            <ac:spMk id="41" creationId="{BC872037-D6F5-4CE7-A090-32A977A79F34}"/>
          </ac:spMkLst>
        </pc:spChg>
        <pc:spChg chg="add del">
          <ac:chgData name="nazan mersin" userId="39198b26a105b9c8" providerId="LiveId" clId="{05D19583-C2E9-4102-A967-3878126C357F}" dt="2021-10-25T10:41:02.553" v="5488" actId="26606"/>
          <ac:spMkLst>
            <pc:docMk/>
            <pc:sldMk cId="252635577" sldId="267"/>
            <ac:spMk id="43" creationId="{D3C4B45C-266A-45BF-98FA-CA5409C46209}"/>
          </ac:spMkLst>
        </pc:spChg>
        <pc:spChg chg="add del">
          <ac:chgData name="nazan mersin" userId="39198b26a105b9c8" providerId="LiveId" clId="{05D19583-C2E9-4102-A967-3878126C357F}" dt="2021-10-25T10:41:02.553" v="5488" actId="26606"/>
          <ac:spMkLst>
            <pc:docMk/>
            <pc:sldMk cId="252635577" sldId="267"/>
            <ac:spMk id="45" creationId="{76909582-A285-4EA4-AE72-9DBF0D5659D3}"/>
          </ac:spMkLst>
        </pc:spChg>
        <pc:spChg chg="add del">
          <ac:chgData name="nazan mersin" userId="39198b26a105b9c8" providerId="LiveId" clId="{05D19583-C2E9-4102-A967-3878126C357F}" dt="2021-10-25T10:41:02.553" v="5488" actId="26606"/>
          <ac:spMkLst>
            <pc:docMk/>
            <pc:sldMk cId="252635577" sldId="267"/>
            <ac:spMk id="47" creationId="{A620CFBF-D373-4BA6-BE41-62B50B94578C}"/>
          </ac:spMkLst>
        </pc:spChg>
        <pc:spChg chg="add del">
          <ac:chgData name="nazan mersin" userId="39198b26a105b9c8" providerId="LiveId" clId="{05D19583-C2E9-4102-A967-3878126C357F}" dt="2021-10-25T10:41:02.553" v="5488" actId="26606"/>
          <ac:spMkLst>
            <pc:docMk/>
            <pc:sldMk cId="252635577" sldId="267"/>
            <ac:spMk id="49" creationId="{700BC7B2-0C3D-459F-92C1-3605AA3F092D}"/>
          </ac:spMkLst>
        </pc:spChg>
        <pc:spChg chg="add del">
          <ac:chgData name="nazan mersin" userId="39198b26a105b9c8" providerId="LiveId" clId="{05D19583-C2E9-4102-A967-3878126C357F}" dt="2021-10-25T10:41:02.553" v="5488" actId="26606"/>
          <ac:spMkLst>
            <pc:docMk/>
            <pc:sldMk cId="252635577" sldId="267"/>
            <ac:spMk id="51" creationId="{24F4B005-B785-4A57-9E5A-82D85F00DA39}"/>
          </ac:spMkLst>
        </pc:spChg>
        <pc:spChg chg="add del">
          <ac:chgData name="nazan mersin" userId="39198b26a105b9c8" providerId="LiveId" clId="{05D19583-C2E9-4102-A967-3878126C357F}" dt="2021-10-25T10:41:02.553" v="5488" actId="26606"/>
          <ac:spMkLst>
            <pc:docMk/>
            <pc:sldMk cId="252635577" sldId="267"/>
            <ac:spMk id="53" creationId="{196ED9B6-969E-4AC4-ACD0-95A421BAB391}"/>
          </ac:spMkLst>
        </pc:spChg>
        <pc:spChg chg="add del">
          <ac:chgData name="nazan mersin" userId="39198b26a105b9c8" providerId="LiveId" clId="{05D19583-C2E9-4102-A967-3878126C357F}" dt="2021-10-25T10:41:02.553" v="5488" actId="26606"/>
          <ac:spMkLst>
            <pc:docMk/>
            <pc:sldMk cId="252635577" sldId="267"/>
            <ac:spMk id="55" creationId="{E317ADBB-3E4F-42D2-B7F2-A15924AD500C}"/>
          </ac:spMkLst>
        </pc:spChg>
        <pc:spChg chg="add del">
          <ac:chgData name="nazan mersin" userId="39198b26a105b9c8" providerId="LiveId" clId="{05D19583-C2E9-4102-A967-3878126C357F}" dt="2021-10-25T10:41:02.553" v="5488" actId="26606"/>
          <ac:spMkLst>
            <pc:docMk/>
            <pc:sldMk cId="252635577" sldId="267"/>
            <ac:spMk id="57" creationId="{2E9B2055-E384-472D-91D3-74775CDA167C}"/>
          </ac:spMkLst>
        </pc:spChg>
        <pc:spChg chg="add del">
          <ac:chgData name="nazan mersin" userId="39198b26a105b9c8" providerId="LiveId" clId="{05D19583-C2E9-4102-A967-3878126C357F}" dt="2021-10-25T10:41:02.553" v="5488" actId="26606"/>
          <ac:spMkLst>
            <pc:docMk/>
            <pc:sldMk cId="252635577" sldId="267"/>
            <ac:spMk id="59" creationId="{1F8EFF99-76BF-4F9B-ADAA-B8D310153B74}"/>
          </ac:spMkLst>
        </pc:spChg>
        <pc:spChg chg="add del">
          <ac:chgData name="nazan mersin" userId="39198b26a105b9c8" providerId="LiveId" clId="{05D19583-C2E9-4102-A967-3878126C357F}" dt="2021-10-25T10:41:02.553" v="5488" actId="26606"/>
          <ac:spMkLst>
            <pc:docMk/>
            <pc:sldMk cId="252635577" sldId="267"/>
            <ac:spMk id="61" creationId="{626F1B89-B88E-4CE3-90BF-3704BAF48824}"/>
          </ac:spMkLst>
        </pc:spChg>
        <pc:spChg chg="add del">
          <ac:chgData name="nazan mersin" userId="39198b26a105b9c8" providerId="LiveId" clId="{05D19583-C2E9-4102-A967-3878126C357F}" dt="2021-10-25T10:41:02.553" v="5488" actId="26606"/>
          <ac:spMkLst>
            <pc:docMk/>
            <pc:sldMk cId="252635577" sldId="267"/>
            <ac:spMk id="63" creationId="{C72C1CB8-8213-4EE7-AFFF-B0A74E7A74CA}"/>
          </ac:spMkLst>
        </pc:spChg>
        <pc:spChg chg="add del">
          <ac:chgData name="nazan mersin" userId="39198b26a105b9c8" providerId="LiveId" clId="{05D19583-C2E9-4102-A967-3878126C357F}" dt="2021-10-25T10:41:02.553" v="5488" actId="26606"/>
          <ac:spMkLst>
            <pc:docMk/>
            <pc:sldMk cId="252635577" sldId="267"/>
            <ac:spMk id="65" creationId="{2FF32C41-49E2-459E-9AC4-64269039B12A}"/>
          </ac:spMkLst>
        </pc:spChg>
        <pc:spChg chg="add del">
          <ac:chgData name="nazan mersin" userId="39198b26a105b9c8" providerId="LiveId" clId="{05D19583-C2E9-4102-A967-3878126C357F}" dt="2021-10-25T10:41:02.553" v="5488" actId="26606"/>
          <ac:spMkLst>
            <pc:docMk/>
            <pc:sldMk cId="252635577" sldId="267"/>
            <ac:spMk id="67" creationId="{06B5D5F0-EA51-440D-81A0-FE60CCFBA9C1}"/>
          </ac:spMkLst>
        </pc:spChg>
        <pc:spChg chg="add del">
          <ac:chgData name="nazan mersin" userId="39198b26a105b9c8" providerId="LiveId" clId="{05D19583-C2E9-4102-A967-3878126C357F}" dt="2021-10-25T10:41:02.553" v="5488" actId="26606"/>
          <ac:spMkLst>
            <pc:docMk/>
            <pc:sldMk cId="252635577" sldId="267"/>
            <ac:spMk id="69" creationId="{B7CA6C2F-61C2-486F-B691-E8EB4BA27618}"/>
          </ac:spMkLst>
        </pc:spChg>
        <pc:spChg chg="add del">
          <ac:chgData name="nazan mersin" userId="39198b26a105b9c8" providerId="LiveId" clId="{05D19583-C2E9-4102-A967-3878126C357F}" dt="2021-10-25T10:41:02.553" v="5488" actId="26606"/>
          <ac:spMkLst>
            <pc:docMk/>
            <pc:sldMk cId="252635577" sldId="267"/>
            <ac:spMk id="71" creationId="{A6727626-8944-4EB7-B327-B696FE484D24}"/>
          </ac:spMkLst>
        </pc:spChg>
        <pc:spChg chg="add del">
          <ac:chgData name="nazan mersin" userId="39198b26a105b9c8" providerId="LiveId" clId="{05D19583-C2E9-4102-A967-3878126C357F}" dt="2021-10-25T10:41:02.553" v="5488" actId="26606"/>
          <ac:spMkLst>
            <pc:docMk/>
            <pc:sldMk cId="252635577" sldId="267"/>
            <ac:spMk id="73" creationId="{CFBBE0E2-8BDF-4B26-BEBC-DB799B8F6B44}"/>
          </ac:spMkLst>
        </pc:spChg>
        <pc:spChg chg="add del">
          <ac:chgData name="nazan mersin" userId="39198b26a105b9c8" providerId="LiveId" clId="{05D19583-C2E9-4102-A967-3878126C357F}" dt="2021-10-25T10:41:02.553" v="5488" actId="26606"/>
          <ac:spMkLst>
            <pc:docMk/>
            <pc:sldMk cId="252635577" sldId="267"/>
            <ac:spMk id="75" creationId="{8EB99B25-2662-42DE-8F5D-E0F6F28C859A}"/>
          </ac:spMkLst>
        </pc:spChg>
        <pc:spChg chg="add del">
          <ac:chgData name="nazan mersin" userId="39198b26a105b9c8" providerId="LiveId" clId="{05D19583-C2E9-4102-A967-3878126C357F}" dt="2021-10-25T10:41:02.553" v="5488" actId="26606"/>
          <ac:spMkLst>
            <pc:docMk/>
            <pc:sldMk cId="252635577" sldId="267"/>
            <ac:spMk id="77" creationId="{496BF3B0-761A-4454-BE3C-86B4675DC037}"/>
          </ac:spMkLst>
        </pc:spChg>
        <pc:spChg chg="add del">
          <ac:chgData name="nazan mersin" userId="39198b26a105b9c8" providerId="LiveId" clId="{05D19583-C2E9-4102-A967-3878126C357F}" dt="2021-10-25T10:41:02.553" v="5488" actId="26606"/>
          <ac:spMkLst>
            <pc:docMk/>
            <pc:sldMk cId="252635577" sldId="267"/>
            <ac:spMk id="79" creationId="{B519F0F1-B284-44D5-91E9-5018219AFF78}"/>
          </ac:spMkLst>
        </pc:spChg>
        <pc:spChg chg="add del">
          <ac:chgData name="nazan mersin" userId="39198b26a105b9c8" providerId="LiveId" clId="{05D19583-C2E9-4102-A967-3878126C357F}" dt="2021-10-25T10:41:02.553" v="5488" actId="26606"/>
          <ac:spMkLst>
            <pc:docMk/>
            <pc:sldMk cId="252635577" sldId="267"/>
            <ac:spMk id="81" creationId="{0ED49C08-BE23-43F9-A421-6CD45C78082D}"/>
          </ac:spMkLst>
        </pc:spChg>
        <pc:spChg chg="add del">
          <ac:chgData name="nazan mersin" userId="39198b26a105b9c8" providerId="LiveId" clId="{05D19583-C2E9-4102-A967-3878126C357F}" dt="2021-10-25T10:41:02.553" v="5488" actId="26606"/>
          <ac:spMkLst>
            <pc:docMk/>
            <pc:sldMk cId="252635577" sldId="267"/>
            <ac:spMk id="83" creationId="{92F171FA-0CB2-4F4C-A2F3-1B7B6B0289BD}"/>
          </ac:spMkLst>
        </pc:spChg>
        <pc:spChg chg="add del">
          <ac:chgData name="nazan mersin" userId="39198b26a105b9c8" providerId="LiveId" clId="{05D19583-C2E9-4102-A967-3878126C357F}" dt="2021-10-25T10:41:02.553" v="5488" actId="26606"/>
          <ac:spMkLst>
            <pc:docMk/>
            <pc:sldMk cId="252635577" sldId="267"/>
            <ac:spMk id="85" creationId="{A0073675-5E26-428E-A2F7-2A952D31454B}"/>
          </ac:spMkLst>
        </pc:spChg>
        <pc:spChg chg="add del">
          <ac:chgData name="nazan mersin" userId="39198b26a105b9c8" providerId="LiveId" clId="{05D19583-C2E9-4102-A967-3878126C357F}" dt="2021-10-25T10:41:02.553" v="5488" actId="26606"/>
          <ac:spMkLst>
            <pc:docMk/>
            <pc:sldMk cId="252635577" sldId="267"/>
            <ac:spMk id="87" creationId="{D8C4C7E6-114C-4D16-9FC6-1260653C2375}"/>
          </ac:spMkLst>
        </pc:spChg>
        <pc:spChg chg="add del">
          <ac:chgData name="nazan mersin" userId="39198b26a105b9c8" providerId="LiveId" clId="{05D19583-C2E9-4102-A967-3878126C357F}" dt="2021-10-25T10:41:02.553" v="5488" actId="26606"/>
          <ac:spMkLst>
            <pc:docMk/>
            <pc:sldMk cId="252635577" sldId="267"/>
            <ac:spMk id="89" creationId="{5FB2CD0B-BF87-4FEC-B6B6-0DA50B9314A2}"/>
          </ac:spMkLst>
        </pc:spChg>
        <pc:spChg chg="add del">
          <ac:chgData name="nazan mersin" userId="39198b26a105b9c8" providerId="LiveId" clId="{05D19583-C2E9-4102-A967-3878126C357F}" dt="2021-10-25T10:41:02.553" v="5488" actId="26606"/>
          <ac:spMkLst>
            <pc:docMk/>
            <pc:sldMk cId="252635577" sldId="267"/>
            <ac:spMk id="91" creationId="{D12EC8B9-DE60-44BC-9911-A9CD8EF50666}"/>
          </ac:spMkLst>
        </pc:spChg>
        <pc:spChg chg="add del">
          <ac:chgData name="nazan mersin" userId="39198b26a105b9c8" providerId="LiveId" clId="{05D19583-C2E9-4102-A967-3878126C357F}" dt="2021-10-25T10:41:02.553" v="5488" actId="26606"/>
          <ac:spMkLst>
            <pc:docMk/>
            <pc:sldMk cId="252635577" sldId="267"/>
            <ac:spMk id="93" creationId="{9B0D6CF6-D17B-4DC7-828A-773636910C92}"/>
          </ac:spMkLst>
        </pc:spChg>
        <pc:spChg chg="add del">
          <ac:chgData name="nazan mersin" userId="39198b26a105b9c8" providerId="LiveId" clId="{05D19583-C2E9-4102-A967-3878126C357F}" dt="2021-10-25T10:41:02.553" v="5488" actId="26606"/>
          <ac:spMkLst>
            <pc:docMk/>
            <pc:sldMk cId="252635577" sldId="267"/>
            <ac:spMk id="95" creationId="{8C6933FD-FAB6-403B-9CD4-EF0E06CF799C}"/>
          </ac:spMkLst>
        </pc:spChg>
        <pc:spChg chg="add del">
          <ac:chgData name="nazan mersin" userId="39198b26a105b9c8" providerId="LiveId" clId="{05D19583-C2E9-4102-A967-3878126C357F}" dt="2021-10-25T10:41:02.553" v="5488" actId="26606"/>
          <ac:spMkLst>
            <pc:docMk/>
            <pc:sldMk cId="252635577" sldId="267"/>
            <ac:spMk id="97" creationId="{5C2A4452-6B00-411C-80AB-29AE135B4550}"/>
          </ac:spMkLst>
        </pc:spChg>
        <pc:spChg chg="add del">
          <ac:chgData name="nazan mersin" userId="39198b26a105b9c8" providerId="LiveId" clId="{05D19583-C2E9-4102-A967-3878126C357F}" dt="2021-10-25T10:41:02.553" v="5488" actId="26606"/>
          <ac:spMkLst>
            <pc:docMk/>
            <pc:sldMk cId="252635577" sldId="267"/>
            <ac:spMk id="99" creationId="{3F4D3F48-1D65-45EB-91E2-BEFFB2440C97}"/>
          </ac:spMkLst>
        </pc:spChg>
        <pc:spChg chg="add del">
          <ac:chgData name="nazan mersin" userId="39198b26a105b9c8" providerId="LiveId" clId="{05D19583-C2E9-4102-A967-3878126C357F}" dt="2021-10-25T10:41:02.553" v="5488" actId="26606"/>
          <ac:spMkLst>
            <pc:docMk/>
            <pc:sldMk cId="252635577" sldId="267"/>
            <ac:spMk id="101" creationId="{F5A66334-17A8-4594-AB17-4C33A955B27D}"/>
          </ac:spMkLst>
        </pc:spChg>
        <pc:spChg chg="add del">
          <ac:chgData name="nazan mersin" userId="39198b26a105b9c8" providerId="LiveId" clId="{05D19583-C2E9-4102-A967-3878126C357F}" dt="2021-10-25T10:41:02.553" v="5488" actId="26606"/>
          <ac:spMkLst>
            <pc:docMk/>
            <pc:sldMk cId="252635577" sldId="267"/>
            <ac:spMk id="103" creationId="{FB7FEAD3-708C-4B79-B452-4445C27780D9}"/>
          </ac:spMkLst>
        </pc:spChg>
        <pc:spChg chg="add del">
          <ac:chgData name="nazan mersin" userId="39198b26a105b9c8" providerId="LiveId" clId="{05D19583-C2E9-4102-A967-3878126C357F}" dt="2021-10-25T10:41:02.553" v="5488" actId="26606"/>
          <ac:spMkLst>
            <pc:docMk/>
            <pc:sldMk cId="252635577" sldId="267"/>
            <ac:spMk id="105" creationId="{41281533-9B25-42A4-9F50-34B4F24C0E5B}"/>
          </ac:spMkLst>
        </pc:spChg>
        <pc:spChg chg="add del">
          <ac:chgData name="nazan mersin" userId="39198b26a105b9c8" providerId="LiveId" clId="{05D19583-C2E9-4102-A967-3878126C357F}" dt="2021-10-25T10:41:02.553" v="5488" actId="26606"/>
          <ac:spMkLst>
            <pc:docMk/>
            <pc:sldMk cId="252635577" sldId="267"/>
            <ac:spMk id="107" creationId="{007246F1-084B-45D9-BDD9-99BB53F6C9AD}"/>
          </ac:spMkLst>
        </pc:spChg>
        <pc:spChg chg="add del">
          <ac:chgData name="nazan mersin" userId="39198b26a105b9c8" providerId="LiveId" clId="{05D19583-C2E9-4102-A967-3878126C357F}" dt="2021-10-25T10:41:02.553" v="5488" actId="26606"/>
          <ac:spMkLst>
            <pc:docMk/>
            <pc:sldMk cId="252635577" sldId="267"/>
            <ac:spMk id="109" creationId="{77CDD712-F443-4EDC-B663-5EC5ACD7DBE0}"/>
          </ac:spMkLst>
        </pc:spChg>
        <pc:spChg chg="add del">
          <ac:chgData name="nazan mersin" userId="39198b26a105b9c8" providerId="LiveId" clId="{05D19583-C2E9-4102-A967-3878126C357F}" dt="2021-10-25T10:41:02.553" v="5488" actId="26606"/>
          <ac:spMkLst>
            <pc:docMk/>
            <pc:sldMk cId="252635577" sldId="267"/>
            <ac:spMk id="111" creationId="{4A695BE5-DE27-460F-845F-45BB814FE35C}"/>
          </ac:spMkLst>
        </pc:spChg>
        <pc:spChg chg="add del">
          <ac:chgData name="nazan mersin" userId="39198b26a105b9c8" providerId="LiveId" clId="{05D19583-C2E9-4102-A967-3878126C357F}" dt="2021-10-25T10:41:02.553" v="5488" actId="26606"/>
          <ac:spMkLst>
            <pc:docMk/>
            <pc:sldMk cId="252635577" sldId="267"/>
            <ac:spMk id="113" creationId="{DE28BE4E-1A59-46FF-810A-A8F9A46F7026}"/>
          </ac:spMkLst>
        </pc:spChg>
        <pc:spChg chg="add del">
          <ac:chgData name="nazan mersin" userId="39198b26a105b9c8" providerId="LiveId" clId="{05D19583-C2E9-4102-A967-3878126C357F}" dt="2021-10-25T10:41:02.553" v="5488" actId="26606"/>
          <ac:spMkLst>
            <pc:docMk/>
            <pc:sldMk cId="252635577" sldId="267"/>
            <ac:spMk id="115" creationId="{A3CF799A-9839-4CB1-9381-DCC0C1FE1B37}"/>
          </ac:spMkLst>
        </pc:spChg>
        <pc:spChg chg="add del">
          <ac:chgData name="nazan mersin" userId="39198b26a105b9c8" providerId="LiveId" clId="{05D19583-C2E9-4102-A967-3878126C357F}" dt="2021-10-25T10:41:02.553" v="5488" actId="26606"/>
          <ac:spMkLst>
            <pc:docMk/>
            <pc:sldMk cId="252635577" sldId="267"/>
            <ac:spMk id="117" creationId="{1EFA42E9-27C0-423D-93C8-794A9683FCF1}"/>
          </ac:spMkLst>
        </pc:spChg>
        <pc:spChg chg="add del">
          <ac:chgData name="nazan mersin" userId="39198b26a105b9c8" providerId="LiveId" clId="{05D19583-C2E9-4102-A967-3878126C357F}" dt="2021-10-25T10:41:02.553" v="5488" actId="26606"/>
          <ac:spMkLst>
            <pc:docMk/>
            <pc:sldMk cId="252635577" sldId="267"/>
            <ac:spMk id="119" creationId="{E5B56BED-7578-4E42-889D-34AA58F679ED}"/>
          </ac:spMkLst>
        </pc:spChg>
        <pc:spChg chg="add del">
          <ac:chgData name="nazan mersin" userId="39198b26a105b9c8" providerId="LiveId" clId="{05D19583-C2E9-4102-A967-3878126C357F}" dt="2021-10-25T10:41:02.553" v="5488" actId="26606"/>
          <ac:spMkLst>
            <pc:docMk/>
            <pc:sldMk cId="252635577" sldId="267"/>
            <ac:spMk id="121" creationId="{FCC7DD6E-E0E5-46B9-81B7-3B2F7B333264}"/>
          </ac:spMkLst>
        </pc:spChg>
        <pc:spChg chg="add del">
          <ac:chgData name="nazan mersin" userId="39198b26a105b9c8" providerId="LiveId" clId="{05D19583-C2E9-4102-A967-3878126C357F}" dt="2021-10-25T10:41:02.553" v="5488" actId="26606"/>
          <ac:spMkLst>
            <pc:docMk/>
            <pc:sldMk cId="252635577" sldId="267"/>
            <ac:spMk id="123" creationId="{9C83D9FD-E06E-407B-BA7C-2C2AD5B16C24}"/>
          </ac:spMkLst>
        </pc:spChg>
        <pc:spChg chg="add del">
          <ac:chgData name="nazan mersin" userId="39198b26a105b9c8" providerId="LiveId" clId="{05D19583-C2E9-4102-A967-3878126C357F}" dt="2021-10-25T10:41:02.553" v="5488" actId="26606"/>
          <ac:spMkLst>
            <pc:docMk/>
            <pc:sldMk cId="252635577" sldId="267"/>
            <ac:spMk id="125" creationId="{3C1174EE-071E-4421-BD9C-2C2D84190D2E}"/>
          </ac:spMkLst>
        </pc:spChg>
        <pc:spChg chg="add del">
          <ac:chgData name="nazan mersin" userId="39198b26a105b9c8" providerId="LiveId" clId="{05D19583-C2E9-4102-A967-3878126C357F}" dt="2021-10-25T10:41:02.553" v="5488" actId="26606"/>
          <ac:spMkLst>
            <pc:docMk/>
            <pc:sldMk cId="252635577" sldId="267"/>
            <ac:spMk id="127" creationId="{6F280CAD-1F1B-4F43-99A3-B2EC2A7F30F4}"/>
          </ac:spMkLst>
        </pc:spChg>
        <pc:spChg chg="add del">
          <ac:chgData name="nazan mersin" userId="39198b26a105b9c8" providerId="LiveId" clId="{05D19583-C2E9-4102-A967-3878126C357F}" dt="2021-10-25T10:41:02.553" v="5488" actId="26606"/>
          <ac:spMkLst>
            <pc:docMk/>
            <pc:sldMk cId="252635577" sldId="267"/>
            <ac:spMk id="129" creationId="{0D5C974E-4B43-4FFA-8230-DB0E1993C331}"/>
          </ac:spMkLst>
        </pc:spChg>
        <pc:spChg chg="add del">
          <ac:chgData name="nazan mersin" userId="39198b26a105b9c8" providerId="LiveId" clId="{05D19583-C2E9-4102-A967-3878126C357F}" dt="2021-10-25T10:41:02.553" v="5488" actId="26606"/>
          <ac:spMkLst>
            <pc:docMk/>
            <pc:sldMk cId="252635577" sldId="267"/>
            <ac:spMk id="131" creationId="{A1CACEBA-A7A9-45FB-897A-888150011BC6}"/>
          </ac:spMkLst>
        </pc:spChg>
        <pc:spChg chg="add del">
          <ac:chgData name="nazan mersin" userId="39198b26a105b9c8" providerId="LiveId" clId="{05D19583-C2E9-4102-A967-3878126C357F}" dt="2021-10-25T10:41:02.553" v="5488" actId="26606"/>
          <ac:spMkLst>
            <pc:docMk/>
            <pc:sldMk cId="252635577" sldId="267"/>
            <ac:spMk id="133" creationId="{583E2F4A-E235-4600-A80D-18C1C36EE5FA}"/>
          </ac:spMkLst>
        </pc:spChg>
        <pc:spChg chg="add del">
          <ac:chgData name="nazan mersin" userId="39198b26a105b9c8" providerId="LiveId" clId="{05D19583-C2E9-4102-A967-3878126C357F}" dt="2021-10-25T10:41:02.553" v="5488" actId="26606"/>
          <ac:spMkLst>
            <pc:docMk/>
            <pc:sldMk cId="252635577" sldId="267"/>
            <ac:spMk id="135" creationId="{F16259CF-A0BC-4673-91C7-A7D3CDF7C7FD}"/>
          </ac:spMkLst>
        </pc:spChg>
        <pc:spChg chg="add del">
          <ac:chgData name="nazan mersin" userId="39198b26a105b9c8" providerId="LiveId" clId="{05D19583-C2E9-4102-A967-3878126C357F}" dt="2021-10-25T10:41:02.553" v="5488" actId="26606"/>
          <ac:spMkLst>
            <pc:docMk/>
            <pc:sldMk cId="252635577" sldId="267"/>
            <ac:spMk id="137" creationId="{B09A934A-4464-4C9B-ACAD-9128E0B615E4}"/>
          </ac:spMkLst>
        </pc:spChg>
        <pc:spChg chg="add del">
          <ac:chgData name="nazan mersin" userId="39198b26a105b9c8" providerId="LiveId" clId="{05D19583-C2E9-4102-A967-3878126C357F}" dt="2021-10-25T10:41:02.553" v="5488" actId="26606"/>
          <ac:spMkLst>
            <pc:docMk/>
            <pc:sldMk cId="252635577" sldId="267"/>
            <ac:spMk id="139" creationId="{CB010BB8-6FD4-498C-994D-53C8DC7491EE}"/>
          </ac:spMkLst>
        </pc:spChg>
        <pc:spChg chg="add del">
          <ac:chgData name="nazan mersin" userId="39198b26a105b9c8" providerId="LiveId" clId="{05D19583-C2E9-4102-A967-3878126C357F}" dt="2021-10-25T10:41:02.553" v="5488" actId="26606"/>
          <ac:spMkLst>
            <pc:docMk/>
            <pc:sldMk cId="252635577" sldId="267"/>
            <ac:spMk id="141" creationId="{2D373437-2902-4D8A-B887-F6941556C277}"/>
          </ac:spMkLst>
        </pc:spChg>
        <pc:spChg chg="add del">
          <ac:chgData name="nazan mersin" userId="39198b26a105b9c8" providerId="LiveId" clId="{05D19583-C2E9-4102-A967-3878126C357F}" dt="2021-10-25T10:41:02.553" v="5488" actId="26606"/>
          <ac:spMkLst>
            <pc:docMk/>
            <pc:sldMk cId="252635577" sldId="267"/>
            <ac:spMk id="143" creationId="{217D616F-FDFA-439E-8B09-E55F8234B05F}"/>
          </ac:spMkLst>
        </pc:spChg>
        <pc:spChg chg="add del">
          <ac:chgData name="nazan mersin" userId="39198b26a105b9c8" providerId="LiveId" clId="{05D19583-C2E9-4102-A967-3878126C357F}" dt="2021-10-25T10:41:02.553" v="5488" actId="26606"/>
          <ac:spMkLst>
            <pc:docMk/>
            <pc:sldMk cId="252635577" sldId="267"/>
            <ac:spMk id="145" creationId="{0F74D32E-67FC-452C-A52B-988DB4984338}"/>
          </ac:spMkLst>
        </pc:spChg>
        <pc:spChg chg="add del">
          <ac:chgData name="nazan mersin" userId="39198b26a105b9c8" providerId="LiveId" clId="{05D19583-C2E9-4102-A967-3878126C357F}" dt="2021-10-25T10:41:02.553" v="5488" actId="26606"/>
          <ac:spMkLst>
            <pc:docMk/>
            <pc:sldMk cId="252635577" sldId="267"/>
            <ac:spMk id="147" creationId="{B8F74E45-2803-4A11-9333-3639A1C2F2D9}"/>
          </ac:spMkLst>
        </pc:spChg>
        <pc:spChg chg="add del">
          <ac:chgData name="nazan mersin" userId="39198b26a105b9c8" providerId="LiveId" clId="{05D19583-C2E9-4102-A967-3878126C357F}" dt="2021-10-25T10:41:02.553" v="5488" actId="26606"/>
          <ac:spMkLst>
            <pc:docMk/>
            <pc:sldMk cId="252635577" sldId="267"/>
            <ac:spMk id="149" creationId="{106009C3-0971-47AF-8BD9-2EC8A6A4B2F3}"/>
          </ac:spMkLst>
        </pc:spChg>
        <pc:spChg chg="add del">
          <ac:chgData name="nazan mersin" userId="39198b26a105b9c8" providerId="LiveId" clId="{05D19583-C2E9-4102-A967-3878126C357F}" dt="2021-10-25T10:41:02.553" v="5488" actId="26606"/>
          <ac:spMkLst>
            <pc:docMk/>
            <pc:sldMk cId="252635577" sldId="267"/>
            <ac:spMk id="151" creationId="{ED29B115-F34D-4E41-A4A2-C0CE41C697C8}"/>
          </ac:spMkLst>
        </pc:spChg>
        <pc:spChg chg="add del">
          <ac:chgData name="nazan mersin" userId="39198b26a105b9c8" providerId="LiveId" clId="{05D19583-C2E9-4102-A967-3878126C357F}" dt="2021-10-25T10:41:02.553" v="5488" actId="26606"/>
          <ac:spMkLst>
            <pc:docMk/>
            <pc:sldMk cId="252635577" sldId="267"/>
            <ac:spMk id="153" creationId="{19D4861C-7907-48BF-84E7-96C0E098D43A}"/>
          </ac:spMkLst>
        </pc:spChg>
        <pc:spChg chg="add del">
          <ac:chgData name="nazan mersin" userId="39198b26a105b9c8" providerId="LiveId" clId="{05D19583-C2E9-4102-A967-3878126C357F}" dt="2021-10-25T10:41:02.553" v="5488" actId="26606"/>
          <ac:spMkLst>
            <pc:docMk/>
            <pc:sldMk cId="252635577" sldId="267"/>
            <ac:spMk id="155" creationId="{AEF03EB9-6D77-4E55-BCF2-4402550D39A6}"/>
          </ac:spMkLst>
        </pc:spChg>
        <pc:spChg chg="add del">
          <ac:chgData name="nazan mersin" userId="39198b26a105b9c8" providerId="LiveId" clId="{05D19583-C2E9-4102-A967-3878126C357F}" dt="2021-10-25T10:41:02.553" v="5488" actId="26606"/>
          <ac:spMkLst>
            <pc:docMk/>
            <pc:sldMk cId="252635577" sldId="267"/>
            <ac:spMk id="157" creationId="{1C9C3C8B-A28D-44DF-AA29-02B28AED7148}"/>
          </ac:spMkLst>
        </pc:spChg>
        <pc:spChg chg="add del">
          <ac:chgData name="nazan mersin" userId="39198b26a105b9c8" providerId="LiveId" clId="{05D19583-C2E9-4102-A967-3878126C357F}" dt="2021-10-25T10:41:02.553" v="5488" actId="26606"/>
          <ac:spMkLst>
            <pc:docMk/>
            <pc:sldMk cId="252635577" sldId="267"/>
            <ac:spMk id="159" creationId="{1EB7CB2D-F6AA-4861-B158-DA3E6B923EC2}"/>
          </ac:spMkLst>
        </pc:spChg>
        <pc:spChg chg="add del">
          <ac:chgData name="nazan mersin" userId="39198b26a105b9c8" providerId="LiveId" clId="{05D19583-C2E9-4102-A967-3878126C357F}" dt="2021-10-25T10:41:02.553" v="5488" actId="26606"/>
          <ac:spMkLst>
            <pc:docMk/>
            <pc:sldMk cId="252635577" sldId="267"/>
            <ac:spMk id="161" creationId="{48203367-1F19-4C4F-B38D-929816F787B1}"/>
          </ac:spMkLst>
        </pc:spChg>
        <pc:spChg chg="add del">
          <ac:chgData name="nazan mersin" userId="39198b26a105b9c8" providerId="LiveId" clId="{05D19583-C2E9-4102-A967-3878126C357F}" dt="2021-10-25T10:41:02.553" v="5488" actId="26606"/>
          <ac:spMkLst>
            <pc:docMk/>
            <pc:sldMk cId="252635577" sldId="267"/>
            <ac:spMk id="163" creationId="{B89B3B49-0A7E-4573-9B52-D1B0659831AB}"/>
          </ac:spMkLst>
        </pc:spChg>
        <pc:spChg chg="add del">
          <ac:chgData name="nazan mersin" userId="39198b26a105b9c8" providerId="LiveId" clId="{05D19583-C2E9-4102-A967-3878126C357F}" dt="2021-10-25T10:41:02.553" v="5488" actId="26606"/>
          <ac:spMkLst>
            <pc:docMk/>
            <pc:sldMk cId="252635577" sldId="267"/>
            <ac:spMk id="165" creationId="{0288BD39-0846-445A-BD81-1E34E0E99ED0}"/>
          </ac:spMkLst>
        </pc:spChg>
        <pc:spChg chg="add del">
          <ac:chgData name="nazan mersin" userId="39198b26a105b9c8" providerId="LiveId" clId="{05D19583-C2E9-4102-A967-3878126C357F}" dt="2021-10-25T10:41:02.553" v="5488" actId="26606"/>
          <ac:spMkLst>
            <pc:docMk/>
            <pc:sldMk cId="252635577" sldId="267"/>
            <ac:spMk id="167" creationId="{BA82150B-D747-458F-8C52-72FBA52BCDBA}"/>
          </ac:spMkLst>
        </pc:spChg>
        <pc:spChg chg="add del">
          <ac:chgData name="nazan mersin" userId="39198b26a105b9c8" providerId="LiveId" clId="{05D19583-C2E9-4102-A967-3878126C357F}" dt="2021-10-25T10:41:02.553" v="5488" actId="26606"/>
          <ac:spMkLst>
            <pc:docMk/>
            <pc:sldMk cId="252635577" sldId="267"/>
            <ac:spMk id="169" creationId="{FEBB9D94-7802-4607-9BA4-62FB212BFCC8}"/>
          </ac:spMkLst>
        </pc:spChg>
        <pc:spChg chg="add mod">
          <ac:chgData name="nazan mersin" userId="39198b26a105b9c8" providerId="LiveId" clId="{05D19583-C2E9-4102-A967-3878126C357F}" dt="2021-10-25T10:41:57.555" v="5530" actId="1076"/>
          <ac:spMkLst>
            <pc:docMk/>
            <pc:sldMk cId="252635577" sldId="267"/>
            <ac:spMk id="170" creationId="{F7722664-99F8-4E05-B3B0-005EFC2BD4E3}"/>
          </ac:spMkLst>
        </pc:spChg>
        <pc:spChg chg="add del">
          <ac:chgData name="nazan mersin" userId="39198b26a105b9c8" providerId="LiveId" clId="{05D19583-C2E9-4102-A967-3878126C357F}" dt="2021-10-25T10:41:02.553" v="5488" actId="26606"/>
          <ac:spMkLst>
            <pc:docMk/>
            <pc:sldMk cId="252635577" sldId="267"/>
            <ac:spMk id="171" creationId="{24743784-06E3-4913-9DFD-2FCBF9D929C9}"/>
          </ac:spMkLst>
        </pc:spChg>
        <pc:spChg chg="add del">
          <ac:chgData name="nazan mersin" userId="39198b26a105b9c8" providerId="LiveId" clId="{05D19583-C2E9-4102-A967-3878126C357F}" dt="2021-10-25T10:41:02.553" v="5488" actId="26606"/>
          <ac:spMkLst>
            <pc:docMk/>
            <pc:sldMk cId="252635577" sldId="267"/>
            <ac:spMk id="173" creationId="{25CD3315-6611-406F-AF95-2EF9F5A5B048}"/>
          </ac:spMkLst>
        </pc:spChg>
        <pc:spChg chg="add del">
          <ac:chgData name="nazan mersin" userId="39198b26a105b9c8" providerId="LiveId" clId="{05D19583-C2E9-4102-A967-3878126C357F}" dt="2021-10-25T10:41:02.553" v="5488" actId="26606"/>
          <ac:spMkLst>
            <pc:docMk/>
            <pc:sldMk cId="252635577" sldId="267"/>
            <ac:spMk id="175" creationId="{EB447648-FE0A-4D8E-86B8-D38D5F938BF4}"/>
          </ac:spMkLst>
        </pc:spChg>
        <pc:spChg chg="add del">
          <ac:chgData name="nazan mersin" userId="39198b26a105b9c8" providerId="LiveId" clId="{05D19583-C2E9-4102-A967-3878126C357F}" dt="2021-10-25T10:41:02.553" v="5488" actId="26606"/>
          <ac:spMkLst>
            <pc:docMk/>
            <pc:sldMk cId="252635577" sldId="267"/>
            <ac:spMk id="177" creationId="{4B0A51D7-FF65-4E97-9E1A-8C4688E86263}"/>
          </ac:spMkLst>
        </pc:spChg>
        <pc:spChg chg="add del">
          <ac:chgData name="nazan mersin" userId="39198b26a105b9c8" providerId="LiveId" clId="{05D19583-C2E9-4102-A967-3878126C357F}" dt="2021-10-25T10:41:02.553" v="5488" actId="26606"/>
          <ac:spMkLst>
            <pc:docMk/>
            <pc:sldMk cId="252635577" sldId="267"/>
            <ac:spMk id="179" creationId="{008FF77B-AC18-4E35-BB9B-0CA39278F7BC}"/>
          </ac:spMkLst>
        </pc:spChg>
        <pc:spChg chg="add del">
          <ac:chgData name="nazan mersin" userId="39198b26a105b9c8" providerId="LiveId" clId="{05D19583-C2E9-4102-A967-3878126C357F}" dt="2021-10-25T10:41:02.553" v="5488" actId="26606"/>
          <ac:spMkLst>
            <pc:docMk/>
            <pc:sldMk cId="252635577" sldId="267"/>
            <ac:spMk id="181" creationId="{E71F6428-AC25-4A5A-8439-04768A17B6F8}"/>
          </ac:spMkLst>
        </pc:spChg>
        <pc:spChg chg="add del">
          <ac:chgData name="nazan mersin" userId="39198b26a105b9c8" providerId="LiveId" clId="{05D19583-C2E9-4102-A967-3878126C357F}" dt="2021-10-25T10:41:02.553" v="5488" actId="26606"/>
          <ac:spMkLst>
            <pc:docMk/>
            <pc:sldMk cId="252635577" sldId="267"/>
            <ac:spMk id="183" creationId="{F237A1D4-9D62-4DEA-BD39-E5EC93B33BEF}"/>
          </ac:spMkLst>
        </pc:spChg>
        <pc:spChg chg="add del">
          <ac:chgData name="nazan mersin" userId="39198b26a105b9c8" providerId="LiveId" clId="{05D19583-C2E9-4102-A967-3878126C357F}" dt="2021-10-25T10:41:02.553" v="5488" actId="26606"/>
          <ac:spMkLst>
            <pc:docMk/>
            <pc:sldMk cId="252635577" sldId="267"/>
            <ac:spMk id="185" creationId="{87E919CC-AC41-4F0D-A842-792D7A418795}"/>
          </ac:spMkLst>
        </pc:spChg>
        <pc:spChg chg="add del">
          <ac:chgData name="nazan mersin" userId="39198b26a105b9c8" providerId="LiveId" clId="{05D19583-C2E9-4102-A967-3878126C357F}" dt="2021-10-25T10:41:02.553" v="5488" actId="26606"/>
          <ac:spMkLst>
            <pc:docMk/>
            <pc:sldMk cId="252635577" sldId="267"/>
            <ac:spMk id="187" creationId="{965D7305-50C2-4D93-8832-19DC70C5BD23}"/>
          </ac:spMkLst>
        </pc:spChg>
        <pc:spChg chg="add del">
          <ac:chgData name="nazan mersin" userId="39198b26a105b9c8" providerId="LiveId" clId="{05D19583-C2E9-4102-A967-3878126C357F}" dt="2021-10-25T10:41:02.553" v="5488" actId="26606"/>
          <ac:spMkLst>
            <pc:docMk/>
            <pc:sldMk cId="252635577" sldId="267"/>
            <ac:spMk id="189" creationId="{E0E5EA9F-6192-466D-BF45-46D9BCE3BDB7}"/>
          </ac:spMkLst>
        </pc:spChg>
        <pc:spChg chg="add del">
          <ac:chgData name="nazan mersin" userId="39198b26a105b9c8" providerId="LiveId" clId="{05D19583-C2E9-4102-A967-3878126C357F}" dt="2021-10-25T10:41:02.553" v="5488" actId="26606"/>
          <ac:spMkLst>
            <pc:docMk/>
            <pc:sldMk cId="252635577" sldId="267"/>
            <ac:spMk id="191" creationId="{CFF6BE31-4842-4659-8D68-63423F82691E}"/>
          </ac:spMkLst>
        </pc:spChg>
        <pc:spChg chg="add del">
          <ac:chgData name="nazan mersin" userId="39198b26a105b9c8" providerId="LiveId" clId="{05D19583-C2E9-4102-A967-3878126C357F}" dt="2021-10-25T10:41:02.553" v="5488" actId="26606"/>
          <ac:spMkLst>
            <pc:docMk/>
            <pc:sldMk cId="252635577" sldId="267"/>
            <ac:spMk id="193" creationId="{3EC2112B-E2EC-492A-8AF9-D78F4B4A99B6}"/>
          </ac:spMkLst>
        </pc:spChg>
        <pc:spChg chg="add del">
          <ac:chgData name="nazan mersin" userId="39198b26a105b9c8" providerId="LiveId" clId="{05D19583-C2E9-4102-A967-3878126C357F}" dt="2021-10-25T10:41:02.553" v="5488" actId="26606"/>
          <ac:spMkLst>
            <pc:docMk/>
            <pc:sldMk cId="252635577" sldId="267"/>
            <ac:spMk id="195" creationId="{EB635BC8-61BC-44D5-AA11-9A308B3BA493}"/>
          </ac:spMkLst>
        </pc:spChg>
        <pc:spChg chg="add del">
          <ac:chgData name="nazan mersin" userId="39198b26a105b9c8" providerId="LiveId" clId="{05D19583-C2E9-4102-A967-3878126C357F}" dt="2021-10-25T10:41:02.553" v="5488" actId="26606"/>
          <ac:spMkLst>
            <pc:docMk/>
            <pc:sldMk cId="252635577" sldId="267"/>
            <ac:spMk id="197" creationId="{7E9ACE65-00C6-4A75-8F61-CCADAF3EC144}"/>
          </ac:spMkLst>
        </pc:spChg>
        <pc:spChg chg="add del">
          <ac:chgData name="nazan mersin" userId="39198b26a105b9c8" providerId="LiveId" clId="{05D19583-C2E9-4102-A967-3878126C357F}" dt="2021-10-25T10:41:02.553" v="5488" actId="26606"/>
          <ac:spMkLst>
            <pc:docMk/>
            <pc:sldMk cId="252635577" sldId="267"/>
            <ac:spMk id="199" creationId="{5D7163FE-5ADD-41E7-985B-F95E7E048402}"/>
          </ac:spMkLst>
        </pc:spChg>
        <pc:spChg chg="add del">
          <ac:chgData name="nazan mersin" userId="39198b26a105b9c8" providerId="LiveId" clId="{05D19583-C2E9-4102-A967-3878126C357F}" dt="2021-10-25T10:41:02.553" v="5488" actId="26606"/>
          <ac:spMkLst>
            <pc:docMk/>
            <pc:sldMk cId="252635577" sldId="267"/>
            <ac:spMk id="201" creationId="{DCD7108A-C70D-4FD9-B91A-0E9F9501AEFB}"/>
          </ac:spMkLst>
        </pc:spChg>
        <pc:spChg chg="add del">
          <ac:chgData name="nazan mersin" userId="39198b26a105b9c8" providerId="LiveId" clId="{05D19583-C2E9-4102-A967-3878126C357F}" dt="2021-10-25T10:41:02.553" v="5488" actId="26606"/>
          <ac:spMkLst>
            <pc:docMk/>
            <pc:sldMk cId="252635577" sldId="267"/>
            <ac:spMk id="203" creationId="{3C0CF799-2713-48A8-94DF-F8CB5F332436}"/>
          </ac:spMkLst>
        </pc:spChg>
        <pc:spChg chg="add del">
          <ac:chgData name="nazan mersin" userId="39198b26a105b9c8" providerId="LiveId" clId="{05D19583-C2E9-4102-A967-3878126C357F}" dt="2021-10-25T10:41:02.553" v="5488" actId="26606"/>
          <ac:spMkLst>
            <pc:docMk/>
            <pc:sldMk cId="252635577" sldId="267"/>
            <ac:spMk id="205" creationId="{00B8B62E-6551-4805-BD5A-5188FE5D3A79}"/>
          </ac:spMkLst>
        </pc:spChg>
        <pc:spChg chg="add del">
          <ac:chgData name="nazan mersin" userId="39198b26a105b9c8" providerId="LiveId" clId="{05D19583-C2E9-4102-A967-3878126C357F}" dt="2021-10-25T10:41:02.553" v="5488" actId="26606"/>
          <ac:spMkLst>
            <pc:docMk/>
            <pc:sldMk cId="252635577" sldId="267"/>
            <ac:spMk id="207" creationId="{DFCCEBA8-5961-480A-9134-51605F650B85}"/>
          </ac:spMkLst>
        </pc:spChg>
        <pc:spChg chg="add del">
          <ac:chgData name="nazan mersin" userId="39198b26a105b9c8" providerId="LiveId" clId="{05D19583-C2E9-4102-A967-3878126C357F}" dt="2021-10-25T10:41:02.553" v="5488" actId="26606"/>
          <ac:spMkLst>
            <pc:docMk/>
            <pc:sldMk cId="252635577" sldId="267"/>
            <ac:spMk id="209" creationId="{724D4F80-B109-4438-BC6D-ABB522B44115}"/>
          </ac:spMkLst>
        </pc:spChg>
        <pc:spChg chg="add del">
          <ac:chgData name="nazan mersin" userId="39198b26a105b9c8" providerId="LiveId" clId="{05D19583-C2E9-4102-A967-3878126C357F}" dt="2021-10-25T10:41:02.553" v="5488" actId="26606"/>
          <ac:spMkLst>
            <pc:docMk/>
            <pc:sldMk cId="252635577" sldId="267"/>
            <ac:spMk id="211" creationId="{52A7149F-5A3F-4537-981A-974C7409CAF3}"/>
          </ac:spMkLst>
        </pc:spChg>
        <pc:spChg chg="add del">
          <ac:chgData name="nazan mersin" userId="39198b26a105b9c8" providerId="LiveId" clId="{05D19583-C2E9-4102-A967-3878126C357F}" dt="2021-10-25T10:41:02.553" v="5488" actId="26606"/>
          <ac:spMkLst>
            <pc:docMk/>
            <pc:sldMk cId="252635577" sldId="267"/>
            <ac:spMk id="213" creationId="{89A8D3E3-3518-4738-B94E-F7DD9818D8D2}"/>
          </ac:spMkLst>
        </pc:spChg>
        <pc:spChg chg="add del">
          <ac:chgData name="nazan mersin" userId="39198b26a105b9c8" providerId="LiveId" clId="{05D19583-C2E9-4102-A967-3878126C357F}" dt="2021-10-25T10:41:02.553" v="5488" actId="26606"/>
          <ac:spMkLst>
            <pc:docMk/>
            <pc:sldMk cId="252635577" sldId="267"/>
            <ac:spMk id="215" creationId="{FA796F21-7CE5-4483-A137-919B3D433BDF}"/>
          </ac:spMkLst>
        </pc:spChg>
        <pc:spChg chg="add del">
          <ac:chgData name="nazan mersin" userId="39198b26a105b9c8" providerId="LiveId" clId="{05D19583-C2E9-4102-A967-3878126C357F}" dt="2021-10-25T10:41:02.553" v="5488" actId="26606"/>
          <ac:spMkLst>
            <pc:docMk/>
            <pc:sldMk cId="252635577" sldId="267"/>
            <ac:spMk id="217" creationId="{57FC30BB-0D8F-43B0-910E-7DDE8C9331FA}"/>
          </ac:spMkLst>
        </pc:spChg>
        <pc:spChg chg="add del">
          <ac:chgData name="nazan mersin" userId="39198b26a105b9c8" providerId="LiveId" clId="{05D19583-C2E9-4102-A967-3878126C357F}" dt="2021-10-25T10:41:02.553" v="5488" actId="26606"/>
          <ac:spMkLst>
            <pc:docMk/>
            <pc:sldMk cId="252635577" sldId="267"/>
            <ac:spMk id="219" creationId="{D938207F-A865-48E5-A15D-FD578BC59D89}"/>
          </ac:spMkLst>
        </pc:spChg>
        <pc:spChg chg="add del">
          <ac:chgData name="nazan mersin" userId="39198b26a105b9c8" providerId="LiveId" clId="{05D19583-C2E9-4102-A967-3878126C357F}" dt="2021-10-25T10:41:02.553" v="5488" actId="26606"/>
          <ac:spMkLst>
            <pc:docMk/>
            <pc:sldMk cId="252635577" sldId="267"/>
            <ac:spMk id="221" creationId="{04637E45-0880-40BC-B488-4EA4CA435620}"/>
          </ac:spMkLst>
        </pc:spChg>
        <pc:spChg chg="add del">
          <ac:chgData name="nazan mersin" userId="39198b26a105b9c8" providerId="LiveId" clId="{05D19583-C2E9-4102-A967-3878126C357F}" dt="2021-10-25T10:41:50.578" v="5529" actId="26606"/>
          <ac:spMkLst>
            <pc:docMk/>
            <pc:sldMk cId="252635577" sldId="267"/>
            <ac:spMk id="285" creationId="{C53527CE-0857-4148-A439-03E1284D2FB0}"/>
          </ac:spMkLst>
        </pc:spChg>
        <pc:spChg chg="add del">
          <ac:chgData name="nazan mersin" userId="39198b26a105b9c8" providerId="LiveId" clId="{05D19583-C2E9-4102-A967-3878126C357F}" dt="2021-10-25T10:41:50.578" v="5529" actId="26606"/>
          <ac:spMkLst>
            <pc:docMk/>
            <pc:sldMk cId="252635577" sldId="267"/>
            <ac:spMk id="349" creationId="{C53527CE-0857-4148-A439-03E1284D2FB0}"/>
          </ac:spMkLst>
        </pc:spChg>
        <pc:grpChg chg="add del">
          <ac:chgData name="nazan mersin" userId="39198b26a105b9c8" providerId="LiveId" clId="{05D19583-C2E9-4102-A967-3878126C357F}" dt="2021-10-25T10:41:50.578" v="5529" actId="26606"/>
          <ac:grpSpMkLst>
            <pc:docMk/>
            <pc:sldMk cId="252635577" sldId="267"/>
            <ac:grpSpMk id="226" creationId="{71AFD227-869A-489C-A9B5-3F0498DF3C0C}"/>
          </ac:grpSpMkLst>
        </pc:grpChg>
        <pc:grpChg chg="add del">
          <ac:chgData name="nazan mersin" userId="39198b26a105b9c8" providerId="LiveId" clId="{05D19583-C2E9-4102-A967-3878126C357F}" dt="2021-10-25T10:41:50.578" v="5529" actId="26606"/>
          <ac:grpSpMkLst>
            <pc:docMk/>
            <pc:sldMk cId="252635577" sldId="267"/>
            <ac:grpSpMk id="290" creationId="{71AFD227-869A-489C-A9B5-3F0498DF3C0C}"/>
          </ac:grpSpMkLst>
        </pc:grpChg>
        <pc:graphicFrameChg chg="add mod ord modGraphic">
          <ac:chgData name="nazan mersin" userId="39198b26a105b9c8" providerId="LiveId" clId="{05D19583-C2E9-4102-A967-3878126C357F}" dt="2021-10-25T10:42:24.783" v="5537" actId="20577"/>
          <ac:graphicFrameMkLst>
            <pc:docMk/>
            <pc:sldMk cId="252635577" sldId="267"/>
            <ac:graphicFrameMk id="4" creationId="{51755019-B22C-480B-BAE2-BD7E75843D64}"/>
          </ac:graphicFrameMkLst>
        </pc:graphicFrameChg>
      </pc:sldChg>
      <pc:sldChg chg="addSp delSp modSp new mod setBg">
        <pc:chgData name="nazan mersin" userId="39198b26a105b9c8" providerId="LiveId" clId="{05D19583-C2E9-4102-A967-3878126C357F}" dt="2021-10-25T10:44:33.352" v="5593" actId="1076"/>
        <pc:sldMkLst>
          <pc:docMk/>
          <pc:sldMk cId="633377863" sldId="268"/>
        </pc:sldMkLst>
        <pc:spChg chg="del">
          <ac:chgData name="nazan mersin" userId="39198b26a105b9c8" providerId="LiveId" clId="{05D19583-C2E9-4102-A967-3878126C357F}" dt="2021-10-24T22:00:20.507" v="166" actId="21"/>
          <ac:spMkLst>
            <pc:docMk/>
            <pc:sldMk cId="633377863" sldId="268"/>
            <ac:spMk id="2" creationId="{B0FC6359-AC96-41F6-815B-49C25926C724}"/>
          </ac:spMkLst>
        </pc:spChg>
        <pc:spChg chg="del">
          <ac:chgData name="nazan mersin" userId="39198b26a105b9c8" providerId="LiveId" clId="{05D19583-C2E9-4102-A967-3878126C357F}" dt="2021-10-24T22:03:30.850" v="167"/>
          <ac:spMkLst>
            <pc:docMk/>
            <pc:sldMk cId="633377863" sldId="268"/>
            <ac:spMk id="3" creationId="{25116468-44C0-466B-ACDB-396282FCE006}"/>
          </ac:spMkLst>
        </pc:spChg>
        <pc:spChg chg="add del mod">
          <ac:chgData name="nazan mersin" userId="39198b26a105b9c8" providerId="LiveId" clId="{05D19583-C2E9-4102-A967-3878126C357F}" dt="2021-10-24T22:05:30.481" v="172"/>
          <ac:spMkLst>
            <pc:docMk/>
            <pc:sldMk cId="633377863" sldId="268"/>
            <ac:spMk id="6" creationId="{B225629B-DF04-4C72-9348-9D8BFBA07769}"/>
          </ac:spMkLst>
        </pc:spChg>
        <pc:spChg chg="add mod">
          <ac:chgData name="nazan mersin" userId="39198b26a105b9c8" providerId="LiveId" clId="{05D19583-C2E9-4102-A967-3878126C357F}" dt="2021-10-25T10:44:33.352" v="5593" actId="1076"/>
          <ac:spMkLst>
            <pc:docMk/>
            <pc:sldMk cId="633377863" sldId="268"/>
            <ac:spMk id="62" creationId="{17676E63-8B22-485C-99E6-3AAC6EDCD031}"/>
          </ac:spMkLst>
        </pc:spChg>
        <pc:spChg chg="add del">
          <ac:chgData name="nazan mersin" userId="39198b26a105b9c8" providerId="LiveId" clId="{05D19583-C2E9-4102-A967-3878126C357F}" dt="2021-10-24T22:05:35.053" v="173" actId="26606"/>
          <ac:spMkLst>
            <pc:docMk/>
            <pc:sldMk cId="633377863" sldId="268"/>
            <ac:spMk id="68" creationId="{C53527CE-0857-4148-A439-03E1284D2FB0}"/>
          </ac:spMkLst>
        </pc:spChg>
        <pc:spChg chg="add">
          <ac:chgData name="nazan mersin" userId="39198b26a105b9c8" providerId="LiveId" clId="{05D19583-C2E9-4102-A967-3878126C357F}" dt="2021-10-24T22:05:35.053" v="173" actId="26606"/>
          <ac:spMkLst>
            <pc:docMk/>
            <pc:sldMk cId="633377863" sldId="268"/>
            <ac:spMk id="132" creationId="{C53527CE-0857-4148-A439-03E1284D2FB0}"/>
          </ac:spMkLst>
        </pc:spChg>
        <pc:grpChg chg="add del">
          <ac:chgData name="nazan mersin" userId="39198b26a105b9c8" providerId="LiveId" clId="{05D19583-C2E9-4102-A967-3878126C357F}" dt="2021-10-24T22:05:35.053" v="173" actId="26606"/>
          <ac:grpSpMkLst>
            <pc:docMk/>
            <pc:sldMk cId="633377863" sldId="268"/>
            <ac:grpSpMk id="9" creationId="{71AFD227-869A-489C-A9B5-3F0498DF3C0C}"/>
          </ac:grpSpMkLst>
        </pc:grpChg>
        <pc:grpChg chg="add">
          <ac:chgData name="nazan mersin" userId="39198b26a105b9c8" providerId="LiveId" clId="{05D19583-C2E9-4102-A967-3878126C357F}" dt="2021-10-24T22:05:35.053" v="173" actId="26606"/>
          <ac:grpSpMkLst>
            <pc:docMk/>
            <pc:sldMk cId="633377863" sldId="268"/>
            <ac:grpSpMk id="73" creationId="{71AFD227-869A-489C-A9B5-3F0498DF3C0C}"/>
          </ac:grpSpMkLst>
        </pc:grpChg>
        <pc:graphicFrameChg chg="add del mod">
          <ac:chgData name="nazan mersin" userId="39198b26a105b9c8" providerId="LiveId" clId="{05D19583-C2E9-4102-A967-3878126C357F}" dt="2021-10-24T22:04:54.849" v="171" actId="21"/>
          <ac:graphicFrameMkLst>
            <pc:docMk/>
            <pc:sldMk cId="633377863" sldId="268"/>
            <ac:graphicFrameMk id="4" creationId="{7B85CB77-BE64-4B83-94ED-79B57D7D11CB}"/>
          </ac:graphicFrameMkLst>
        </pc:graphicFrameChg>
        <pc:graphicFrameChg chg="add mod modGraphic">
          <ac:chgData name="nazan mersin" userId="39198b26a105b9c8" providerId="LiveId" clId="{05D19583-C2E9-4102-A967-3878126C357F}" dt="2021-10-25T10:44:23.250" v="5591" actId="14100"/>
          <ac:graphicFrameMkLst>
            <pc:docMk/>
            <pc:sldMk cId="633377863" sldId="268"/>
            <ac:graphicFrameMk id="7" creationId="{A45E1255-7E31-46A3-8339-F1D89BC68BB7}"/>
          </ac:graphicFrameMkLst>
        </pc:graphicFrameChg>
      </pc:sldChg>
      <pc:sldChg chg="addSp delSp modSp new mod setBg">
        <pc:chgData name="nazan mersin" userId="39198b26a105b9c8" providerId="LiveId" clId="{05D19583-C2E9-4102-A967-3878126C357F}" dt="2021-10-25T12:00:32.258" v="11607" actId="255"/>
        <pc:sldMkLst>
          <pc:docMk/>
          <pc:sldMk cId="3358944000" sldId="269"/>
        </pc:sldMkLst>
        <pc:spChg chg="del">
          <ac:chgData name="nazan mersin" userId="39198b26a105b9c8" providerId="LiveId" clId="{05D19583-C2E9-4102-A967-3878126C357F}" dt="2021-10-24T22:03:48.985" v="170" actId="21"/>
          <ac:spMkLst>
            <pc:docMk/>
            <pc:sldMk cId="3358944000" sldId="269"/>
            <ac:spMk id="2" creationId="{69CD4406-8853-47BA-B35C-97850A72C154}"/>
          </ac:spMkLst>
        </pc:spChg>
        <pc:spChg chg="del">
          <ac:chgData name="nazan mersin" userId="39198b26a105b9c8" providerId="LiveId" clId="{05D19583-C2E9-4102-A967-3878126C357F}" dt="2021-10-24T22:06:15.530" v="174"/>
          <ac:spMkLst>
            <pc:docMk/>
            <pc:sldMk cId="3358944000" sldId="269"/>
            <ac:spMk id="3" creationId="{C5B48EC7-C6D6-4E55-AF75-ED6D604941B9}"/>
          </ac:spMkLst>
        </pc:spChg>
        <pc:spChg chg="add mod">
          <ac:chgData name="nazan mersin" userId="39198b26a105b9c8" providerId="LiveId" clId="{05D19583-C2E9-4102-A967-3878126C357F}" dt="2021-10-25T10:45:37.740" v="5659" actId="1076"/>
          <ac:spMkLst>
            <pc:docMk/>
            <pc:sldMk cId="3358944000" sldId="269"/>
            <ac:spMk id="5" creationId="{6C042196-AE3E-4EA9-B4BA-29C8DBCDDC62}"/>
          </ac:spMkLst>
        </pc:spChg>
        <pc:spChg chg="add del mod">
          <ac:chgData name="nazan mersin" userId="39198b26a105b9c8" providerId="LiveId" clId="{05D19583-C2E9-4102-A967-3878126C357F}" dt="2021-10-24T22:07:29.796" v="177"/>
          <ac:spMkLst>
            <pc:docMk/>
            <pc:sldMk cId="3358944000" sldId="269"/>
            <ac:spMk id="6" creationId="{A9717D1D-66B7-4587-9976-245B8D424AAF}"/>
          </ac:spMkLst>
        </pc:spChg>
        <pc:spChg chg="add del">
          <ac:chgData name="nazan mersin" userId="39198b26a105b9c8" providerId="LiveId" clId="{05D19583-C2E9-4102-A967-3878126C357F}" dt="2021-10-24T22:07:43.748" v="182" actId="26606"/>
          <ac:spMkLst>
            <pc:docMk/>
            <pc:sldMk cId="3358944000" sldId="269"/>
            <ac:spMk id="70" creationId="{06B5D5F0-EA51-440D-81A0-FE60CCFBA9C1}"/>
          </ac:spMkLst>
        </pc:spChg>
        <pc:spChg chg="add del">
          <ac:chgData name="nazan mersin" userId="39198b26a105b9c8" providerId="LiveId" clId="{05D19583-C2E9-4102-A967-3878126C357F}" dt="2021-10-24T22:07:35.930" v="179" actId="26606"/>
          <ac:spMkLst>
            <pc:docMk/>
            <pc:sldMk cId="3358944000" sldId="269"/>
            <ac:spMk id="71" creationId="{C53527CE-0857-4148-A439-03E1284D2FB0}"/>
          </ac:spMkLst>
        </pc:spChg>
        <pc:spChg chg="add del">
          <ac:chgData name="nazan mersin" userId="39198b26a105b9c8" providerId="LiveId" clId="{05D19583-C2E9-4102-A967-3878126C357F}" dt="2021-10-24T22:07:43.748" v="182" actId="26606"/>
          <ac:spMkLst>
            <pc:docMk/>
            <pc:sldMk cId="3358944000" sldId="269"/>
            <ac:spMk id="72" creationId="{B7CA6C2F-61C2-486F-B691-E8EB4BA27618}"/>
          </ac:spMkLst>
        </pc:spChg>
        <pc:spChg chg="add del">
          <ac:chgData name="nazan mersin" userId="39198b26a105b9c8" providerId="LiveId" clId="{05D19583-C2E9-4102-A967-3878126C357F}" dt="2021-10-24T22:07:43.748" v="182" actId="26606"/>
          <ac:spMkLst>
            <pc:docMk/>
            <pc:sldMk cId="3358944000" sldId="269"/>
            <ac:spMk id="73" creationId="{4080BC15-6F3E-4EDC-BB73-20706F743138}"/>
          </ac:spMkLst>
        </pc:spChg>
        <pc:spChg chg="add del">
          <ac:chgData name="nazan mersin" userId="39198b26a105b9c8" providerId="LiveId" clId="{05D19583-C2E9-4102-A967-3878126C357F}" dt="2021-10-24T22:07:43.748" v="182" actId="26606"/>
          <ac:spMkLst>
            <pc:docMk/>
            <pc:sldMk cId="3358944000" sldId="269"/>
            <ac:spMk id="74" creationId="{A6727626-8944-4EB7-B327-B696FE484D24}"/>
          </ac:spMkLst>
        </pc:spChg>
        <pc:spChg chg="add del">
          <ac:chgData name="nazan mersin" userId="39198b26a105b9c8" providerId="LiveId" clId="{05D19583-C2E9-4102-A967-3878126C357F}" dt="2021-10-24T22:07:43.748" v="182" actId="26606"/>
          <ac:spMkLst>
            <pc:docMk/>
            <pc:sldMk cId="3358944000" sldId="269"/>
            <ac:spMk id="75" creationId="{E4E336B8-243A-49D9-9876-4BF3A08D3A8A}"/>
          </ac:spMkLst>
        </pc:spChg>
        <pc:spChg chg="add del">
          <ac:chgData name="nazan mersin" userId="39198b26a105b9c8" providerId="LiveId" clId="{05D19583-C2E9-4102-A967-3878126C357F}" dt="2021-10-24T22:07:43.748" v="182" actId="26606"/>
          <ac:spMkLst>
            <pc:docMk/>
            <pc:sldMk cId="3358944000" sldId="269"/>
            <ac:spMk id="76" creationId="{CFBBE0E2-8BDF-4B26-BEBC-DB799B8F6B44}"/>
          </ac:spMkLst>
        </pc:spChg>
        <pc:spChg chg="add del">
          <ac:chgData name="nazan mersin" userId="39198b26a105b9c8" providerId="LiveId" clId="{05D19583-C2E9-4102-A967-3878126C357F}" dt="2021-10-24T22:07:43.748" v="182" actId="26606"/>
          <ac:spMkLst>
            <pc:docMk/>
            <pc:sldMk cId="3358944000" sldId="269"/>
            <ac:spMk id="77" creationId="{05F36030-F60E-436E-81FE-74DD0776DB7F}"/>
          </ac:spMkLst>
        </pc:spChg>
        <pc:spChg chg="add del">
          <ac:chgData name="nazan mersin" userId="39198b26a105b9c8" providerId="LiveId" clId="{05D19583-C2E9-4102-A967-3878126C357F}" dt="2021-10-24T22:07:43.748" v="182" actId="26606"/>
          <ac:spMkLst>
            <pc:docMk/>
            <pc:sldMk cId="3358944000" sldId="269"/>
            <ac:spMk id="78" creationId="{8EB99B25-2662-42DE-8F5D-E0F6F28C859A}"/>
          </ac:spMkLst>
        </pc:spChg>
        <pc:spChg chg="add del">
          <ac:chgData name="nazan mersin" userId="39198b26a105b9c8" providerId="LiveId" clId="{05D19583-C2E9-4102-A967-3878126C357F}" dt="2021-10-24T22:07:43.748" v="182" actId="26606"/>
          <ac:spMkLst>
            <pc:docMk/>
            <pc:sldMk cId="3358944000" sldId="269"/>
            <ac:spMk id="79" creationId="{800D5F55-AC8B-4C26-ABB0-D8D609EC4643}"/>
          </ac:spMkLst>
        </pc:spChg>
        <pc:spChg chg="add del">
          <ac:chgData name="nazan mersin" userId="39198b26a105b9c8" providerId="LiveId" clId="{05D19583-C2E9-4102-A967-3878126C357F}" dt="2021-10-24T22:07:43.748" v="182" actId="26606"/>
          <ac:spMkLst>
            <pc:docMk/>
            <pc:sldMk cId="3358944000" sldId="269"/>
            <ac:spMk id="80" creationId="{496BF3B0-761A-4454-BE3C-86B4675DC037}"/>
          </ac:spMkLst>
        </pc:spChg>
        <pc:spChg chg="add del">
          <ac:chgData name="nazan mersin" userId="39198b26a105b9c8" providerId="LiveId" clId="{05D19583-C2E9-4102-A967-3878126C357F}" dt="2021-10-24T22:07:43.748" v="182" actId="26606"/>
          <ac:spMkLst>
            <pc:docMk/>
            <pc:sldMk cId="3358944000" sldId="269"/>
            <ac:spMk id="81" creationId="{2DF0B83D-C899-44CA-9B54-A9C57E8EB386}"/>
          </ac:spMkLst>
        </pc:spChg>
        <pc:spChg chg="add del">
          <ac:chgData name="nazan mersin" userId="39198b26a105b9c8" providerId="LiveId" clId="{05D19583-C2E9-4102-A967-3878126C357F}" dt="2021-10-24T22:07:43.748" v="182" actId="26606"/>
          <ac:spMkLst>
            <pc:docMk/>
            <pc:sldMk cId="3358944000" sldId="269"/>
            <ac:spMk id="82" creationId="{B519F0F1-B284-44D5-91E9-5018219AFF78}"/>
          </ac:spMkLst>
        </pc:spChg>
        <pc:spChg chg="add del">
          <ac:chgData name="nazan mersin" userId="39198b26a105b9c8" providerId="LiveId" clId="{05D19583-C2E9-4102-A967-3878126C357F}" dt="2021-10-24T22:07:43.748" v="182" actId="26606"/>
          <ac:spMkLst>
            <pc:docMk/>
            <pc:sldMk cId="3358944000" sldId="269"/>
            <ac:spMk id="83" creationId="{E16B2E5A-8EC8-4C56-AB77-380486FDF026}"/>
          </ac:spMkLst>
        </pc:spChg>
        <pc:spChg chg="add del">
          <ac:chgData name="nazan mersin" userId="39198b26a105b9c8" providerId="LiveId" clId="{05D19583-C2E9-4102-A967-3878126C357F}" dt="2021-10-24T22:07:43.748" v="182" actId="26606"/>
          <ac:spMkLst>
            <pc:docMk/>
            <pc:sldMk cId="3358944000" sldId="269"/>
            <ac:spMk id="84" creationId="{0ED49C08-BE23-43F9-A421-6CD45C78082D}"/>
          </ac:spMkLst>
        </pc:spChg>
        <pc:spChg chg="add del">
          <ac:chgData name="nazan mersin" userId="39198b26a105b9c8" providerId="LiveId" clId="{05D19583-C2E9-4102-A967-3878126C357F}" dt="2021-10-24T22:07:43.748" v="182" actId="26606"/>
          <ac:spMkLst>
            <pc:docMk/>
            <pc:sldMk cId="3358944000" sldId="269"/>
            <ac:spMk id="85" creationId="{C87A69CB-2620-4628-9781-88BD40636FCA}"/>
          </ac:spMkLst>
        </pc:spChg>
        <pc:spChg chg="add del">
          <ac:chgData name="nazan mersin" userId="39198b26a105b9c8" providerId="LiveId" clId="{05D19583-C2E9-4102-A967-3878126C357F}" dt="2021-10-24T22:07:43.748" v="182" actId="26606"/>
          <ac:spMkLst>
            <pc:docMk/>
            <pc:sldMk cId="3358944000" sldId="269"/>
            <ac:spMk id="86" creationId="{92F171FA-0CB2-4F4C-A2F3-1B7B6B0289BD}"/>
          </ac:spMkLst>
        </pc:spChg>
        <pc:spChg chg="add del">
          <ac:chgData name="nazan mersin" userId="39198b26a105b9c8" providerId="LiveId" clId="{05D19583-C2E9-4102-A967-3878126C357F}" dt="2021-10-24T22:07:43.748" v="182" actId="26606"/>
          <ac:spMkLst>
            <pc:docMk/>
            <pc:sldMk cId="3358944000" sldId="269"/>
            <ac:spMk id="87" creationId="{CABAB4BD-890F-4563-A5CA-536788B1E972}"/>
          </ac:spMkLst>
        </pc:spChg>
        <pc:spChg chg="add del">
          <ac:chgData name="nazan mersin" userId="39198b26a105b9c8" providerId="LiveId" clId="{05D19583-C2E9-4102-A967-3878126C357F}" dt="2021-10-24T22:07:43.748" v="182" actId="26606"/>
          <ac:spMkLst>
            <pc:docMk/>
            <pc:sldMk cId="3358944000" sldId="269"/>
            <ac:spMk id="88" creationId="{A0073675-5E26-428E-A2F7-2A952D31454B}"/>
          </ac:spMkLst>
        </pc:spChg>
        <pc:spChg chg="add del">
          <ac:chgData name="nazan mersin" userId="39198b26a105b9c8" providerId="LiveId" clId="{05D19583-C2E9-4102-A967-3878126C357F}" dt="2021-10-24T22:07:43.748" v="182" actId="26606"/>
          <ac:spMkLst>
            <pc:docMk/>
            <pc:sldMk cId="3358944000" sldId="269"/>
            <ac:spMk id="89" creationId="{24690199-C217-4DCB-9B31-1A45649B0BDA}"/>
          </ac:spMkLst>
        </pc:spChg>
        <pc:spChg chg="add del">
          <ac:chgData name="nazan mersin" userId="39198b26a105b9c8" providerId="LiveId" clId="{05D19583-C2E9-4102-A967-3878126C357F}" dt="2021-10-24T22:07:43.748" v="182" actId="26606"/>
          <ac:spMkLst>
            <pc:docMk/>
            <pc:sldMk cId="3358944000" sldId="269"/>
            <ac:spMk id="90" creationId="{D8C4C7E6-114C-4D16-9FC6-1260653C2375}"/>
          </ac:spMkLst>
        </pc:spChg>
        <pc:spChg chg="add del">
          <ac:chgData name="nazan mersin" userId="39198b26a105b9c8" providerId="LiveId" clId="{05D19583-C2E9-4102-A967-3878126C357F}" dt="2021-10-24T22:07:43.748" v="182" actId="26606"/>
          <ac:spMkLst>
            <pc:docMk/>
            <pc:sldMk cId="3358944000" sldId="269"/>
            <ac:spMk id="91" creationId="{77F70717-3071-4962-8A7C-F9A58151CF98}"/>
          </ac:spMkLst>
        </pc:spChg>
        <pc:spChg chg="add del">
          <ac:chgData name="nazan mersin" userId="39198b26a105b9c8" providerId="LiveId" clId="{05D19583-C2E9-4102-A967-3878126C357F}" dt="2021-10-24T22:07:43.748" v="182" actId="26606"/>
          <ac:spMkLst>
            <pc:docMk/>
            <pc:sldMk cId="3358944000" sldId="269"/>
            <ac:spMk id="92" creationId="{5FB2CD0B-BF87-4FEC-B6B6-0DA50B9314A2}"/>
          </ac:spMkLst>
        </pc:spChg>
        <pc:spChg chg="add del">
          <ac:chgData name="nazan mersin" userId="39198b26a105b9c8" providerId="LiveId" clId="{05D19583-C2E9-4102-A967-3878126C357F}" dt="2021-10-24T22:07:43.748" v="182" actId="26606"/>
          <ac:spMkLst>
            <pc:docMk/>
            <pc:sldMk cId="3358944000" sldId="269"/>
            <ac:spMk id="93" creationId="{9E870E95-FCD6-4158-861A-5CEC896F525D}"/>
          </ac:spMkLst>
        </pc:spChg>
        <pc:spChg chg="add del">
          <ac:chgData name="nazan mersin" userId="39198b26a105b9c8" providerId="LiveId" clId="{05D19583-C2E9-4102-A967-3878126C357F}" dt="2021-10-24T22:07:43.748" v="182" actId="26606"/>
          <ac:spMkLst>
            <pc:docMk/>
            <pc:sldMk cId="3358944000" sldId="269"/>
            <ac:spMk id="94" creationId="{D12EC8B9-DE60-44BC-9911-A9CD8EF50666}"/>
          </ac:spMkLst>
        </pc:spChg>
        <pc:spChg chg="add del">
          <ac:chgData name="nazan mersin" userId="39198b26a105b9c8" providerId="LiveId" clId="{05D19583-C2E9-4102-A967-3878126C357F}" dt="2021-10-24T22:07:43.748" v="182" actId="26606"/>
          <ac:spMkLst>
            <pc:docMk/>
            <pc:sldMk cId="3358944000" sldId="269"/>
            <ac:spMk id="95" creationId="{6E01758F-8AEC-4155-B791-2A8CB8A48200}"/>
          </ac:spMkLst>
        </pc:spChg>
        <pc:spChg chg="add del">
          <ac:chgData name="nazan mersin" userId="39198b26a105b9c8" providerId="LiveId" clId="{05D19583-C2E9-4102-A967-3878126C357F}" dt="2021-10-24T22:07:43.748" v="182" actId="26606"/>
          <ac:spMkLst>
            <pc:docMk/>
            <pc:sldMk cId="3358944000" sldId="269"/>
            <ac:spMk id="96" creationId="{9B0D6CF6-D17B-4DC7-828A-773636910C92}"/>
          </ac:spMkLst>
        </pc:spChg>
        <pc:spChg chg="add del">
          <ac:chgData name="nazan mersin" userId="39198b26a105b9c8" providerId="LiveId" clId="{05D19583-C2E9-4102-A967-3878126C357F}" dt="2021-10-24T22:07:43.748" v="182" actId="26606"/>
          <ac:spMkLst>
            <pc:docMk/>
            <pc:sldMk cId="3358944000" sldId="269"/>
            <ac:spMk id="97" creationId="{8379C6B3-49BE-4333-B322-AF02BBB41C1E}"/>
          </ac:spMkLst>
        </pc:spChg>
        <pc:spChg chg="add del">
          <ac:chgData name="nazan mersin" userId="39198b26a105b9c8" providerId="LiveId" clId="{05D19583-C2E9-4102-A967-3878126C357F}" dt="2021-10-24T22:07:43.748" v="182" actId="26606"/>
          <ac:spMkLst>
            <pc:docMk/>
            <pc:sldMk cId="3358944000" sldId="269"/>
            <ac:spMk id="98" creationId="{8C6933FD-FAB6-403B-9CD4-EF0E06CF799C}"/>
          </ac:spMkLst>
        </pc:spChg>
        <pc:spChg chg="add del">
          <ac:chgData name="nazan mersin" userId="39198b26a105b9c8" providerId="LiveId" clId="{05D19583-C2E9-4102-A967-3878126C357F}" dt="2021-10-24T22:07:43.748" v="182" actId="26606"/>
          <ac:spMkLst>
            <pc:docMk/>
            <pc:sldMk cId="3358944000" sldId="269"/>
            <ac:spMk id="99" creationId="{6D7188E6-F4DA-4486-938D-F45FE01A2631}"/>
          </ac:spMkLst>
        </pc:spChg>
        <pc:spChg chg="add del">
          <ac:chgData name="nazan mersin" userId="39198b26a105b9c8" providerId="LiveId" clId="{05D19583-C2E9-4102-A967-3878126C357F}" dt="2021-10-24T22:07:43.748" v="182" actId="26606"/>
          <ac:spMkLst>
            <pc:docMk/>
            <pc:sldMk cId="3358944000" sldId="269"/>
            <ac:spMk id="100" creationId="{5C2A4452-6B00-411C-80AB-29AE135B4550}"/>
          </ac:spMkLst>
        </pc:spChg>
        <pc:spChg chg="add del">
          <ac:chgData name="nazan mersin" userId="39198b26a105b9c8" providerId="LiveId" clId="{05D19583-C2E9-4102-A967-3878126C357F}" dt="2021-10-24T22:07:43.748" v="182" actId="26606"/>
          <ac:spMkLst>
            <pc:docMk/>
            <pc:sldMk cId="3358944000" sldId="269"/>
            <ac:spMk id="101" creationId="{CD22207C-B504-40B2-A1EB-2DC9B81625A7}"/>
          </ac:spMkLst>
        </pc:spChg>
        <pc:spChg chg="add del">
          <ac:chgData name="nazan mersin" userId="39198b26a105b9c8" providerId="LiveId" clId="{05D19583-C2E9-4102-A967-3878126C357F}" dt="2021-10-24T22:07:43.748" v="182" actId="26606"/>
          <ac:spMkLst>
            <pc:docMk/>
            <pc:sldMk cId="3358944000" sldId="269"/>
            <ac:spMk id="102" creationId="{3F4D3F48-1D65-45EB-91E2-BEFFB2440C97}"/>
          </ac:spMkLst>
        </pc:spChg>
        <pc:spChg chg="add del">
          <ac:chgData name="nazan mersin" userId="39198b26a105b9c8" providerId="LiveId" clId="{05D19583-C2E9-4102-A967-3878126C357F}" dt="2021-10-24T22:07:43.748" v="182" actId="26606"/>
          <ac:spMkLst>
            <pc:docMk/>
            <pc:sldMk cId="3358944000" sldId="269"/>
            <ac:spMk id="103" creationId="{0FBC38BC-DE18-4960-A9D4-F24C6F60C017}"/>
          </ac:spMkLst>
        </pc:spChg>
        <pc:spChg chg="add del">
          <ac:chgData name="nazan mersin" userId="39198b26a105b9c8" providerId="LiveId" clId="{05D19583-C2E9-4102-A967-3878126C357F}" dt="2021-10-24T22:07:43.748" v="182" actId="26606"/>
          <ac:spMkLst>
            <pc:docMk/>
            <pc:sldMk cId="3358944000" sldId="269"/>
            <ac:spMk id="104" creationId="{F5A66334-17A8-4594-AB17-4C33A955B27D}"/>
          </ac:spMkLst>
        </pc:spChg>
        <pc:spChg chg="add del">
          <ac:chgData name="nazan mersin" userId="39198b26a105b9c8" providerId="LiveId" clId="{05D19583-C2E9-4102-A967-3878126C357F}" dt="2021-10-24T22:07:43.748" v="182" actId="26606"/>
          <ac:spMkLst>
            <pc:docMk/>
            <pc:sldMk cId="3358944000" sldId="269"/>
            <ac:spMk id="105" creationId="{BC872037-D6F5-4CE7-A090-32A977A79F34}"/>
          </ac:spMkLst>
        </pc:spChg>
        <pc:spChg chg="add del">
          <ac:chgData name="nazan mersin" userId="39198b26a105b9c8" providerId="LiveId" clId="{05D19583-C2E9-4102-A967-3878126C357F}" dt="2021-10-24T22:07:43.748" v="182" actId="26606"/>
          <ac:spMkLst>
            <pc:docMk/>
            <pc:sldMk cId="3358944000" sldId="269"/>
            <ac:spMk id="106" creationId="{FB7FEAD3-708C-4B79-B452-4445C27780D9}"/>
          </ac:spMkLst>
        </pc:spChg>
        <pc:spChg chg="add del">
          <ac:chgData name="nazan mersin" userId="39198b26a105b9c8" providerId="LiveId" clId="{05D19583-C2E9-4102-A967-3878126C357F}" dt="2021-10-24T22:07:43.748" v="182" actId="26606"/>
          <ac:spMkLst>
            <pc:docMk/>
            <pc:sldMk cId="3358944000" sldId="269"/>
            <ac:spMk id="107" creationId="{D3C4B45C-266A-45BF-98FA-CA5409C46209}"/>
          </ac:spMkLst>
        </pc:spChg>
        <pc:spChg chg="add del">
          <ac:chgData name="nazan mersin" userId="39198b26a105b9c8" providerId="LiveId" clId="{05D19583-C2E9-4102-A967-3878126C357F}" dt="2021-10-24T22:07:43.748" v="182" actId="26606"/>
          <ac:spMkLst>
            <pc:docMk/>
            <pc:sldMk cId="3358944000" sldId="269"/>
            <ac:spMk id="108" creationId="{41281533-9B25-42A4-9F50-34B4F24C0E5B}"/>
          </ac:spMkLst>
        </pc:spChg>
        <pc:spChg chg="add del">
          <ac:chgData name="nazan mersin" userId="39198b26a105b9c8" providerId="LiveId" clId="{05D19583-C2E9-4102-A967-3878126C357F}" dt="2021-10-24T22:07:43.748" v="182" actId="26606"/>
          <ac:spMkLst>
            <pc:docMk/>
            <pc:sldMk cId="3358944000" sldId="269"/>
            <ac:spMk id="109" creationId="{76909582-A285-4EA4-AE72-9DBF0D5659D3}"/>
          </ac:spMkLst>
        </pc:spChg>
        <pc:spChg chg="add del">
          <ac:chgData name="nazan mersin" userId="39198b26a105b9c8" providerId="LiveId" clId="{05D19583-C2E9-4102-A967-3878126C357F}" dt="2021-10-24T22:07:43.748" v="182" actId="26606"/>
          <ac:spMkLst>
            <pc:docMk/>
            <pc:sldMk cId="3358944000" sldId="269"/>
            <ac:spMk id="110" creationId="{007246F1-084B-45D9-BDD9-99BB53F6C9AD}"/>
          </ac:spMkLst>
        </pc:spChg>
        <pc:spChg chg="add del">
          <ac:chgData name="nazan mersin" userId="39198b26a105b9c8" providerId="LiveId" clId="{05D19583-C2E9-4102-A967-3878126C357F}" dt="2021-10-24T22:07:43.748" v="182" actId="26606"/>
          <ac:spMkLst>
            <pc:docMk/>
            <pc:sldMk cId="3358944000" sldId="269"/>
            <ac:spMk id="111" creationId="{A620CFBF-D373-4BA6-BE41-62B50B94578C}"/>
          </ac:spMkLst>
        </pc:spChg>
        <pc:spChg chg="add del">
          <ac:chgData name="nazan mersin" userId="39198b26a105b9c8" providerId="LiveId" clId="{05D19583-C2E9-4102-A967-3878126C357F}" dt="2021-10-24T22:07:43.748" v="182" actId="26606"/>
          <ac:spMkLst>
            <pc:docMk/>
            <pc:sldMk cId="3358944000" sldId="269"/>
            <ac:spMk id="112" creationId="{77CDD712-F443-4EDC-B663-5EC5ACD7DBE0}"/>
          </ac:spMkLst>
        </pc:spChg>
        <pc:spChg chg="add del">
          <ac:chgData name="nazan mersin" userId="39198b26a105b9c8" providerId="LiveId" clId="{05D19583-C2E9-4102-A967-3878126C357F}" dt="2021-10-24T22:07:43.748" v="182" actId="26606"/>
          <ac:spMkLst>
            <pc:docMk/>
            <pc:sldMk cId="3358944000" sldId="269"/>
            <ac:spMk id="113" creationId="{700BC7B2-0C3D-459F-92C1-3605AA3F092D}"/>
          </ac:spMkLst>
        </pc:spChg>
        <pc:spChg chg="add del">
          <ac:chgData name="nazan mersin" userId="39198b26a105b9c8" providerId="LiveId" clId="{05D19583-C2E9-4102-A967-3878126C357F}" dt="2021-10-24T22:07:43.748" v="182" actId="26606"/>
          <ac:spMkLst>
            <pc:docMk/>
            <pc:sldMk cId="3358944000" sldId="269"/>
            <ac:spMk id="114" creationId="{4A695BE5-DE27-460F-845F-45BB814FE35C}"/>
          </ac:spMkLst>
        </pc:spChg>
        <pc:spChg chg="add del">
          <ac:chgData name="nazan mersin" userId="39198b26a105b9c8" providerId="LiveId" clId="{05D19583-C2E9-4102-A967-3878126C357F}" dt="2021-10-24T22:07:43.748" v="182" actId="26606"/>
          <ac:spMkLst>
            <pc:docMk/>
            <pc:sldMk cId="3358944000" sldId="269"/>
            <ac:spMk id="115" creationId="{24F4B005-B785-4A57-9E5A-82D85F00DA39}"/>
          </ac:spMkLst>
        </pc:spChg>
        <pc:spChg chg="add del">
          <ac:chgData name="nazan mersin" userId="39198b26a105b9c8" providerId="LiveId" clId="{05D19583-C2E9-4102-A967-3878126C357F}" dt="2021-10-24T22:07:43.748" v="182" actId="26606"/>
          <ac:spMkLst>
            <pc:docMk/>
            <pc:sldMk cId="3358944000" sldId="269"/>
            <ac:spMk id="116" creationId="{DE28BE4E-1A59-46FF-810A-A8F9A46F7026}"/>
          </ac:spMkLst>
        </pc:spChg>
        <pc:spChg chg="add del">
          <ac:chgData name="nazan mersin" userId="39198b26a105b9c8" providerId="LiveId" clId="{05D19583-C2E9-4102-A967-3878126C357F}" dt="2021-10-24T22:07:43.748" v="182" actId="26606"/>
          <ac:spMkLst>
            <pc:docMk/>
            <pc:sldMk cId="3358944000" sldId="269"/>
            <ac:spMk id="117" creationId="{196ED9B6-969E-4AC4-ACD0-95A421BAB391}"/>
          </ac:spMkLst>
        </pc:spChg>
        <pc:spChg chg="add del">
          <ac:chgData name="nazan mersin" userId="39198b26a105b9c8" providerId="LiveId" clId="{05D19583-C2E9-4102-A967-3878126C357F}" dt="2021-10-24T22:07:43.748" v="182" actId="26606"/>
          <ac:spMkLst>
            <pc:docMk/>
            <pc:sldMk cId="3358944000" sldId="269"/>
            <ac:spMk id="118" creationId="{A3CF799A-9839-4CB1-9381-DCC0C1FE1B37}"/>
          </ac:spMkLst>
        </pc:spChg>
        <pc:spChg chg="add del">
          <ac:chgData name="nazan mersin" userId="39198b26a105b9c8" providerId="LiveId" clId="{05D19583-C2E9-4102-A967-3878126C357F}" dt="2021-10-24T22:07:43.748" v="182" actId="26606"/>
          <ac:spMkLst>
            <pc:docMk/>
            <pc:sldMk cId="3358944000" sldId="269"/>
            <ac:spMk id="119" creationId="{E317ADBB-3E4F-42D2-B7F2-A15924AD500C}"/>
          </ac:spMkLst>
        </pc:spChg>
        <pc:spChg chg="add del">
          <ac:chgData name="nazan mersin" userId="39198b26a105b9c8" providerId="LiveId" clId="{05D19583-C2E9-4102-A967-3878126C357F}" dt="2021-10-24T22:07:43.748" v="182" actId="26606"/>
          <ac:spMkLst>
            <pc:docMk/>
            <pc:sldMk cId="3358944000" sldId="269"/>
            <ac:spMk id="120" creationId="{1EFA42E9-27C0-423D-93C8-794A9683FCF1}"/>
          </ac:spMkLst>
        </pc:spChg>
        <pc:spChg chg="add del">
          <ac:chgData name="nazan mersin" userId="39198b26a105b9c8" providerId="LiveId" clId="{05D19583-C2E9-4102-A967-3878126C357F}" dt="2021-10-24T22:07:43.748" v="182" actId="26606"/>
          <ac:spMkLst>
            <pc:docMk/>
            <pc:sldMk cId="3358944000" sldId="269"/>
            <ac:spMk id="121" creationId="{2E9B2055-E384-472D-91D3-74775CDA167C}"/>
          </ac:spMkLst>
        </pc:spChg>
        <pc:spChg chg="add del">
          <ac:chgData name="nazan mersin" userId="39198b26a105b9c8" providerId="LiveId" clId="{05D19583-C2E9-4102-A967-3878126C357F}" dt="2021-10-24T22:07:43.748" v="182" actId="26606"/>
          <ac:spMkLst>
            <pc:docMk/>
            <pc:sldMk cId="3358944000" sldId="269"/>
            <ac:spMk id="122" creationId="{E5B56BED-7578-4E42-889D-34AA58F679ED}"/>
          </ac:spMkLst>
        </pc:spChg>
        <pc:spChg chg="add del">
          <ac:chgData name="nazan mersin" userId="39198b26a105b9c8" providerId="LiveId" clId="{05D19583-C2E9-4102-A967-3878126C357F}" dt="2021-10-24T22:07:43.748" v="182" actId="26606"/>
          <ac:spMkLst>
            <pc:docMk/>
            <pc:sldMk cId="3358944000" sldId="269"/>
            <ac:spMk id="123" creationId="{1F8EFF99-76BF-4F9B-ADAA-B8D310153B74}"/>
          </ac:spMkLst>
        </pc:spChg>
        <pc:spChg chg="add del">
          <ac:chgData name="nazan mersin" userId="39198b26a105b9c8" providerId="LiveId" clId="{05D19583-C2E9-4102-A967-3878126C357F}" dt="2021-10-24T22:07:43.748" v="182" actId="26606"/>
          <ac:spMkLst>
            <pc:docMk/>
            <pc:sldMk cId="3358944000" sldId="269"/>
            <ac:spMk id="124" creationId="{FCC7DD6E-E0E5-46B9-81B7-3B2F7B333264}"/>
          </ac:spMkLst>
        </pc:spChg>
        <pc:spChg chg="add del">
          <ac:chgData name="nazan mersin" userId="39198b26a105b9c8" providerId="LiveId" clId="{05D19583-C2E9-4102-A967-3878126C357F}" dt="2021-10-24T22:07:43.748" v="182" actId="26606"/>
          <ac:spMkLst>
            <pc:docMk/>
            <pc:sldMk cId="3358944000" sldId="269"/>
            <ac:spMk id="125" creationId="{626F1B89-B88E-4CE3-90BF-3704BAF48824}"/>
          </ac:spMkLst>
        </pc:spChg>
        <pc:spChg chg="add del">
          <ac:chgData name="nazan mersin" userId="39198b26a105b9c8" providerId="LiveId" clId="{05D19583-C2E9-4102-A967-3878126C357F}" dt="2021-10-24T22:07:43.748" v="182" actId="26606"/>
          <ac:spMkLst>
            <pc:docMk/>
            <pc:sldMk cId="3358944000" sldId="269"/>
            <ac:spMk id="126" creationId="{9C83D9FD-E06E-407B-BA7C-2C2AD5B16C24}"/>
          </ac:spMkLst>
        </pc:spChg>
        <pc:spChg chg="add del">
          <ac:chgData name="nazan mersin" userId="39198b26a105b9c8" providerId="LiveId" clId="{05D19583-C2E9-4102-A967-3878126C357F}" dt="2021-10-24T22:07:43.748" v="182" actId="26606"/>
          <ac:spMkLst>
            <pc:docMk/>
            <pc:sldMk cId="3358944000" sldId="269"/>
            <ac:spMk id="127" creationId="{C72C1CB8-8213-4EE7-AFFF-B0A74E7A74CA}"/>
          </ac:spMkLst>
        </pc:spChg>
        <pc:spChg chg="add del">
          <ac:chgData name="nazan mersin" userId="39198b26a105b9c8" providerId="LiveId" clId="{05D19583-C2E9-4102-A967-3878126C357F}" dt="2021-10-24T22:07:43.748" v="182" actId="26606"/>
          <ac:spMkLst>
            <pc:docMk/>
            <pc:sldMk cId="3358944000" sldId="269"/>
            <ac:spMk id="128" creationId="{3C1174EE-071E-4421-BD9C-2C2D84190D2E}"/>
          </ac:spMkLst>
        </pc:spChg>
        <pc:spChg chg="add del">
          <ac:chgData name="nazan mersin" userId="39198b26a105b9c8" providerId="LiveId" clId="{05D19583-C2E9-4102-A967-3878126C357F}" dt="2021-10-24T22:07:43.748" v="182" actId="26606"/>
          <ac:spMkLst>
            <pc:docMk/>
            <pc:sldMk cId="3358944000" sldId="269"/>
            <ac:spMk id="129" creationId="{2FF32C41-49E2-459E-9AC4-64269039B12A}"/>
          </ac:spMkLst>
        </pc:spChg>
        <pc:spChg chg="add del">
          <ac:chgData name="nazan mersin" userId="39198b26a105b9c8" providerId="LiveId" clId="{05D19583-C2E9-4102-A967-3878126C357F}" dt="2021-10-24T22:07:43.748" v="182" actId="26606"/>
          <ac:spMkLst>
            <pc:docMk/>
            <pc:sldMk cId="3358944000" sldId="269"/>
            <ac:spMk id="130" creationId="{6F280CAD-1F1B-4F43-99A3-B2EC2A7F30F4}"/>
          </ac:spMkLst>
        </pc:spChg>
        <pc:spChg chg="add del">
          <ac:chgData name="nazan mersin" userId="39198b26a105b9c8" providerId="LiveId" clId="{05D19583-C2E9-4102-A967-3878126C357F}" dt="2021-10-24T22:07:43.748" v="182" actId="26606"/>
          <ac:spMkLst>
            <pc:docMk/>
            <pc:sldMk cId="3358944000" sldId="269"/>
            <ac:spMk id="132" creationId="{0D5C974E-4B43-4FFA-8230-DB0E1993C331}"/>
          </ac:spMkLst>
        </pc:spChg>
        <pc:spChg chg="add del">
          <ac:chgData name="nazan mersin" userId="39198b26a105b9c8" providerId="LiveId" clId="{05D19583-C2E9-4102-A967-3878126C357F}" dt="2021-10-24T22:07:43.748" v="182" actId="26606"/>
          <ac:spMkLst>
            <pc:docMk/>
            <pc:sldMk cId="3358944000" sldId="269"/>
            <ac:spMk id="134" creationId="{A1CACEBA-A7A9-45FB-897A-888150011BC6}"/>
          </ac:spMkLst>
        </pc:spChg>
        <pc:spChg chg="add del">
          <ac:chgData name="nazan mersin" userId="39198b26a105b9c8" providerId="LiveId" clId="{05D19583-C2E9-4102-A967-3878126C357F}" dt="2021-10-24T22:07:43.748" v="182" actId="26606"/>
          <ac:spMkLst>
            <pc:docMk/>
            <pc:sldMk cId="3358944000" sldId="269"/>
            <ac:spMk id="136" creationId="{583E2F4A-E235-4600-A80D-18C1C36EE5FA}"/>
          </ac:spMkLst>
        </pc:spChg>
        <pc:spChg chg="add del">
          <ac:chgData name="nazan mersin" userId="39198b26a105b9c8" providerId="LiveId" clId="{05D19583-C2E9-4102-A967-3878126C357F}" dt="2021-10-24T22:07:43.748" v="182" actId="26606"/>
          <ac:spMkLst>
            <pc:docMk/>
            <pc:sldMk cId="3358944000" sldId="269"/>
            <ac:spMk id="138" creationId="{F16259CF-A0BC-4673-91C7-A7D3CDF7C7FD}"/>
          </ac:spMkLst>
        </pc:spChg>
        <pc:spChg chg="add del">
          <ac:chgData name="nazan mersin" userId="39198b26a105b9c8" providerId="LiveId" clId="{05D19583-C2E9-4102-A967-3878126C357F}" dt="2021-10-24T22:07:43.748" v="182" actId="26606"/>
          <ac:spMkLst>
            <pc:docMk/>
            <pc:sldMk cId="3358944000" sldId="269"/>
            <ac:spMk id="140" creationId="{B09A934A-4464-4C9B-ACAD-9128E0B615E4}"/>
          </ac:spMkLst>
        </pc:spChg>
        <pc:spChg chg="add del">
          <ac:chgData name="nazan mersin" userId="39198b26a105b9c8" providerId="LiveId" clId="{05D19583-C2E9-4102-A967-3878126C357F}" dt="2021-10-24T22:07:43.748" v="182" actId="26606"/>
          <ac:spMkLst>
            <pc:docMk/>
            <pc:sldMk cId="3358944000" sldId="269"/>
            <ac:spMk id="142" creationId="{CB010BB8-6FD4-498C-994D-53C8DC7491EE}"/>
          </ac:spMkLst>
        </pc:spChg>
        <pc:spChg chg="add del">
          <ac:chgData name="nazan mersin" userId="39198b26a105b9c8" providerId="LiveId" clId="{05D19583-C2E9-4102-A967-3878126C357F}" dt="2021-10-24T22:07:43.748" v="182" actId="26606"/>
          <ac:spMkLst>
            <pc:docMk/>
            <pc:sldMk cId="3358944000" sldId="269"/>
            <ac:spMk id="144" creationId="{2D373437-2902-4D8A-B887-F6941556C277}"/>
          </ac:spMkLst>
        </pc:spChg>
        <pc:spChg chg="add del">
          <ac:chgData name="nazan mersin" userId="39198b26a105b9c8" providerId="LiveId" clId="{05D19583-C2E9-4102-A967-3878126C357F}" dt="2021-10-24T22:07:43.748" v="182" actId="26606"/>
          <ac:spMkLst>
            <pc:docMk/>
            <pc:sldMk cId="3358944000" sldId="269"/>
            <ac:spMk id="146" creationId="{217D616F-FDFA-439E-8B09-E55F8234B05F}"/>
          </ac:spMkLst>
        </pc:spChg>
        <pc:spChg chg="add del">
          <ac:chgData name="nazan mersin" userId="39198b26a105b9c8" providerId="LiveId" clId="{05D19583-C2E9-4102-A967-3878126C357F}" dt="2021-10-24T22:07:43.748" v="182" actId="26606"/>
          <ac:spMkLst>
            <pc:docMk/>
            <pc:sldMk cId="3358944000" sldId="269"/>
            <ac:spMk id="148" creationId="{0F74D32E-67FC-452C-A52B-988DB4984338}"/>
          </ac:spMkLst>
        </pc:spChg>
        <pc:spChg chg="add del">
          <ac:chgData name="nazan mersin" userId="39198b26a105b9c8" providerId="LiveId" clId="{05D19583-C2E9-4102-A967-3878126C357F}" dt="2021-10-24T22:07:43.748" v="182" actId="26606"/>
          <ac:spMkLst>
            <pc:docMk/>
            <pc:sldMk cId="3358944000" sldId="269"/>
            <ac:spMk id="150" creationId="{B8F74E45-2803-4A11-9333-3639A1C2F2D9}"/>
          </ac:spMkLst>
        </pc:spChg>
        <pc:spChg chg="add del">
          <ac:chgData name="nazan mersin" userId="39198b26a105b9c8" providerId="LiveId" clId="{05D19583-C2E9-4102-A967-3878126C357F}" dt="2021-10-24T22:07:43.748" v="182" actId="26606"/>
          <ac:spMkLst>
            <pc:docMk/>
            <pc:sldMk cId="3358944000" sldId="269"/>
            <ac:spMk id="152" creationId="{106009C3-0971-47AF-8BD9-2EC8A6A4B2F3}"/>
          </ac:spMkLst>
        </pc:spChg>
        <pc:spChg chg="add del">
          <ac:chgData name="nazan mersin" userId="39198b26a105b9c8" providerId="LiveId" clId="{05D19583-C2E9-4102-A967-3878126C357F}" dt="2021-10-24T22:07:43.748" v="182" actId="26606"/>
          <ac:spMkLst>
            <pc:docMk/>
            <pc:sldMk cId="3358944000" sldId="269"/>
            <ac:spMk id="154" creationId="{ED29B115-F34D-4E41-A4A2-C0CE41C697C8}"/>
          </ac:spMkLst>
        </pc:spChg>
        <pc:spChg chg="add del">
          <ac:chgData name="nazan mersin" userId="39198b26a105b9c8" providerId="LiveId" clId="{05D19583-C2E9-4102-A967-3878126C357F}" dt="2021-10-24T22:07:43.748" v="182" actId="26606"/>
          <ac:spMkLst>
            <pc:docMk/>
            <pc:sldMk cId="3358944000" sldId="269"/>
            <ac:spMk id="156" creationId="{19D4861C-7907-48BF-84E7-96C0E098D43A}"/>
          </ac:spMkLst>
        </pc:spChg>
        <pc:spChg chg="add del">
          <ac:chgData name="nazan mersin" userId="39198b26a105b9c8" providerId="LiveId" clId="{05D19583-C2E9-4102-A967-3878126C357F}" dt="2021-10-24T22:07:43.748" v="182" actId="26606"/>
          <ac:spMkLst>
            <pc:docMk/>
            <pc:sldMk cId="3358944000" sldId="269"/>
            <ac:spMk id="158" creationId="{AEF03EB9-6D77-4E55-BCF2-4402550D39A6}"/>
          </ac:spMkLst>
        </pc:spChg>
        <pc:spChg chg="add del">
          <ac:chgData name="nazan mersin" userId="39198b26a105b9c8" providerId="LiveId" clId="{05D19583-C2E9-4102-A967-3878126C357F}" dt="2021-10-24T22:07:43.748" v="182" actId="26606"/>
          <ac:spMkLst>
            <pc:docMk/>
            <pc:sldMk cId="3358944000" sldId="269"/>
            <ac:spMk id="160" creationId="{1C9C3C8B-A28D-44DF-AA29-02B28AED7148}"/>
          </ac:spMkLst>
        </pc:spChg>
        <pc:spChg chg="add del">
          <ac:chgData name="nazan mersin" userId="39198b26a105b9c8" providerId="LiveId" clId="{05D19583-C2E9-4102-A967-3878126C357F}" dt="2021-10-24T22:07:43.748" v="182" actId="26606"/>
          <ac:spMkLst>
            <pc:docMk/>
            <pc:sldMk cId="3358944000" sldId="269"/>
            <ac:spMk id="162" creationId="{1EB7CB2D-F6AA-4861-B158-DA3E6B923EC2}"/>
          </ac:spMkLst>
        </pc:spChg>
        <pc:spChg chg="add del">
          <ac:chgData name="nazan mersin" userId="39198b26a105b9c8" providerId="LiveId" clId="{05D19583-C2E9-4102-A967-3878126C357F}" dt="2021-10-24T22:07:43.748" v="182" actId="26606"/>
          <ac:spMkLst>
            <pc:docMk/>
            <pc:sldMk cId="3358944000" sldId="269"/>
            <ac:spMk id="164" creationId="{48203367-1F19-4C4F-B38D-929816F787B1}"/>
          </ac:spMkLst>
        </pc:spChg>
        <pc:spChg chg="add del">
          <ac:chgData name="nazan mersin" userId="39198b26a105b9c8" providerId="LiveId" clId="{05D19583-C2E9-4102-A967-3878126C357F}" dt="2021-10-24T22:07:43.748" v="182" actId="26606"/>
          <ac:spMkLst>
            <pc:docMk/>
            <pc:sldMk cId="3358944000" sldId="269"/>
            <ac:spMk id="166" creationId="{B89B3B49-0A7E-4573-9B52-D1B0659831AB}"/>
          </ac:spMkLst>
        </pc:spChg>
        <pc:spChg chg="add del">
          <ac:chgData name="nazan mersin" userId="39198b26a105b9c8" providerId="LiveId" clId="{05D19583-C2E9-4102-A967-3878126C357F}" dt="2021-10-24T22:07:43.748" v="182" actId="26606"/>
          <ac:spMkLst>
            <pc:docMk/>
            <pc:sldMk cId="3358944000" sldId="269"/>
            <ac:spMk id="168" creationId="{0288BD39-0846-445A-BD81-1E34E0E99ED0}"/>
          </ac:spMkLst>
        </pc:spChg>
        <pc:spChg chg="add del">
          <ac:chgData name="nazan mersin" userId="39198b26a105b9c8" providerId="LiveId" clId="{05D19583-C2E9-4102-A967-3878126C357F}" dt="2021-10-24T22:07:43.748" v="182" actId="26606"/>
          <ac:spMkLst>
            <pc:docMk/>
            <pc:sldMk cId="3358944000" sldId="269"/>
            <ac:spMk id="170" creationId="{BA82150B-D747-458F-8C52-72FBA52BCDBA}"/>
          </ac:spMkLst>
        </pc:spChg>
        <pc:spChg chg="add del">
          <ac:chgData name="nazan mersin" userId="39198b26a105b9c8" providerId="LiveId" clId="{05D19583-C2E9-4102-A967-3878126C357F}" dt="2021-10-24T22:07:43.748" v="182" actId="26606"/>
          <ac:spMkLst>
            <pc:docMk/>
            <pc:sldMk cId="3358944000" sldId="269"/>
            <ac:spMk id="172" creationId="{FEBB9D94-7802-4607-9BA4-62FB212BFCC8}"/>
          </ac:spMkLst>
        </pc:spChg>
        <pc:spChg chg="add del">
          <ac:chgData name="nazan mersin" userId="39198b26a105b9c8" providerId="LiveId" clId="{05D19583-C2E9-4102-A967-3878126C357F}" dt="2021-10-24T22:07:43.748" v="182" actId="26606"/>
          <ac:spMkLst>
            <pc:docMk/>
            <pc:sldMk cId="3358944000" sldId="269"/>
            <ac:spMk id="174" creationId="{24743784-06E3-4913-9DFD-2FCBF9D929C9}"/>
          </ac:spMkLst>
        </pc:spChg>
        <pc:spChg chg="add del">
          <ac:chgData name="nazan mersin" userId="39198b26a105b9c8" providerId="LiveId" clId="{05D19583-C2E9-4102-A967-3878126C357F}" dt="2021-10-24T22:07:43.748" v="182" actId="26606"/>
          <ac:spMkLst>
            <pc:docMk/>
            <pc:sldMk cId="3358944000" sldId="269"/>
            <ac:spMk id="176" creationId="{25CD3315-6611-406F-AF95-2EF9F5A5B048}"/>
          </ac:spMkLst>
        </pc:spChg>
        <pc:spChg chg="add del">
          <ac:chgData name="nazan mersin" userId="39198b26a105b9c8" providerId="LiveId" clId="{05D19583-C2E9-4102-A967-3878126C357F}" dt="2021-10-24T22:07:43.748" v="182" actId="26606"/>
          <ac:spMkLst>
            <pc:docMk/>
            <pc:sldMk cId="3358944000" sldId="269"/>
            <ac:spMk id="178" creationId="{EB447648-FE0A-4D8E-86B8-D38D5F938BF4}"/>
          </ac:spMkLst>
        </pc:spChg>
        <pc:spChg chg="add del">
          <ac:chgData name="nazan mersin" userId="39198b26a105b9c8" providerId="LiveId" clId="{05D19583-C2E9-4102-A967-3878126C357F}" dt="2021-10-24T22:07:43.748" v="182" actId="26606"/>
          <ac:spMkLst>
            <pc:docMk/>
            <pc:sldMk cId="3358944000" sldId="269"/>
            <ac:spMk id="180" creationId="{4B0A51D7-FF65-4E97-9E1A-8C4688E86263}"/>
          </ac:spMkLst>
        </pc:spChg>
        <pc:spChg chg="add del">
          <ac:chgData name="nazan mersin" userId="39198b26a105b9c8" providerId="LiveId" clId="{05D19583-C2E9-4102-A967-3878126C357F}" dt="2021-10-24T22:07:43.748" v="182" actId="26606"/>
          <ac:spMkLst>
            <pc:docMk/>
            <pc:sldMk cId="3358944000" sldId="269"/>
            <ac:spMk id="182" creationId="{008FF77B-AC18-4E35-BB9B-0CA39278F7BC}"/>
          </ac:spMkLst>
        </pc:spChg>
        <pc:spChg chg="add del">
          <ac:chgData name="nazan mersin" userId="39198b26a105b9c8" providerId="LiveId" clId="{05D19583-C2E9-4102-A967-3878126C357F}" dt="2021-10-24T22:07:43.748" v="182" actId="26606"/>
          <ac:spMkLst>
            <pc:docMk/>
            <pc:sldMk cId="3358944000" sldId="269"/>
            <ac:spMk id="184" creationId="{E71F6428-AC25-4A5A-8439-04768A17B6F8}"/>
          </ac:spMkLst>
        </pc:spChg>
        <pc:spChg chg="add del">
          <ac:chgData name="nazan mersin" userId="39198b26a105b9c8" providerId="LiveId" clId="{05D19583-C2E9-4102-A967-3878126C357F}" dt="2021-10-24T22:07:43.748" v="182" actId="26606"/>
          <ac:spMkLst>
            <pc:docMk/>
            <pc:sldMk cId="3358944000" sldId="269"/>
            <ac:spMk id="186" creationId="{F237A1D4-9D62-4DEA-BD39-E5EC93B33BEF}"/>
          </ac:spMkLst>
        </pc:spChg>
        <pc:spChg chg="add del">
          <ac:chgData name="nazan mersin" userId="39198b26a105b9c8" providerId="LiveId" clId="{05D19583-C2E9-4102-A967-3878126C357F}" dt="2021-10-24T22:07:43.748" v="182" actId="26606"/>
          <ac:spMkLst>
            <pc:docMk/>
            <pc:sldMk cId="3358944000" sldId="269"/>
            <ac:spMk id="188" creationId="{87E919CC-AC41-4F0D-A842-792D7A418795}"/>
          </ac:spMkLst>
        </pc:spChg>
        <pc:spChg chg="add del">
          <ac:chgData name="nazan mersin" userId="39198b26a105b9c8" providerId="LiveId" clId="{05D19583-C2E9-4102-A967-3878126C357F}" dt="2021-10-24T22:07:43.748" v="182" actId="26606"/>
          <ac:spMkLst>
            <pc:docMk/>
            <pc:sldMk cId="3358944000" sldId="269"/>
            <ac:spMk id="190" creationId="{965D7305-50C2-4D93-8832-19DC70C5BD23}"/>
          </ac:spMkLst>
        </pc:spChg>
        <pc:spChg chg="add del">
          <ac:chgData name="nazan mersin" userId="39198b26a105b9c8" providerId="LiveId" clId="{05D19583-C2E9-4102-A967-3878126C357F}" dt="2021-10-24T22:07:43.748" v="182" actId="26606"/>
          <ac:spMkLst>
            <pc:docMk/>
            <pc:sldMk cId="3358944000" sldId="269"/>
            <ac:spMk id="192" creationId="{E0E5EA9F-6192-466D-BF45-46D9BCE3BDB7}"/>
          </ac:spMkLst>
        </pc:spChg>
        <pc:spChg chg="add del">
          <ac:chgData name="nazan mersin" userId="39198b26a105b9c8" providerId="LiveId" clId="{05D19583-C2E9-4102-A967-3878126C357F}" dt="2021-10-24T22:07:43.748" v="182" actId="26606"/>
          <ac:spMkLst>
            <pc:docMk/>
            <pc:sldMk cId="3358944000" sldId="269"/>
            <ac:spMk id="194" creationId="{CFF6BE31-4842-4659-8D68-63423F82691E}"/>
          </ac:spMkLst>
        </pc:spChg>
        <pc:spChg chg="add del">
          <ac:chgData name="nazan mersin" userId="39198b26a105b9c8" providerId="LiveId" clId="{05D19583-C2E9-4102-A967-3878126C357F}" dt="2021-10-24T22:07:43.748" v="182" actId="26606"/>
          <ac:spMkLst>
            <pc:docMk/>
            <pc:sldMk cId="3358944000" sldId="269"/>
            <ac:spMk id="196" creationId="{3EC2112B-E2EC-492A-8AF9-D78F4B4A99B6}"/>
          </ac:spMkLst>
        </pc:spChg>
        <pc:spChg chg="add del">
          <ac:chgData name="nazan mersin" userId="39198b26a105b9c8" providerId="LiveId" clId="{05D19583-C2E9-4102-A967-3878126C357F}" dt="2021-10-24T22:07:43.748" v="182" actId="26606"/>
          <ac:spMkLst>
            <pc:docMk/>
            <pc:sldMk cId="3358944000" sldId="269"/>
            <ac:spMk id="198" creationId="{EB635BC8-61BC-44D5-AA11-9A308B3BA493}"/>
          </ac:spMkLst>
        </pc:spChg>
        <pc:spChg chg="add del">
          <ac:chgData name="nazan mersin" userId="39198b26a105b9c8" providerId="LiveId" clId="{05D19583-C2E9-4102-A967-3878126C357F}" dt="2021-10-24T22:07:43.748" v="182" actId="26606"/>
          <ac:spMkLst>
            <pc:docMk/>
            <pc:sldMk cId="3358944000" sldId="269"/>
            <ac:spMk id="200" creationId="{7E9ACE65-00C6-4A75-8F61-CCADAF3EC144}"/>
          </ac:spMkLst>
        </pc:spChg>
        <pc:spChg chg="add del">
          <ac:chgData name="nazan mersin" userId="39198b26a105b9c8" providerId="LiveId" clId="{05D19583-C2E9-4102-A967-3878126C357F}" dt="2021-10-24T22:07:43.748" v="182" actId="26606"/>
          <ac:spMkLst>
            <pc:docMk/>
            <pc:sldMk cId="3358944000" sldId="269"/>
            <ac:spMk id="202" creationId="{5D7163FE-5ADD-41E7-985B-F95E7E048402}"/>
          </ac:spMkLst>
        </pc:spChg>
        <pc:spChg chg="add del">
          <ac:chgData name="nazan mersin" userId="39198b26a105b9c8" providerId="LiveId" clId="{05D19583-C2E9-4102-A967-3878126C357F}" dt="2021-10-24T22:07:43.748" v="182" actId="26606"/>
          <ac:spMkLst>
            <pc:docMk/>
            <pc:sldMk cId="3358944000" sldId="269"/>
            <ac:spMk id="204" creationId="{DCD7108A-C70D-4FD9-B91A-0E9F9501AEFB}"/>
          </ac:spMkLst>
        </pc:spChg>
        <pc:spChg chg="add del">
          <ac:chgData name="nazan mersin" userId="39198b26a105b9c8" providerId="LiveId" clId="{05D19583-C2E9-4102-A967-3878126C357F}" dt="2021-10-24T22:07:43.748" v="182" actId="26606"/>
          <ac:spMkLst>
            <pc:docMk/>
            <pc:sldMk cId="3358944000" sldId="269"/>
            <ac:spMk id="206" creationId="{3C0CF799-2713-48A8-94DF-F8CB5F332436}"/>
          </ac:spMkLst>
        </pc:spChg>
        <pc:spChg chg="add del">
          <ac:chgData name="nazan mersin" userId="39198b26a105b9c8" providerId="LiveId" clId="{05D19583-C2E9-4102-A967-3878126C357F}" dt="2021-10-24T22:07:43.748" v="182" actId="26606"/>
          <ac:spMkLst>
            <pc:docMk/>
            <pc:sldMk cId="3358944000" sldId="269"/>
            <ac:spMk id="208" creationId="{00B8B62E-6551-4805-BD5A-5188FE5D3A79}"/>
          </ac:spMkLst>
        </pc:spChg>
        <pc:spChg chg="add del">
          <ac:chgData name="nazan mersin" userId="39198b26a105b9c8" providerId="LiveId" clId="{05D19583-C2E9-4102-A967-3878126C357F}" dt="2021-10-24T22:07:43.748" v="182" actId="26606"/>
          <ac:spMkLst>
            <pc:docMk/>
            <pc:sldMk cId="3358944000" sldId="269"/>
            <ac:spMk id="210" creationId="{DFCCEBA8-5961-480A-9134-51605F650B85}"/>
          </ac:spMkLst>
        </pc:spChg>
        <pc:spChg chg="add del">
          <ac:chgData name="nazan mersin" userId="39198b26a105b9c8" providerId="LiveId" clId="{05D19583-C2E9-4102-A967-3878126C357F}" dt="2021-10-24T22:07:43.748" v="182" actId="26606"/>
          <ac:spMkLst>
            <pc:docMk/>
            <pc:sldMk cId="3358944000" sldId="269"/>
            <ac:spMk id="212" creationId="{724D4F80-B109-4438-BC6D-ABB522B44115}"/>
          </ac:spMkLst>
        </pc:spChg>
        <pc:spChg chg="add del">
          <ac:chgData name="nazan mersin" userId="39198b26a105b9c8" providerId="LiveId" clId="{05D19583-C2E9-4102-A967-3878126C357F}" dt="2021-10-24T22:07:43.748" v="182" actId="26606"/>
          <ac:spMkLst>
            <pc:docMk/>
            <pc:sldMk cId="3358944000" sldId="269"/>
            <ac:spMk id="214" creationId="{52A7149F-5A3F-4537-981A-974C7409CAF3}"/>
          </ac:spMkLst>
        </pc:spChg>
        <pc:spChg chg="add del">
          <ac:chgData name="nazan mersin" userId="39198b26a105b9c8" providerId="LiveId" clId="{05D19583-C2E9-4102-A967-3878126C357F}" dt="2021-10-24T22:07:43.748" v="182" actId="26606"/>
          <ac:spMkLst>
            <pc:docMk/>
            <pc:sldMk cId="3358944000" sldId="269"/>
            <ac:spMk id="216" creationId="{89A8D3E3-3518-4738-B94E-F7DD9818D8D2}"/>
          </ac:spMkLst>
        </pc:spChg>
        <pc:spChg chg="add del">
          <ac:chgData name="nazan mersin" userId="39198b26a105b9c8" providerId="LiveId" clId="{05D19583-C2E9-4102-A967-3878126C357F}" dt="2021-10-24T22:07:43.748" v="182" actId="26606"/>
          <ac:spMkLst>
            <pc:docMk/>
            <pc:sldMk cId="3358944000" sldId="269"/>
            <ac:spMk id="218" creationId="{FA796F21-7CE5-4483-A137-919B3D433BDF}"/>
          </ac:spMkLst>
        </pc:spChg>
        <pc:spChg chg="add del">
          <ac:chgData name="nazan mersin" userId="39198b26a105b9c8" providerId="LiveId" clId="{05D19583-C2E9-4102-A967-3878126C357F}" dt="2021-10-24T22:07:43.748" v="182" actId="26606"/>
          <ac:spMkLst>
            <pc:docMk/>
            <pc:sldMk cId="3358944000" sldId="269"/>
            <ac:spMk id="220" creationId="{57FC30BB-0D8F-43B0-910E-7DDE8C9331FA}"/>
          </ac:spMkLst>
        </pc:spChg>
        <pc:spChg chg="add del">
          <ac:chgData name="nazan mersin" userId="39198b26a105b9c8" providerId="LiveId" clId="{05D19583-C2E9-4102-A967-3878126C357F}" dt="2021-10-24T22:07:43.748" v="182" actId="26606"/>
          <ac:spMkLst>
            <pc:docMk/>
            <pc:sldMk cId="3358944000" sldId="269"/>
            <ac:spMk id="222" creationId="{D938207F-A865-48E5-A15D-FD578BC59D89}"/>
          </ac:spMkLst>
        </pc:spChg>
        <pc:spChg chg="add del">
          <ac:chgData name="nazan mersin" userId="39198b26a105b9c8" providerId="LiveId" clId="{05D19583-C2E9-4102-A967-3878126C357F}" dt="2021-10-24T22:07:43.748" v="182" actId="26606"/>
          <ac:spMkLst>
            <pc:docMk/>
            <pc:sldMk cId="3358944000" sldId="269"/>
            <ac:spMk id="224" creationId="{04637E45-0880-40BC-B488-4EA4CA435620}"/>
          </ac:spMkLst>
        </pc:spChg>
        <pc:spChg chg="add">
          <ac:chgData name="nazan mersin" userId="39198b26a105b9c8" providerId="LiveId" clId="{05D19583-C2E9-4102-A967-3878126C357F}" dt="2021-10-24T22:07:43.748" v="182" actId="26606"/>
          <ac:spMkLst>
            <pc:docMk/>
            <pc:sldMk cId="3358944000" sldId="269"/>
            <ac:spMk id="229" creationId="{9FF4A234-29BA-4B70-BFC0-64FBB64F2A7B}"/>
          </ac:spMkLst>
        </pc:spChg>
        <pc:spChg chg="add">
          <ac:chgData name="nazan mersin" userId="39198b26a105b9c8" providerId="LiveId" clId="{05D19583-C2E9-4102-A967-3878126C357F}" dt="2021-10-24T22:07:43.748" v="182" actId="26606"/>
          <ac:spMkLst>
            <pc:docMk/>
            <pc:sldMk cId="3358944000" sldId="269"/>
            <ac:spMk id="231" creationId="{CDA16EB2-8F47-4759-A206-DA4D0FF38EDF}"/>
          </ac:spMkLst>
        </pc:spChg>
        <pc:grpChg chg="add del">
          <ac:chgData name="nazan mersin" userId="39198b26a105b9c8" providerId="LiveId" clId="{05D19583-C2E9-4102-A967-3878126C357F}" dt="2021-10-24T22:07:35.930" v="179" actId="26606"/>
          <ac:grpSpMkLst>
            <pc:docMk/>
            <pc:sldMk cId="3358944000" sldId="269"/>
            <ac:grpSpMk id="12" creationId="{71AFD227-869A-489C-A9B5-3F0498DF3C0C}"/>
          </ac:grpSpMkLst>
        </pc:grpChg>
        <pc:graphicFrameChg chg="add del mod modGraphic">
          <ac:chgData name="nazan mersin" userId="39198b26a105b9c8" providerId="LiveId" clId="{05D19583-C2E9-4102-A967-3878126C357F}" dt="2021-10-24T22:07:28.568" v="176" actId="478"/>
          <ac:graphicFrameMkLst>
            <pc:docMk/>
            <pc:sldMk cId="3358944000" sldId="269"/>
            <ac:graphicFrameMk id="4" creationId="{8646B24C-44B5-41E6-AEB0-0956914B2D1F}"/>
          </ac:graphicFrameMkLst>
        </pc:graphicFrameChg>
        <pc:graphicFrameChg chg="add mod modGraphic">
          <ac:chgData name="nazan mersin" userId="39198b26a105b9c8" providerId="LiveId" clId="{05D19583-C2E9-4102-A967-3878126C357F}" dt="2021-10-25T12:00:32.258" v="11607" actId="255"/>
          <ac:graphicFrameMkLst>
            <pc:docMk/>
            <pc:sldMk cId="3358944000" sldId="269"/>
            <ac:graphicFrameMk id="7" creationId="{CDEA6D45-1772-4BD8-8F53-6B8681CEC367}"/>
          </ac:graphicFrameMkLst>
        </pc:graphicFrameChg>
      </pc:sldChg>
      <pc:sldChg chg="addSp delSp modSp new mod setBg">
        <pc:chgData name="nazan mersin" userId="39198b26a105b9c8" providerId="LiveId" clId="{05D19583-C2E9-4102-A967-3878126C357F}" dt="2021-10-25T10:48:46.009" v="5752" actId="1076"/>
        <pc:sldMkLst>
          <pc:docMk/>
          <pc:sldMk cId="321815626" sldId="270"/>
        </pc:sldMkLst>
        <pc:spChg chg="del">
          <ac:chgData name="nazan mersin" userId="39198b26a105b9c8" providerId="LiveId" clId="{05D19583-C2E9-4102-A967-3878126C357F}" dt="2021-10-24T22:10:13.088" v="185" actId="21"/>
          <ac:spMkLst>
            <pc:docMk/>
            <pc:sldMk cId="321815626" sldId="270"/>
            <ac:spMk id="2" creationId="{0564AC49-7B73-41CF-9691-36047037243D}"/>
          </ac:spMkLst>
        </pc:spChg>
        <pc:spChg chg="del">
          <ac:chgData name="nazan mersin" userId="39198b26a105b9c8" providerId="LiveId" clId="{05D19583-C2E9-4102-A967-3878126C357F}" dt="2021-10-24T22:10:09.749" v="184"/>
          <ac:spMkLst>
            <pc:docMk/>
            <pc:sldMk cId="321815626" sldId="270"/>
            <ac:spMk id="3" creationId="{7CBB8D8A-5A5B-4406-9CDE-EAD0473D00D4}"/>
          </ac:spMkLst>
        </pc:spChg>
        <pc:spChg chg="add mod">
          <ac:chgData name="nazan mersin" userId="39198b26a105b9c8" providerId="LiveId" clId="{05D19583-C2E9-4102-A967-3878126C357F}" dt="2021-10-25T10:48:46.009" v="5752" actId="1076"/>
          <ac:spMkLst>
            <pc:docMk/>
            <pc:sldMk cId="321815626" sldId="270"/>
            <ac:spMk id="5" creationId="{0FD3ADA4-F229-4F49-9457-DF9DAEEBE373}"/>
          </ac:spMkLst>
        </pc:spChg>
        <pc:spChg chg="add">
          <ac:chgData name="nazan mersin" userId="39198b26a105b9c8" providerId="LiveId" clId="{05D19583-C2E9-4102-A967-3878126C357F}" dt="2021-10-24T22:10:21.264" v="186" actId="26606"/>
          <ac:spMkLst>
            <pc:docMk/>
            <pc:sldMk cId="321815626" sldId="270"/>
            <ac:spMk id="9" creationId="{9FF4A234-29BA-4B70-BFC0-64FBB64F2A7B}"/>
          </ac:spMkLst>
        </pc:spChg>
        <pc:spChg chg="add">
          <ac:chgData name="nazan mersin" userId="39198b26a105b9c8" providerId="LiveId" clId="{05D19583-C2E9-4102-A967-3878126C357F}" dt="2021-10-24T22:10:21.264" v="186" actId="26606"/>
          <ac:spMkLst>
            <pc:docMk/>
            <pc:sldMk cId="321815626" sldId="270"/>
            <ac:spMk id="11" creationId="{CDA16EB2-8F47-4759-A206-DA4D0FF38EDF}"/>
          </ac:spMkLst>
        </pc:spChg>
        <pc:graphicFrameChg chg="add mod modGraphic">
          <ac:chgData name="nazan mersin" userId="39198b26a105b9c8" providerId="LiveId" clId="{05D19583-C2E9-4102-A967-3878126C357F}" dt="2021-10-25T10:48:36.468" v="5751" actId="14734"/>
          <ac:graphicFrameMkLst>
            <pc:docMk/>
            <pc:sldMk cId="321815626" sldId="270"/>
            <ac:graphicFrameMk id="4" creationId="{E034E2CB-B5CD-4BC4-8D2F-8CD4530383FC}"/>
          </ac:graphicFrameMkLst>
        </pc:graphicFrameChg>
      </pc:sldChg>
      <pc:sldChg chg="addSp delSp modSp new mod setBg">
        <pc:chgData name="nazan mersin" userId="39198b26a105b9c8" providerId="LiveId" clId="{05D19583-C2E9-4102-A967-3878126C357F}" dt="2021-10-25T10:49:58.049" v="5816" actId="1076"/>
        <pc:sldMkLst>
          <pc:docMk/>
          <pc:sldMk cId="96618565" sldId="271"/>
        </pc:sldMkLst>
        <pc:spChg chg="del">
          <ac:chgData name="nazan mersin" userId="39198b26a105b9c8" providerId="LiveId" clId="{05D19583-C2E9-4102-A967-3878126C357F}" dt="2021-10-24T22:10:31.089" v="188" actId="21"/>
          <ac:spMkLst>
            <pc:docMk/>
            <pc:sldMk cId="96618565" sldId="271"/>
            <ac:spMk id="2" creationId="{B1F4C749-8C73-4B37-898E-7DE4A98C4CD6}"/>
          </ac:spMkLst>
        </pc:spChg>
        <pc:spChg chg="del">
          <ac:chgData name="nazan mersin" userId="39198b26a105b9c8" providerId="LiveId" clId="{05D19583-C2E9-4102-A967-3878126C357F}" dt="2021-10-24T22:13:08.926" v="189"/>
          <ac:spMkLst>
            <pc:docMk/>
            <pc:sldMk cId="96618565" sldId="271"/>
            <ac:spMk id="3" creationId="{16B39114-93E5-46B1-BCA9-B20392C18A1D}"/>
          </ac:spMkLst>
        </pc:spChg>
        <pc:spChg chg="add del">
          <ac:chgData name="nazan mersin" userId="39198b26a105b9c8" providerId="LiveId" clId="{05D19583-C2E9-4102-A967-3878126C357F}" dt="2021-10-24T22:13:50.827" v="191" actId="26606"/>
          <ac:spMkLst>
            <pc:docMk/>
            <pc:sldMk cId="96618565" sldId="271"/>
            <ac:spMk id="9" creationId="{4080BC15-6F3E-4EDC-BB73-20706F743138}"/>
          </ac:spMkLst>
        </pc:spChg>
        <pc:spChg chg="add del">
          <ac:chgData name="nazan mersin" userId="39198b26a105b9c8" providerId="LiveId" clId="{05D19583-C2E9-4102-A967-3878126C357F}" dt="2021-10-24T22:13:50.827" v="191" actId="26606"/>
          <ac:spMkLst>
            <pc:docMk/>
            <pc:sldMk cId="96618565" sldId="271"/>
            <ac:spMk id="11" creationId="{E4E336B8-243A-49D9-9876-4BF3A08D3A8A}"/>
          </ac:spMkLst>
        </pc:spChg>
        <pc:spChg chg="add del">
          <ac:chgData name="nazan mersin" userId="39198b26a105b9c8" providerId="LiveId" clId="{05D19583-C2E9-4102-A967-3878126C357F}" dt="2021-10-24T22:13:50.827" v="191" actId="26606"/>
          <ac:spMkLst>
            <pc:docMk/>
            <pc:sldMk cId="96618565" sldId="271"/>
            <ac:spMk id="13" creationId="{05F36030-F60E-436E-81FE-74DD0776DB7F}"/>
          </ac:spMkLst>
        </pc:spChg>
        <pc:spChg chg="add del">
          <ac:chgData name="nazan mersin" userId="39198b26a105b9c8" providerId="LiveId" clId="{05D19583-C2E9-4102-A967-3878126C357F}" dt="2021-10-24T22:13:50.827" v="191" actId="26606"/>
          <ac:spMkLst>
            <pc:docMk/>
            <pc:sldMk cId="96618565" sldId="271"/>
            <ac:spMk id="15" creationId="{800D5F55-AC8B-4C26-ABB0-D8D609EC4643}"/>
          </ac:spMkLst>
        </pc:spChg>
        <pc:spChg chg="add del">
          <ac:chgData name="nazan mersin" userId="39198b26a105b9c8" providerId="LiveId" clId="{05D19583-C2E9-4102-A967-3878126C357F}" dt="2021-10-24T22:13:50.827" v="191" actId="26606"/>
          <ac:spMkLst>
            <pc:docMk/>
            <pc:sldMk cId="96618565" sldId="271"/>
            <ac:spMk id="17" creationId="{2DF0B83D-C899-44CA-9B54-A9C57E8EB386}"/>
          </ac:spMkLst>
        </pc:spChg>
        <pc:spChg chg="add del">
          <ac:chgData name="nazan mersin" userId="39198b26a105b9c8" providerId="LiveId" clId="{05D19583-C2E9-4102-A967-3878126C357F}" dt="2021-10-24T22:13:50.827" v="191" actId="26606"/>
          <ac:spMkLst>
            <pc:docMk/>
            <pc:sldMk cId="96618565" sldId="271"/>
            <ac:spMk id="19" creationId="{E16B2E5A-8EC8-4C56-AB77-380486FDF026}"/>
          </ac:spMkLst>
        </pc:spChg>
        <pc:spChg chg="add del">
          <ac:chgData name="nazan mersin" userId="39198b26a105b9c8" providerId="LiveId" clId="{05D19583-C2E9-4102-A967-3878126C357F}" dt="2021-10-24T22:13:50.827" v="191" actId="26606"/>
          <ac:spMkLst>
            <pc:docMk/>
            <pc:sldMk cId="96618565" sldId="271"/>
            <ac:spMk id="21" creationId="{C87A69CB-2620-4628-9781-88BD40636FCA}"/>
          </ac:spMkLst>
        </pc:spChg>
        <pc:spChg chg="add del">
          <ac:chgData name="nazan mersin" userId="39198b26a105b9c8" providerId="LiveId" clId="{05D19583-C2E9-4102-A967-3878126C357F}" dt="2021-10-24T22:13:50.827" v="191" actId="26606"/>
          <ac:spMkLst>
            <pc:docMk/>
            <pc:sldMk cId="96618565" sldId="271"/>
            <ac:spMk id="23" creationId="{CABAB4BD-890F-4563-A5CA-536788B1E972}"/>
          </ac:spMkLst>
        </pc:spChg>
        <pc:spChg chg="add del">
          <ac:chgData name="nazan mersin" userId="39198b26a105b9c8" providerId="LiveId" clId="{05D19583-C2E9-4102-A967-3878126C357F}" dt="2021-10-24T22:13:50.827" v="191" actId="26606"/>
          <ac:spMkLst>
            <pc:docMk/>
            <pc:sldMk cId="96618565" sldId="271"/>
            <ac:spMk id="25" creationId="{24690199-C217-4DCB-9B31-1A45649B0BDA}"/>
          </ac:spMkLst>
        </pc:spChg>
        <pc:spChg chg="add del">
          <ac:chgData name="nazan mersin" userId="39198b26a105b9c8" providerId="LiveId" clId="{05D19583-C2E9-4102-A967-3878126C357F}" dt="2021-10-24T22:13:50.827" v="191" actId="26606"/>
          <ac:spMkLst>
            <pc:docMk/>
            <pc:sldMk cId="96618565" sldId="271"/>
            <ac:spMk id="27" creationId="{77F70717-3071-4962-8A7C-F9A58151CF98}"/>
          </ac:spMkLst>
        </pc:spChg>
        <pc:spChg chg="add del">
          <ac:chgData name="nazan mersin" userId="39198b26a105b9c8" providerId="LiveId" clId="{05D19583-C2E9-4102-A967-3878126C357F}" dt="2021-10-24T22:13:50.827" v="191" actId="26606"/>
          <ac:spMkLst>
            <pc:docMk/>
            <pc:sldMk cId="96618565" sldId="271"/>
            <ac:spMk id="29" creationId="{9E870E95-FCD6-4158-861A-5CEC896F525D}"/>
          </ac:spMkLst>
        </pc:spChg>
        <pc:spChg chg="add del">
          <ac:chgData name="nazan mersin" userId="39198b26a105b9c8" providerId="LiveId" clId="{05D19583-C2E9-4102-A967-3878126C357F}" dt="2021-10-24T22:13:50.827" v="191" actId="26606"/>
          <ac:spMkLst>
            <pc:docMk/>
            <pc:sldMk cId="96618565" sldId="271"/>
            <ac:spMk id="31" creationId="{6E01758F-8AEC-4155-B791-2A8CB8A48200}"/>
          </ac:spMkLst>
        </pc:spChg>
        <pc:spChg chg="add del">
          <ac:chgData name="nazan mersin" userId="39198b26a105b9c8" providerId="LiveId" clId="{05D19583-C2E9-4102-A967-3878126C357F}" dt="2021-10-24T22:13:50.827" v="191" actId="26606"/>
          <ac:spMkLst>
            <pc:docMk/>
            <pc:sldMk cId="96618565" sldId="271"/>
            <ac:spMk id="33" creationId="{8379C6B3-49BE-4333-B322-AF02BBB41C1E}"/>
          </ac:spMkLst>
        </pc:spChg>
        <pc:spChg chg="add del">
          <ac:chgData name="nazan mersin" userId="39198b26a105b9c8" providerId="LiveId" clId="{05D19583-C2E9-4102-A967-3878126C357F}" dt="2021-10-24T22:13:50.827" v="191" actId="26606"/>
          <ac:spMkLst>
            <pc:docMk/>
            <pc:sldMk cId="96618565" sldId="271"/>
            <ac:spMk id="35" creationId="{6D7188E6-F4DA-4486-938D-F45FE01A2631}"/>
          </ac:spMkLst>
        </pc:spChg>
        <pc:spChg chg="add del">
          <ac:chgData name="nazan mersin" userId="39198b26a105b9c8" providerId="LiveId" clId="{05D19583-C2E9-4102-A967-3878126C357F}" dt="2021-10-24T22:13:50.827" v="191" actId="26606"/>
          <ac:spMkLst>
            <pc:docMk/>
            <pc:sldMk cId="96618565" sldId="271"/>
            <ac:spMk id="37" creationId="{CD22207C-B504-40B2-A1EB-2DC9B81625A7}"/>
          </ac:spMkLst>
        </pc:spChg>
        <pc:spChg chg="add del">
          <ac:chgData name="nazan mersin" userId="39198b26a105b9c8" providerId="LiveId" clId="{05D19583-C2E9-4102-A967-3878126C357F}" dt="2021-10-24T22:13:50.827" v="191" actId="26606"/>
          <ac:spMkLst>
            <pc:docMk/>
            <pc:sldMk cId="96618565" sldId="271"/>
            <ac:spMk id="39" creationId="{0FBC38BC-DE18-4960-A9D4-F24C6F60C017}"/>
          </ac:spMkLst>
        </pc:spChg>
        <pc:spChg chg="add del">
          <ac:chgData name="nazan mersin" userId="39198b26a105b9c8" providerId="LiveId" clId="{05D19583-C2E9-4102-A967-3878126C357F}" dt="2021-10-24T22:13:50.827" v="191" actId="26606"/>
          <ac:spMkLst>
            <pc:docMk/>
            <pc:sldMk cId="96618565" sldId="271"/>
            <ac:spMk id="41" creationId="{BC872037-D6F5-4CE7-A090-32A977A79F34}"/>
          </ac:spMkLst>
        </pc:spChg>
        <pc:spChg chg="add del">
          <ac:chgData name="nazan mersin" userId="39198b26a105b9c8" providerId="LiveId" clId="{05D19583-C2E9-4102-A967-3878126C357F}" dt="2021-10-24T22:13:50.827" v="191" actId="26606"/>
          <ac:spMkLst>
            <pc:docMk/>
            <pc:sldMk cId="96618565" sldId="271"/>
            <ac:spMk id="43" creationId="{D3C4B45C-266A-45BF-98FA-CA5409C46209}"/>
          </ac:spMkLst>
        </pc:spChg>
        <pc:spChg chg="add del">
          <ac:chgData name="nazan mersin" userId="39198b26a105b9c8" providerId="LiveId" clId="{05D19583-C2E9-4102-A967-3878126C357F}" dt="2021-10-24T22:13:50.827" v="191" actId="26606"/>
          <ac:spMkLst>
            <pc:docMk/>
            <pc:sldMk cId="96618565" sldId="271"/>
            <ac:spMk id="45" creationId="{76909582-A285-4EA4-AE72-9DBF0D5659D3}"/>
          </ac:spMkLst>
        </pc:spChg>
        <pc:spChg chg="add del">
          <ac:chgData name="nazan mersin" userId="39198b26a105b9c8" providerId="LiveId" clId="{05D19583-C2E9-4102-A967-3878126C357F}" dt="2021-10-24T22:13:50.827" v="191" actId="26606"/>
          <ac:spMkLst>
            <pc:docMk/>
            <pc:sldMk cId="96618565" sldId="271"/>
            <ac:spMk id="47" creationId="{A620CFBF-D373-4BA6-BE41-62B50B94578C}"/>
          </ac:spMkLst>
        </pc:spChg>
        <pc:spChg chg="add del">
          <ac:chgData name="nazan mersin" userId="39198b26a105b9c8" providerId="LiveId" clId="{05D19583-C2E9-4102-A967-3878126C357F}" dt="2021-10-24T22:13:50.827" v="191" actId="26606"/>
          <ac:spMkLst>
            <pc:docMk/>
            <pc:sldMk cId="96618565" sldId="271"/>
            <ac:spMk id="49" creationId="{700BC7B2-0C3D-459F-92C1-3605AA3F092D}"/>
          </ac:spMkLst>
        </pc:spChg>
        <pc:spChg chg="add del">
          <ac:chgData name="nazan mersin" userId="39198b26a105b9c8" providerId="LiveId" clId="{05D19583-C2E9-4102-A967-3878126C357F}" dt="2021-10-24T22:13:50.827" v="191" actId="26606"/>
          <ac:spMkLst>
            <pc:docMk/>
            <pc:sldMk cId="96618565" sldId="271"/>
            <ac:spMk id="51" creationId="{24F4B005-B785-4A57-9E5A-82D85F00DA39}"/>
          </ac:spMkLst>
        </pc:spChg>
        <pc:spChg chg="add del">
          <ac:chgData name="nazan mersin" userId="39198b26a105b9c8" providerId="LiveId" clId="{05D19583-C2E9-4102-A967-3878126C357F}" dt="2021-10-24T22:13:50.827" v="191" actId="26606"/>
          <ac:spMkLst>
            <pc:docMk/>
            <pc:sldMk cId="96618565" sldId="271"/>
            <ac:spMk id="53" creationId="{196ED9B6-969E-4AC4-ACD0-95A421BAB391}"/>
          </ac:spMkLst>
        </pc:spChg>
        <pc:spChg chg="add del">
          <ac:chgData name="nazan mersin" userId="39198b26a105b9c8" providerId="LiveId" clId="{05D19583-C2E9-4102-A967-3878126C357F}" dt="2021-10-24T22:13:50.827" v="191" actId="26606"/>
          <ac:spMkLst>
            <pc:docMk/>
            <pc:sldMk cId="96618565" sldId="271"/>
            <ac:spMk id="55" creationId="{E317ADBB-3E4F-42D2-B7F2-A15924AD500C}"/>
          </ac:spMkLst>
        </pc:spChg>
        <pc:spChg chg="add del">
          <ac:chgData name="nazan mersin" userId="39198b26a105b9c8" providerId="LiveId" clId="{05D19583-C2E9-4102-A967-3878126C357F}" dt="2021-10-24T22:13:50.827" v="191" actId="26606"/>
          <ac:spMkLst>
            <pc:docMk/>
            <pc:sldMk cId="96618565" sldId="271"/>
            <ac:spMk id="57" creationId="{2E9B2055-E384-472D-91D3-74775CDA167C}"/>
          </ac:spMkLst>
        </pc:spChg>
        <pc:spChg chg="add del">
          <ac:chgData name="nazan mersin" userId="39198b26a105b9c8" providerId="LiveId" clId="{05D19583-C2E9-4102-A967-3878126C357F}" dt="2021-10-24T22:13:50.827" v="191" actId="26606"/>
          <ac:spMkLst>
            <pc:docMk/>
            <pc:sldMk cId="96618565" sldId="271"/>
            <ac:spMk id="59" creationId="{1F8EFF99-76BF-4F9B-ADAA-B8D310153B74}"/>
          </ac:spMkLst>
        </pc:spChg>
        <pc:spChg chg="add del">
          <ac:chgData name="nazan mersin" userId="39198b26a105b9c8" providerId="LiveId" clId="{05D19583-C2E9-4102-A967-3878126C357F}" dt="2021-10-24T22:13:50.827" v="191" actId="26606"/>
          <ac:spMkLst>
            <pc:docMk/>
            <pc:sldMk cId="96618565" sldId="271"/>
            <ac:spMk id="61" creationId="{626F1B89-B88E-4CE3-90BF-3704BAF48824}"/>
          </ac:spMkLst>
        </pc:spChg>
        <pc:spChg chg="add del">
          <ac:chgData name="nazan mersin" userId="39198b26a105b9c8" providerId="LiveId" clId="{05D19583-C2E9-4102-A967-3878126C357F}" dt="2021-10-24T22:13:50.827" v="191" actId="26606"/>
          <ac:spMkLst>
            <pc:docMk/>
            <pc:sldMk cId="96618565" sldId="271"/>
            <ac:spMk id="63" creationId="{C72C1CB8-8213-4EE7-AFFF-B0A74E7A74CA}"/>
          </ac:spMkLst>
        </pc:spChg>
        <pc:spChg chg="add del">
          <ac:chgData name="nazan mersin" userId="39198b26a105b9c8" providerId="LiveId" clId="{05D19583-C2E9-4102-A967-3878126C357F}" dt="2021-10-24T22:13:50.827" v="191" actId="26606"/>
          <ac:spMkLst>
            <pc:docMk/>
            <pc:sldMk cId="96618565" sldId="271"/>
            <ac:spMk id="65" creationId="{2FF32C41-49E2-459E-9AC4-64269039B12A}"/>
          </ac:spMkLst>
        </pc:spChg>
        <pc:spChg chg="add del">
          <ac:chgData name="nazan mersin" userId="39198b26a105b9c8" providerId="LiveId" clId="{05D19583-C2E9-4102-A967-3878126C357F}" dt="2021-10-24T22:13:50.827" v="191" actId="26606"/>
          <ac:spMkLst>
            <pc:docMk/>
            <pc:sldMk cId="96618565" sldId="271"/>
            <ac:spMk id="67" creationId="{06B5D5F0-EA51-440D-81A0-FE60CCFBA9C1}"/>
          </ac:spMkLst>
        </pc:spChg>
        <pc:spChg chg="add del">
          <ac:chgData name="nazan mersin" userId="39198b26a105b9c8" providerId="LiveId" clId="{05D19583-C2E9-4102-A967-3878126C357F}" dt="2021-10-24T22:13:50.827" v="191" actId="26606"/>
          <ac:spMkLst>
            <pc:docMk/>
            <pc:sldMk cId="96618565" sldId="271"/>
            <ac:spMk id="69" creationId="{B7CA6C2F-61C2-486F-B691-E8EB4BA27618}"/>
          </ac:spMkLst>
        </pc:spChg>
        <pc:spChg chg="add del">
          <ac:chgData name="nazan mersin" userId="39198b26a105b9c8" providerId="LiveId" clId="{05D19583-C2E9-4102-A967-3878126C357F}" dt="2021-10-24T22:13:50.827" v="191" actId="26606"/>
          <ac:spMkLst>
            <pc:docMk/>
            <pc:sldMk cId="96618565" sldId="271"/>
            <ac:spMk id="71" creationId="{A6727626-8944-4EB7-B327-B696FE484D24}"/>
          </ac:spMkLst>
        </pc:spChg>
        <pc:spChg chg="add del">
          <ac:chgData name="nazan mersin" userId="39198b26a105b9c8" providerId="LiveId" clId="{05D19583-C2E9-4102-A967-3878126C357F}" dt="2021-10-24T22:13:50.827" v="191" actId="26606"/>
          <ac:spMkLst>
            <pc:docMk/>
            <pc:sldMk cId="96618565" sldId="271"/>
            <ac:spMk id="73" creationId="{CFBBE0E2-8BDF-4B26-BEBC-DB799B8F6B44}"/>
          </ac:spMkLst>
        </pc:spChg>
        <pc:spChg chg="add del">
          <ac:chgData name="nazan mersin" userId="39198b26a105b9c8" providerId="LiveId" clId="{05D19583-C2E9-4102-A967-3878126C357F}" dt="2021-10-24T22:13:50.827" v="191" actId="26606"/>
          <ac:spMkLst>
            <pc:docMk/>
            <pc:sldMk cId="96618565" sldId="271"/>
            <ac:spMk id="75" creationId="{8EB99B25-2662-42DE-8F5D-E0F6F28C859A}"/>
          </ac:spMkLst>
        </pc:spChg>
        <pc:spChg chg="add del">
          <ac:chgData name="nazan mersin" userId="39198b26a105b9c8" providerId="LiveId" clId="{05D19583-C2E9-4102-A967-3878126C357F}" dt="2021-10-24T22:13:50.827" v="191" actId="26606"/>
          <ac:spMkLst>
            <pc:docMk/>
            <pc:sldMk cId="96618565" sldId="271"/>
            <ac:spMk id="77" creationId="{496BF3B0-761A-4454-BE3C-86B4675DC037}"/>
          </ac:spMkLst>
        </pc:spChg>
        <pc:spChg chg="add del">
          <ac:chgData name="nazan mersin" userId="39198b26a105b9c8" providerId="LiveId" clId="{05D19583-C2E9-4102-A967-3878126C357F}" dt="2021-10-24T22:13:50.827" v="191" actId="26606"/>
          <ac:spMkLst>
            <pc:docMk/>
            <pc:sldMk cId="96618565" sldId="271"/>
            <ac:spMk id="79" creationId="{B519F0F1-B284-44D5-91E9-5018219AFF78}"/>
          </ac:spMkLst>
        </pc:spChg>
        <pc:spChg chg="add del">
          <ac:chgData name="nazan mersin" userId="39198b26a105b9c8" providerId="LiveId" clId="{05D19583-C2E9-4102-A967-3878126C357F}" dt="2021-10-24T22:13:50.827" v="191" actId="26606"/>
          <ac:spMkLst>
            <pc:docMk/>
            <pc:sldMk cId="96618565" sldId="271"/>
            <ac:spMk id="81" creationId="{0ED49C08-BE23-43F9-A421-6CD45C78082D}"/>
          </ac:spMkLst>
        </pc:spChg>
        <pc:spChg chg="add del">
          <ac:chgData name="nazan mersin" userId="39198b26a105b9c8" providerId="LiveId" clId="{05D19583-C2E9-4102-A967-3878126C357F}" dt="2021-10-24T22:13:50.827" v="191" actId="26606"/>
          <ac:spMkLst>
            <pc:docMk/>
            <pc:sldMk cId="96618565" sldId="271"/>
            <ac:spMk id="83" creationId="{92F171FA-0CB2-4F4C-A2F3-1B7B6B0289BD}"/>
          </ac:spMkLst>
        </pc:spChg>
        <pc:spChg chg="add del">
          <ac:chgData name="nazan mersin" userId="39198b26a105b9c8" providerId="LiveId" clId="{05D19583-C2E9-4102-A967-3878126C357F}" dt="2021-10-24T22:13:50.827" v="191" actId="26606"/>
          <ac:spMkLst>
            <pc:docMk/>
            <pc:sldMk cId="96618565" sldId="271"/>
            <ac:spMk id="85" creationId="{A0073675-5E26-428E-A2F7-2A952D31454B}"/>
          </ac:spMkLst>
        </pc:spChg>
        <pc:spChg chg="add del">
          <ac:chgData name="nazan mersin" userId="39198b26a105b9c8" providerId="LiveId" clId="{05D19583-C2E9-4102-A967-3878126C357F}" dt="2021-10-24T22:13:50.827" v="191" actId="26606"/>
          <ac:spMkLst>
            <pc:docMk/>
            <pc:sldMk cId="96618565" sldId="271"/>
            <ac:spMk id="87" creationId="{D8C4C7E6-114C-4D16-9FC6-1260653C2375}"/>
          </ac:spMkLst>
        </pc:spChg>
        <pc:spChg chg="add del">
          <ac:chgData name="nazan mersin" userId="39198b26a105b9c8" providerId="LiveId" clId="{05D19583-C2E9-4102-A967-3878126C357F}" dt="2021-10-24T22:13:50.827" v="191" actId="26606"/>
          <ac:spMkLst>
            <pc:docMk/>
            <pc:sldMk cId="96618565" sldId="271"/>
            <ac:spMk id="89" creationId="{5FB2CD0B-BF87-4FEC-B6B6-0DA50B9314A2}"/>
          </ac:spMkLst>
        </pc:spChg>
        <pc:spChg chg="add del">
          <ac:chgData name="nazan mersin" userId="39198b26a105b9c8" providerId="LiveId" clId="{05D19583-C2E9-4102-A967-3878126C357F}" dt="2021-10-24T22:13:50.827" v="191" actId="26606"/>
          <ac:spMkLst>
            <pc:docMk/>
            <pc:sldMk cId="96618565" sldId="271"/>
            <ac:spMk id="91" creationId="{D12EC8B9-DE60-44BC-9911-A9CD8EF50666}"/>
          </ac:spMkLst>
        </pc:spChg>
        <pc:spChg chg="add del">
          <ac:chgData name="nazan mersin" userId="39198b26a105b9c8" providerId="LiveId" clId="{05D19583-C2E9-4102-A967-3878126C357F}" dt="2021-10-24T22:13:50.827" v="191" actId="26606"/>
          <ac:spMkLst>
            <pc:docMk/>
            <pc:sldMk cId="96618565" sldId="271"/>
            <ac:spMk id="93" creationId="{9B0D6CF6-D17B-4DC7-828A-773636910C92}"/>
          </ac:spMkLst>
        </pc:spChg>
        <pc:spChg chg="add del">
          <ac:chgData name="nazan mersin" userId="39198b26a105b9c8" providerId="LiveId" clId="{05D19583-C2E9-4102-A967-3878126C357F}" dt="2021-10-24T22:13:50.827" v="191" actId="26606"/>
          <ac:spMkLst>
            <pc:docMk/>
            <pc:sldMk cId="96618565" sldId="271"/>
            <ac:spMk id="95" creationId="{8C6933FD-FAB6-403B-9CD4-EF0E06CF799C}"/>
          </ac:spMkLst>
        </pc:spChg>
        <pc:spChg chg="add del">
          <ac:chgData name="nazan mersin" userId="39198b26a105b9c8" providerId="LiveId" clId="{05D19583-C2E9-4102-A967-3878126C357F}" dt="2021-10-24T22:13:50.827" v="191" actId="26606"/>
          <ac:spMkLst>
            <pc:docMk/>
            <pc:sldMk cId="96618565" sldId="271"/>
            <ac:spMk id="97" creationId="{5C2A4452-6B00-411C-80AB-29AE135B4550}"/>
          </ac:spMkLst>
        </pc:spChg>
        <pc:spChg chg="add del">
          <ac:chgData name="nazan mersin" userId="39198b26a105b9c8" providerId="LiveId" clId="{05D19583-C2E9-4102-A967-3878126C357F}" dt="2021-10-24T22:13:50.827" v="191" actId="26606"/>
          <ac:spMkLst>
            <pc:docMk/>
            <pc:sldMk cId="96618565" sldId="271"/>
            <ac:spMk id="99" creationId="{3F4D3F48-1D65-45EB-91E2-BEFFB2440C97}"/>
          </ac:spMkLst>
        </pc:spChg>
        <pc:spChg chg="add del">
          <ac:chgData name="nazan mersin" userId="39198b26a105b9c8" providerId="LiveId" clId="{05D19583-C2E9-4102-A967-3878126C357F}" dt="2021-10-24T22:13:50.827" v="191" actId="26606"/>
          <ac:spMkLst>
            <pc:docMk/>
            <pc:sldMk cId="96618565" sldId="271"/>
            <ac:spMk id="101" creationId="{F5A66334-17A8-4594-AB17-4C33A955B27D}"/>
          </ac:spMkLst>
        </pc:spChg>
        <pc:spChg chg="add del">
          <ac:chgData name="nazan mersin" userId="39198b26a105b9c8" providerId="LiveId" clId="{05D19583-C2E9-4102-A967-3878126C357F}" dt="2021-10-24T22:13:50.827" v="191" actId="26606"/>
          <ac:spMkLst>
            <pc:docMk/>
            <pc:sldMk cId="96618565" sldId="271"/>
            <ac:spMk id="103" creationId="{FB7FEAD3-708C-4B79-B452-4445C27780D9}"/>
          </ac:spMkLst>
        </pc:spChg>
        <pc:spChg chg="add del">
          <ac:chgData name="nazan mersin" userId="39198b26a105b9c8" providerId="LiveId" clId="{05D19583-C2E9-4102-A967-3878126C357F}" dt="2021-10-24T22:13:50.827" v="191" actId="26606"/>
          <ac:spMkLst>
            <pc:docMk/>
            <pc:sldMk cId="96618565" sldId="271"/>
            <ac:spMk id="105" creationId="{41281533-9B25-42A4-9F50-34B4F24C0E5B}"/>
          </ac:spMkLst>
        </pc:spChg>
        <pc:spChg chg="add del">
          <ac:chgData name="nazan mersin" userId="39198b26a105b9c8" providerId="LiveId" clId="{05D19583-C2E9-4102-A967-3878126C357F}" dt="2021-10-24T22:13:50.827" v="191" actId="26606"/>
          <ac:spMkLst>
            <pc:docMk/>
            <pc:sldMk cId="96618565" sldId="271"/>
            <ac:spMk id="107" creationId="{007246F1-084B-45D9-BDD9-99BB53F6C9AD}"/>
          </ac:spMkLst>
        </pc:spChg>
        <pc:spChg chg="add mod">
          <ac:chgData name="nazan mersin" userId="39198b26a105b9c8" providerId="LiveId" clId="{05D19583-C2E9-4102-A967-3878126C357F}" dt="2021-10-25T10:49:58.049" v="5816" actId="1076"/>
          <ac:spMkLst>
            <pc:docMk/>
            <pc:sldMk cId="96618565" sldId="271"/>
            <ac:spMk id="108" creationId="{7A3CF73F-F9E1-4E56-B1BA-63454CB8C4D1}"/>
          </ac:spMkLst>
        </pc:spChg>
        <pc:spChg chg="add del">
          <ac:chgData name="nazan mersin" userId="39198b26a105b9c8" providerId="LiveId" clId="{05D19583-C2E9-4102-A967-3878126C357F}" dt="2021-10-24T22:13:50.827" v="191" actId="26606"/>
          <ac:spMkLst>
            <pc:docMk/>
            <pc:sldMk cId="96618565" sldId="271"/>
            <ac:spMk id="109" creationId="{77CDD712-F443-4EDC-B663-5EC5ACD7DBE0}"/>
          </ac:spMkLst>
        </pc:spChg>
        <pc:spChg chg="add del">
          <ac:chgData name="nazan mersin" userId="39198b26a105b9c8" providerId="LiveId" clId="{05D19583-C2E9-4102-A967-3878126C357F}" dt="2021-10-24T22:13:50.827" v="191" actId="26606"/>
          <ac:spMkLst>
            <pc:docMk/>
            <pc:sldMk cId="96618565" sldId="271"/>
            <ac:spMk id="111" creationId="{4A695BE5-DE27-460F-845F-45BB814FE35C}"/>
          </ac:spMkLst>
        </pc:spChg>
        <pc:spChg chg="add del">
          <ac:chgData name="nazan mersin" userId="39198b26a105b9c8" providerId="LiveId" clId="{05D19583-C2E9-4102-A967-3878126C357F}" dt="2021-10-24T22:13:50.827" v="191" actId="26606"/>
          <ac:spMkLst>
            <pc:docMk/>
            <pc:sldMk cId="96618565" sldId="271"/>
            <ac:spMk id="113" creationId="{DE28BE4E-1A59-46FF-810A-A8F9A46F7026}"/>
          </ac:spMkLst>
        </pc:spChg>
        <pc:spChg chg="add del">
          <ac:chgData name="nazan mersin" userId="39198b26a105b9c8" providerId="LiveId" clId="{05D19583-C2E9-4102-A967-3878126C357F}" dt="2021-10-24T22:13:50.827" v="191" actId="26606"/>
          <ac:spMkLst>
            <pc:docMk/>
            <pc:sldMk cId="96618565" sldId="271"/>
            <ac:spMk id="115" creationId="{A3CF799A-9839-4CB1-9381-DCC0C1FE1B37}"/>
          </ac:spMkLst>
        </pc:spChg>
        <pc:spChg chg="add del">
          <ac:chgData name="nazan mersin" userId="39198b26a105b9c8" providerId="LiveId" clId="{05D19583-C2E9-4102-A967-3878126C357F}" dt="2021-10-24T22:13:50.827" v="191" actId="26606"/>
          <ac:spMkLst>
            <pc:docMk/>
            <pc:sldMk cId="96618565" sldId="271"/>
            <ac:spMk id="117" creationId="{1EFA42E9-27C0-423D-93C8-794A9683FCF1}"/>
          </ac:spMkLst>
        </pc:spChg>
        <pc:spChg chg="add del">
          <ac:chgData name="nazan mersin" userId="39198b26a105b9c8" providerId="LiveId" clId="{05D19583-C2E9-4102-A967-3878126C357F}" dt="2021-10-24T22:13:50.827" v="191" actId="26606"/>
          <ac:spMkLst>
            <pc:docMk/>
            <pc:sldMk cId="96618565" sldId="271"/>
            <ac:spMk id="119" creationId="{E5B56BED-7578-4E42-889D-34AA58F679ED}"/>
          </ac:spMkLst>
        </pc:spChg>
        <pc:spChg chg="add del">
          <ac:chgData name="nazan mersin" userId="39198b26a105b9c8" providerId="LiveId" clId="{05D19583-C2E9-4102-A967-3878126C357F}" dt="2021-10-24T22:13:50.827" v="191" actId="26606"/>
          <ac:spMkLst>
            <pc:docMk/>
            <pc:sldMk cId="96618565" sldId="271"/>
            <ac:spMk id="121" creationId="{FCC7DD6E-E0E5-46B9-81B7-3B2F7B333264}"/>
          </ac:spMkLst>
        </pc:spChg>
        <pc:spChg chg="add del">
          <ac:chgData name="nazan mersin" userId="39198b26a105b9c8" providerId="LiveId" clId="{05D19583-C2E9-4102-A967-3878126C357F}" dt="2021-10-24T22:13:50.827" v="191" actId="26606"/>
          <ac:spMkLst>
            <pc:docMk/>
            <pc:sldMk cId="96618565" sldId="271"/>
            <ac:spMk id="123" creationId="{9C83D9FD-E06E-407B-BA7C-2C2AD5B16C24}"/>
          </ac:spMkLst>
        </pc:spChg>
        <pc:spChg chg="add del">
          <ac:chgData name="nazan mersin" userId="39198b26a105b9c8" providerId="LiveId" clId="{05D19583-C2E9-4102-A967-3878126C357F}" dt="2021-10-24T22:13:50.827" v="191" actId="26606"/>
          <ac:spMkLst>
            <pc:docMk/>
            <pc:sldMk cId="96618565" sldId="271"/>
            <ac:spMk id="125" creationId="{3C1174EE-071E-4421-BD9C-2C2D84190D2E}"/>
          </ac:spMkLst>
        </pc:spChg>
        <pc:spChg chg="add del">
          <ac:chgData name="nazan mersin" userId="39198b26a105b9c8" providerId="LiveId" clId="{05D19583-C2E9-4102-A967-3878126C357F}" dt="2021-10-24T22:13:50.827" v="191" actId="26606"/>
          <ac:spMkLst>
            <pc:docMk/>
            <pc:sldMk cId="96618565" sldId="271"/>
            <ac:spMk id="127" creationId="{6F280CAD-1F1B-4F43-99A3-B2EC2A7F30F4}"/>
          </ac:spMkLst>
        </pc:spChg>
        <pc:spChg chg="add del">
          <ac:chgData name="nazan mersin" userId="39198b26a105b9c8" providerId="LiveId" clId="{05D19583-C2E9-4102-A967-3878126C357F}" dt="2021-10-24T22:13:50.827" v="191" actId="26606"/>
          <ac:spMkLst>
            <pc:docMk/>
            <pc:sldMk cId="96618565" sldId="271"/>
            <ac:spMk id="129" creationId="{0D5C974E-4B43-4FFA-8230-DB0E1993C331}"/>
          </ac:spMkLst>
        </pc:spChg>
        <pc:spChg chg="add del">
          <ac:chgData name="nazan mersin" userId="39198b26a105b9c8" providerId="LiveId" clId="{05D19583-C2E9-4102-A967-3878126C357F}" dt="2021-10-24T22:13:50.827" v="191" actId="26606"/>
          <ac:spMkLst>
            <pc:docMk/>
            <pc:sldMk cId="96618565" sldId="271"/>
            <ac:spMk id="131" creationId="{A1CACEBA-A7A9-45FB-897A-888150011BC6}"/>
          </ac:spMkLst>
        </pc:spChg>
        <pc:spChg chg="add del">
          <ac:chgData name="nazan mersin" userId="39198b26a105b9c8" providerId="LiveId" clId="{05D19583-C2E9-4102-A967-3878126C357F}" dt="2021-10-24T22:13:50.827" v="191" actId="26606"/>
          <ac:spMkLst>
            <pc:docMk/>
            <pc:sldMk cId="96618565" sldId="271"/>
            <ac:spMk id="133" creationId="{583E2F4A-E235-4600-A80D-18C1C36EE5FA}"/>
          </ac:spMkLst>
        </pc:spChg>
        <pc:spChg chg="add del">
          <ac:chgData name="nazan mersin" userId="39198b26a105b9c8" providerId="LiveId" clId="{05D19583-C2E9-4102-A967-3878126C357F}" dt="2021-10-24T22:13:50.827" v="191" actId="26606"/>
          <ac:spMkLst>
            <pc:docMk/>
            <pc:sldMk cId="96618565" sldId="271"/>
            <ac:spMk id="135" creationId="{F16259CF-A0BC-4673-91C7-A7D3CDF7C7FD}"/>
          </ac:spMkLst>
        </pc:spChg>
        <pc:spChg chg="add del">
          <ac:chgData name="nazan mersin" userId="39198b26a105b9c8" providerId="LiveId" clId="{05D19583-C2E9-4102-A967-3878126C357F}" dt="2021-10-24T22:13:50.827" v="191" actId="26606"/>
          <ac:spMkLst>
            <pc:docMk/>
            <pc:sldMk cId="96618565" sldId="271"/>
            <ac:spMk id="137" creationId="{B09A934A-4464-4C9B-ACAD-9128E0B615E4}"/>
          </ac:spMkLst>
        </pc:spChg>
        <pc:spChg chg="add del">
          <ac:chgData name="nazan mersin" userId="39198b26a105b9c8" providerId="LiveId" clId="{05D19583-C2E9-4102-A967-3878126C357F}" dt="2021-10-24T22:13:50.827" v="191" actId="26606"/>
          <ac:spMkLst>
            <pc:docMk/>
            <pc:sldMk cId="96618565" sldId="271"/>
            <ac:spMk id="139" creationId="{CB010BB8-6FD4-498C-994D-53C8DC7491EE}"/>
          </ac:spMkLst>
        </pc:spChg>
        <pc:spChg chg="add del">
          <ac:chgData name="nazan mersin" userId="39198b26a105b9c8" providerId="LiveId" clId="{05D19583-C2E9-4102-A967-3878126C357F}" dt="2021-10-24T22:13:50.827" v="191" actId="26606"/>
          <ac:spMkLst>
            <pc:docMk/>
            <pc:sldMk cId="96618565" sldId="271"/>
            <ac:spMk id="141" creationId="{2D373437-2902-4D8A-B887-F6941556C277}"/>
          </ac:spMkLst>
        </pc:spChg>
        <pc:spChg chg="add del">
          <ac:chgData name="nazan mersin" userId="39198b26a105b9c8" providerId="LiveId" clId="{05D19583-C2E9-4102-A967-3878126C357F}" dt="2021-10-24T22:13:50.827" v="191" actId="26606"/>
          <ac:spMkLst>
            <pc:docMk/>
            <pc:sldMk cId="96618565" sldId="271"/>
            <ac:spMk id="143" creationId="{217D616F-FDFA-439E-8B09-E55F8234B05F}"/>
          </ac:spMkLst>
        </pc:spChg>
        <pc:spChg chg="add del">
          <ac:chgData name="nazan mersin" userId="39198b26a105b9c8" providerId="LiveId" clId="{05D19583-C2E9-4102-A967-3878126C357F}" dt="2021-10-24T22:13:50.827" v="191" actId="26606"/>
          <ac:spMkLst>
            <pc:docMk/>
            <pc:sldMk cId="96618565" sldId="271"/>
            <ac:spMk id="145" creationId="{0F74D32E-67FC-452C-A52B-988DB4984338}"/>
          </ac:spMkLst>
        </pc:spChg>
        <pc:spChg chg="add del">
          <ac:chgData name="nazan mersin" userId="39198b26a105b9c8" providerId="LiveId" clId="{05D19583-C2E9-4102-A967-3878126C357F}" dt="2021-10-24T22:13:50.827" v="191" actId="26606"/>
          <ac:spMkLst>
            <pc:docMk/>
            <pc:sldMk cId="96618565" sldId="271"/>
            <ac:spMk id="147" creationId="{B8F74E45-2803-4A11-9333-3639A1C2F2D9}"/>
          </ac:spMkLst>
        </pc:spChg>
        <pc:spChg chg="add del">
          <ac:chgData name="nazan mersin" userId="39198b26a105b9c8" providerId="LiveId" clId="{05D19583-C2E9-4102-A967-3878126C357F}" dt="2021-10-24T22:13:50.827" v="191" actId="26606"/>
          <ac:spMkLst>
            <pc:docMk/>
            <pc:sldMk cId="96618565" sldId="271"/>
            <ac:spMk id="149" creationId="{106009C3-0971-47AF-8BD9-2EC8A6A4B2F3}"/>
          </ac:spMkLst>
        </pc:spChg>
        <pc:spChg chg="add del">
          <ac:chgData name="nazan mersin" userId="39198b26a105b9c8" providerId="LiveId" clId="{05D19583-C2E9-4102-A967-3878126C357F}" dt="2021-10-24T22:13:50.827" v="191" actId="26606"/>
          <ac:spMkLst>
            <pc:docMk/>
            <pc:sldMk cId="96618565" sldId="271"/>
            <ac:spMk id="151" creationId="{ED29B115-F34D-4E41-A4A2-C0CE41C697C8}"/>
          </ac:spMkLst>
        </pc:spChg>
        <pc:spChg chg="add del">
          <ac:chgData name="nazan mersin" userId="39198b26a105b9c8" providerId="LiveId" clId="{05D19583-C2E9-4102-A967-3878126C357F}" dt="2021-10-24T22:13:50.827" v="191" actId="26606"/>
          <ac:spMkLst>
            <pc:docMk/>
            <pc:sldMk cId="96618565" sldId="271"/>
            <ac:spMk id="153" creationId="{19D4861C-7907-48BF-84E7-96C0E098D43A}"/>
          </ac:spMkLst>
        </pc:spChg>
        <pc:spChg chg="add del">
          <ac:chgData name="nazan mersin" userId="39198b26a105b9c8" providerId="LiveId" clId="{05D19583-C2E9-4102-A967-3878126C357F}" dt="2021-10-24T22:13:50.827" v="191" actId="26606"/>
          <ac:spMkLst>
            <pc:docMk/>
            <pc:sldMk cId="96618565" sldId="271"/>
            <ac:spMk id="155" creationId="{AEF03EB9-6D77-4E55-BCF2-4402550D39A6}"/>
          </ac:spMkLst>
        </pc:spChg>
        <pc:spChg chg="add del">
          <ac:chgData name="nazan mersin" userId="39198b26a105b9c8" providerId="LiveId" clId="{05D19583-C2E9-4102-A967-3878126C357F}" dt="2021-10-24T22:13:50.827" v="191" actId="26606"/>
          <ac:spMkLst>
            <pc:docMk/>
            <pc:sldMk cId="96618565" sldId="271"/>
            <ac:spMk id="157" creationId="{1C9C3C8B-A28D-44DF-AA29-02B28AED7148}"/>
          </ac:spMkLst>
        </pc:spChg>
        <pc:spChg chg="add del">
          <ac:chgData name="nazan mersin" userId="39198b26a105b9c8" providerId="LiveId" clId="{05D19583-C2E9-4102-A967-3878126C357F}" dt="2021-10-24T22:13:50.827" v="191" actId="26606"/>
          <ac:spMkLst>
            <pc:docMk/>
            <pc:sldMk cId="96618565" sldId="271"/>
            <ac:spMk id="159" creationId="{1EB7CB2D-F6AA-4861-B158-DA3E6B923EC2}"/>
          </ac:spMkLst>
        </pc:spChg>
        <pc:spChg chg="add del">
          <ac:chgData name="nazan mersin" userId="39198b26a105b9c8" providerId="LiveId" clId="{05D19583-C2E9-4102-A967-3878126C357F}" dt="2021-10-24T22:13:50.827" v="191" actId="26606"/>
          <ac:spMkLst>
            <pc:docMk/>
            <pc:sldMk cId="96618565" sldId="271"/>
            <ac:spMk id="161" creationId="{48203367-1F19-4C4F-B38D-929816F787B1}"/>
          </ac:spMkLst>
        </pc:spChg>
        <pc:spChg chg="add del">
          <ac:chgData name="nazan mersin" userId="39198b26a105b9c8" providerId="LiveId" clId="{05D19583-C2E9-4102-A967-3878126C357F}" dt="2021-10-24T22:13:50.827" v="191" actId="26606"/>
          <ac:spMkLst>
            <pc:docMk/>
            <pc:sldMk cId="96618565" sldId="271"/>
            <ac:spMk id="163" creationId="{B89B3B49-0A7E-4573-9B52-D1B0659831AB}"/>
          </ac:spMkLst>
        </pc:spChg>
        <pc:spChg chg="add del">
          <ac:chgData name="nazan mersin" userId="39198b26a105b9c8" providerId="LiveId" clId="{05D19583-C2E9-4102-A967-3878126C357F}" dt="2021-10-24T22:13:50.827" v="191" actId="26606"/>
          <ac:spMkLst>
            <pc:docMk/>
            <pc:sldMk cId="96618565" sldId="271"/>
            <ac:spMk id="165" creationId="{0288BD39-0846-445A-BD81-1E34E0E99ED0}"/>
          </ac:spMkLst>
        </pc:spChg>
        <pc:spChg chg="add del">
          <ac:chgData name="nazan mersin" userId="39198b26a105b9c8" providerId="LiveId" clId="{05D19583-C2E9-4102-A967-3878126C357F}" dt="2021-10-24T22:13:50.827" v="191" actId="26606"/>
          <ac:spMkLst>
            <pc:docMk/>
            <pc:sldMk cId="96618565" sldId="271"/>
            <ac:spMk id="167" creationId="{BA82150B-D747-458F-8C52-72FBA52BCDBA}"/>
          </ac:spMkLst>
        </pc:spChg>
        <pc:spChg chg="add del">
          <ac:chgData name="nazan mersin" userId="39198b26a105b9c8" providerId="LiveId" clId="{05D19583-C2E9-4102-A967-3878126C357F}" dt="2021-10-24T22:13:50.827" v="191" actId="26606"/>
          <ac:spMkLst>
            <pc:docMk/>
            <pc:sldMk cId="96618565" sldId="271"/>
            <ac:spMk id="169" creationId="{FEBB9D94-7802-4607-9BA4-62FB212BFCC8}"/>
          </ac:spMkLst>
        </pc:spChg>
        <pc:spChg chg="add del">
          <ac:chgData name="nazan mersin" userId="39198b26a105b9c8" providerId="LiveId" clId="{05D19583-C2E9-4102-A967-3878126C357F}" dt="2021-10-24T22:13:50.827" v="191" actId="26606"/>
          <ac:spMkLst>
            <pc:docMk/>
            <pc:sldMk cId="96618565" sldId="271"/>
            <ac:spMk id="171" creationId="{24743784-06E3-4913-9DFD-2FCBF9D929C9}"/>
          </ac:spMkLst>
        </pc:spChg>
        <pc:spChg chg="add del">
          <ac:chgData name="nazan mersin" userId="39198b26a105b9c8" providerId="LiveId" clId="{05D19583-C2E9-4102-A967-3878126C357F}" dt="2021-10-24T22:13:50.827" v="191" actId="26606"/>
          <ac:spMkLst>
            <pc:docMk/>
            <pc:sldMk cId="96618565" sldId="271"/>
            <ac:spMk id="173" creationId="{25CD3315-6611-406F-AF95-2EF9F5A5B048}"/>
          </ac:spMkLst>
        </pc:spChg>
        <pc:spChg chg="add del">
          <ac:chgData name="nazan mersin" userId="39198b26a105b9c8" providerId="LiveId" clId="{05D19583-C2E9-4102-A967-3878126C357F}" dt="2021-10-24T22:13:50.827" v="191" actId="26606"/>
          <ac:spMkLst>
            <pc:docMk/>
            <pc:sldMk cId="96618565" sldId="271"/>
            <ac:spMk id="175" creationId="{EB447648-FE0A-4D8E-86B8-D38D5F938BF4}"/>
          </ac:spMkLst>
        </pc:spChg>
        <pc:spChg chg="add del">
          <ac:chgData name="nazan mersin" userId="39198b26a105b9c8" providerId="LiveId" clId="{05D19583-C2E9-4102-A967-3878126C357F}" dt="2021-10-24T22:13:50.827" v="191" actId="26606"/>
          <ac:spMkLst>
            <pc:docMk/>
            <pc:sldMk cId="96618565" sldId="271"/>
            <ac:spMk id="177" creationId="{4B0A51D7-FF65-4E97-9E1A-8C4688E86263}"/>
          </ac:spMkLst>
        </pc:spChg>
        <pc:spChg chg="add del">
          <ac:chgData name="nazan mersin" userId="39198b26a105b9c8" providerId="LiveId" clId="{05D19583-C2E9-4102-A967-3878126C357F}" dt="2021-10-24T22:13:50.827" v="191" actId="26606"/>
          <ac:spMkLst>
            <pc:docMk/>
            <pc:sldMk cId="96618565" sldId="271"/>
            <ac:spMk id="179" creationId="{008FF77B-AC18-4E35-BB9B-0CA39278F7BC}"/>
          </ac:spMkLst>
        </pc:spChg>
        <pc:spChg chg="add del">
          <ac:chgData name="nazan mersin" userId="39198b26a105b9c8" providerId="LiveId" clId="{05D19583-C2E9-4102-A967-3878126C357F}" dt="2021-10-24T22:13:50.827" v="191" actId="26606"/>
          <ac:spMkLst>
            <pc:docMk/>
            <pc:sldMk cId="96618565" sldId="271"/>
            <ac:spMk id="181" creationId="{E71F6428-AC25-4A5A-8439-04768A17B6F8}"/>
          </ac:spMkLst>
        </pc:spChg>
        <pc:spChg chg="add del">
          <ac:chgData name="nazan mersin" userId="39198b26a105b9c8" providerId="LiveId" clId="{05D19583-C2E9-4102-A967-3878126C357F}" dt="2021-10-24T22:13:50.827" v="191" actId="26606"/>
          <ac:spMkLst>
            <pc:docMk/>
            <pc:sldMk cId="96618565" sldId="271"/>
            <ac:spMk id="183" creationId="{F237A1D4-9D62-4DEA-BD39-E5EC93B33BEF}"/>
          </ac:spMkLst>
        </pc:spChg>
        <pc:spChg chg="add del">
          <ac:chgData name="nazan mersin" userId="39198b26a105b9c8" providerId="LiveId" clId="{05D19583-C2E9-4102-A967-3878126C357F}" dt="2021-10-24T22:13:50.827" v="191" actId="26606"/>
          <ac:spMkLst>
            <pc:docMk/>
            <pc:sldMk cId="96618565" sldId="271"/>
            <ac:spMk id="185" creationId="{87E919CC-AC41-4F0D-A842-792D7A418795}"/>
          </ac:spMkLst>
        </pc:spChg>
        <pc:spChg chg="add del">
          <ac:chgData name="nazan mersin" userId="39198b26a105b9c8" providerId="LiveId" clId="{05D19583-C2E9-4102-A967-3878126C357F}" dt="2021-10-24T22:13:50.827" v="191" actId="26606"/>
          <ac:spMkLst>
            <pc:docMk/>
            <pc:sldMk cId="96618565" sldId="271"/>
            <ac:spMk id="187" creationId="{965D7305-50C2-4D93-8832-19DC70C5BD23}"/>
          </ac:spMkLst>
        </pc:spChg>
        <pc:spChg chg="add del">
          <ac:chgData name="nazan mersin" userId="39198b26a105b9c8" providerId="LiveId" clId="{05D19583-C2E9-4102-A967-3878126C357F}" dt="2021-10-24T22:13:50.827" v="191" actId="26606"/>
          <ac:spMkLst>
            <pc:docMk/>
            <pc:sldMk cId="96618565" sldId="271"/>
            <ac:spMk id="189" creationId="{E0E5EA9F-6192-466D-BF45-46D9BCE3BDB7}"/>
          </ac:spMkLst>
        </pc:spChg>
        <pc:spChg chg="add del">
          <ac:chgData name="nazan mersin" userId="39198b26a105b9c8" providerId="LiveId" clId="{05D19583-C2E9-4102-A967-3878126C357F}" dt="2021-10-24T22:13:50.827" v="191" actId="26606"/>
          <ac:spMkLst>
            <pc:docMk/>
            <pc:sldMk cId="96618565" sldId="271"/>
            <ac:spMk id="191" creationId="{CFF6BE31-4842-4659-8D68-63423F82691E}"/>
          </ac:spMkLst>
        </pc:spChg>
        <pc:spChg chg="add del">
          <ac:chgData name="nazan mersin" userId="39198b26a105b9c8" providerId="LiveId" clId="{05D19583-C2E9-4102-A967-3878126C357F}" dt="2021-10-24T22:13:50.827" v="191" actId="26606"/>
          <ac:spMkLst>
            <pc:docMk/>
            <pc:sldMk cId="96618565" sldId="271"/>
            <ac:spMk id="193" creationId="{3EC2112B-E2EC-492A-8AF9-D78F4B4A99B6}"/>
          </ac:spMkLst>
        </pc:spChg>
        <pc:spChg chg="add del">
          <ac:chgData name="nazan mersin" userId="39198b26a105b9c8" providerId="LiveId" clId="{05D19583-C2E9-4102-A967-3878126C357F}" dt="2021-10-24T22:13:50.827" v="191" actId="26606"/>
          <ac:spMkLst>
            <pc:docMk/>
            <pc:sldMk cId="96618565" sldId="271"/>
            <ac:spMk id="195" creationId="{EB635BC8-61BC-44D5-AA11-9A308B3BA493}"/>
          </ac:spMkLst>
        </pc:spChg>
        <pc:spChg chg="add del">
          <ac:chgData name="nazan mersin" userId="39198b26a105b9c8" providerId="LiveId" clId="{05D19583-C2E9-4102-A967-3878126C357F}" dt="2021-10-24T22:13:50.827" v="191" actId="26606"/>
          <ac:spMkLst>
            <pc:docMk/>
            <pc:sldMk cId="96618565" sldId="271"/>
            <ac:spMk id="197" creationId="{7E9ACE65-00C6-4A75-8F61-CCADAF3EC144}"/>
          </ac:spMkLst>
        </pc:spChg>
        <pc:spChg chg="add del">
          <ac:chgData name="nazan mersin" userId="39198b26a105b9c8" providerId="LiveId" clId="{05D19583-C2E9-4102-A967-3878126C357F}" dt="2021-10-24T22:13:50.827" v="191" actId="26606"/>
          <ac:spMkLst>
            <pc:docMk/>
            <pc:sldMk cId="96618565" sldId="271"/>
            <ac:spMk id="199" creationId="{5D7163FE-5ADD-41E7-985B-F95E7E048402}"/>
          </ac:spMkLst>
        </pc:spChg>
        <pc:spChg chg="add del">
          <ac:chgData name="nazan mersin" userId="39198b26a105b9c8" providerId="LiveId" clId="{05D19583-C2E9-4102-A967-3878126C357F}" dt="2021-10-24T22:13:50.827" v="191" actId="26606"/>
          <ac:spMkLst>
            <pc:docMk/>
            <pc:sldMk cId="96618565" sldId="271"/>
            <ac:spMk id="201" creationId="{DCD7108A-C70D-4FD9-B91A-0E9F9501AEFB}"/>
          </ac:spMkLst>
        </pc:spChg>
        <pc:spChg chg="add del">
          <ac:chgData name="nazan mersin" userId="39198b26a105b9c8" providerId="LiveId" clId="{05D19583-C2E9-4102-A967-3878126C357F}" dt="2021-10-24T22:13:50.827" v="191" actId="26606"/>
          <ac:spMkLst>
            <pc:docMk/>
            <pc:sldMk cId="96618565" sldId="271"/>
            <ac:spMk id="203" creationId="{3C0CF799-2713-48A8-94DF-F8CB5F332436}"/>
          </ac:spMkLst>
        </pc:spChg>
        <pc:spChg chg="add del">
          <ac:chgData name="nazan mersin" userId="39198b26a105b9c8" providerId="LiveId" clId="{05D19583-C2E9-4102-A967-3878126C357F}" dt="2021-10-24T22:13:50.827" v="191" actId="26606"/>
          <ac:spMkLst>
            <pc:docMk/>
            <pc:sldMk cId="96618565" sldId="271"/>
            <ac:spMk id="205" creationId="{00B8B62E-6551-4805-BD5A-5188FE5D3A79}"/>
          </ac:spMkLst>
        </pc:spChg>
        <pc:spChg chg="add del">
          <ac:chgData name="nazan mersin" userId="39198b26a105b9c8" providerId="LiveId" clId="{05D19583-C2E9-4102-A967-3878126C357F}" dt="2021-10-24T22:13:50.827" v="191" actId="26606"/>
          <ac:spMkLst>
            <pc:docMk/>
            <pc:sldMk cId="96618565" sldId="271"/>
            <ac:spMk id="207" creationId="{DFCCEBA8-5961-480A-9134-51605F650B85}"/>
          </ac:spMkLst>
        </pc:spChg>
        <pc:spChg chg="add del">
          <ac:chgData name="nazan mersin" userId="39198b26a105b9c8" providerId="LiveId" clId="{05D19583-C2E9-4102-A967-3878126C357F}" dt="2021-10-24T22:13:50.827" v="191" actId="26606"/>
          <ac:spMkLst>
            <pc:docMk/>
            <pc:sldMk cId="96618565" sldId="271"/>
            <ac:spMk id="209" creationId="{724D4F80-B109-4438-BC6D-ABB522B44115}"/>
          </ac:spMkLst>
        </pc:spChg>
        <pc:spChg chg="add del">
          <ac:chgData name="nazan mersin" userId="39198b26a105b9c8" providerId="LiveId" clId="{05D19583-C2E9-4102-A967-3878126C357F}" dt="2021-10-24T22:13:50.827" v="191" actId="26606"/>
          <ac:spMkLst>
            <pc:docMk/>
            <pc:sldMk cId="96618565" sldId="271"/>
            <ac:spMk id="211" creationId="{52A7149F-5A3F-4537-981A-974C7409CAF3}"/>
          </ac:spMkLst>
        </pc:spChg>
        <pc:spChg chg="add del">
          <ac:chgData name="nazan mersin" userId="39198b26a105b9c8" providerId="LiveId" clId="{05D19583-C2E9-4102-A967-3878126C357F}" dt="2021-10-24T22:13:50.827" v="191" actId="26606"/>
          <ac:spMkLst>
            <pc:docMk/>
            <pc:sldMk cId="96618565" sldId="271"/>
            <ac:spMk id="213" creationId="{89A8D3E3-3518-4738-B94E-F7DD9818D8D2}"/>
          </ac:spMkLst>
        </pc:spChg>
        <pc:spChg chg="add del">
          <ac:chgData name="nazan mersin" userId="39198b26a105b9c8" providerId="LiveId" clId="{05D19583-C2E9-4102-A967-3878126C357F}" dt="2021-10-24T22:13:50.827" v="191" actId="26606"/>
          <ac:spMkLst>
            <pc:docMk/>
            <pc:sldMk cId="96618565" sldId="271"/>
            <ac:spMk id="215" creationId="{FA796F21-7CE5-4483-A137-919B3D433BDF}"/>
          </ac:spMkLst>
        </pc:spChg>
        <pc:spChg chg="add del">
          <ac:chgData name="nazan mersin" userId="39198b26a105b9c8" providerId="LiveId" clId="{05D19583-C2E9-4102-A967-3878126C357F}" dt="2021-10-24T22:13:50.827" v="191" actId="26606"/>
          <ac:spMkLst>
            <pc:docMk/>
            <pc:sldMk cId="96618565" sldId="271"/>
            <ac:spMk id="217" creationId="{57FC30BB-0D8F-43B0-910E-7DDE8C9331FA}"/>
          </ac:spMkLst>
        </pc:spChg>
        <pc:spChg chg="add del">
          <ac:chgData name="nazan mersin" userId="39198b26a105b9c8" providerId="LiveId" clId="{05D19583-C2E9-4102-A967-3878126C357F}" dt="2021-10-24T22:13:50.827" v="191" actId="26606"/>
          <ac:spMkLst>
            <pc:docMk/>
            <pc:sldMk cId="96618565" sldId="271"/>
            <ac:spMk id="219" creationId="{D938207F-A865-48E5-A15D-FD578BC59D89}"/>
          </ac:spMkLst>
        </pc:spChg>
        <pc:spChg chg="add del">
          <ac:chgData name="nazan mersin" userId="39198b26a105b9c8" providerId="LiveId" clId="{05D19583-C2E9-4102-A967-3878126C357F}" dt="2021-10-24T22:13:50.827" v="191" actId="26606"/>
          <ac:spMkLst>
            <pc:docMk/>
            <pc:sldMk cId="96618565" sldId="271"/>
            <ac:spMk id="221" creationId="{04637E45-0880-40BC-B488-4EA4CA435620}"/>
          </ac:spMkLst>
        </pc:spChg>
        <pc:spChg chg="add del">
          <ac:chgData name="nazan mersin" userId="39198b26a105b9c8" providerId="LiveId" clId="{05D19583-C2E9-4102-A967-3878126C357F}" dt="2021-10-24T22:13:57.331" v="192" actId="26606"/>
          <ac:spMkLst>
            <pc:docMk/>
            <pc:sldMk cId="96618565" sldId="271"/>
            <ac:spMk id="226" creationId="{4080BC15-6F3E-4EDC-BB73-20706F743138}"/>
          </ac:spMkLst>
        </pc:spChg>
        <pc:spChg chg="add del">
          <ac:chgData name="nazan mersin" userId="39198b26a105b9c8" providerId="LiveId" clId="{05D19583-C2E9-4102-A967-3878126C357F}" dt="2021-10-24T22:13:57.331" v="192" actId="26606"/>
          <ac:spMkLst>
            <pc:docMk/>
            <pc:sldMk cId="96618565" sldId="271"/>
            <ac:spMk id="228" creationId="{E4E336B8-243A-49D9-9876-4BF3A08D3A8A}"/>
          </ac:spMkLst>
        </pc:spChg>
        <pc:spChg chg="add del">
          <ac:chgData name="nazan mersin" userId="39198b26a105b9c8" providerId="LiveId" clId="{05D19583-C2E9-4102-A967-3878126C357F}" dt="2021-10-24T22:13:57.331" v="192" actId="26606"/>
          <ac:spMkLst>
            <pc:docMk/>
            <pc:sldMk cId="96618565" sldId="271"/>
            <ac:spMk id="230" creationId="{05F36030-F60E-436E-81FE-74DD0776DB7F}"/>
          </ac:spMkLst>
        </pc:spChg>
        <pc:spChg chg="add del">
          <ac:chgData name="nazan mersin" userId="39198b26a105b9c8" providerId="LiveId" clId="{05D19583-C2E9-4102-A967-3878126C357F}" dt="2021-10-24T22:13:57.331" v="192" actId="26606"/>
          <ac:spMkLst>
            <pc:docMk/>
            <pc:sldMk cId="96618565" sldId="271"/>
            <ac:spMk id="232" creationId="{800D5F55-AC8B-4C26-ABB0-D8D609EC4643}"/>
          </ac:spMkLst>
        </pc:spChg>
        <pc:spChg chg="add del">
          <ac:chgData name="nazan mersin" userId="39198b26a105b9c8" providerId="LiveId" clId="{05D19583-C2E9-4102-A967-3878126C357F}" dt="2021-10-24T22:13:57.331" v="192" actId="26606"/>
          <ac:spMkLst>
            <pc:docMk/>
            <pc:sldMk cId="96618565" sldId="271"/>
            <ac:spMk id="234" creationId="{2DF0B83D-C899-44CA-9B54-A9C57E8EB386}"/>
          </ac:spMkLst>
        </pc:spChg>
        <pc:spChg chg="add del">
          <ac:chgData name="nazan mersin" userId="39198b26a105b9c8" providerId="LiveId" clId="{05D19583-C2E9-4102-A967-3878126C357F}" dt="2021-10-24T22:13:57.331" v="192" actId="26606"/>
          <ac:spMkLst>
            <pc:docMk/>
            <pc:sldMk cId="96618565" sldId="271"/>
            <ac:spMk id="236" creationId="{E16B2E5A-8EC8-4C56-AB77-380486FDF026}"/>
          </ac:spMkLst>
        </pc:spChg>
        <pc:spChg chg="add del">
          <ac:chgData name="nazan mersin" userId="39198b26a105b9c8" providerId="LiveId" clId="{05D19583-C2E9-4102-A967-3878126C357F}" dt="2021-10-24T22:13:57.331" v="192" actId="26606"/>
          <ac:spMkLst>
            <pc:docMk/>
            <pc:sldMk cId="96618565" sldId="271"/>
            <ac:spMk id="238" creationId="{C87A69CB-2620-4628-9781-88BD40636FCA}"/>
          </ac:spMkLst>
        </pc:spChg>
        <pc:spChg chg="add del">
          <ac:chgData name="nazan mersin" userId="39198b26a105b9c8" providerId="LiveId" clId="{05D19583-C2E9-4102-A967-3878126C357F}" dt="2021-10-24T22:13:57.331" v="192" actId="26606"/>
          <ac:spMkLst>
            <pc:docMk/>
            <pc:sldMk cId="96618565" sldId="271"/>
            <ac:spMk id="240" creationId="{CABAB4BD-890F-4563-A5CA-536788B1E972}"/>
          </ac:spMkLst>
        </pc:spChg>
        <pc:spChg chg="add del">
          <ac:chgData name="nazan mersin" userId="39198b26a105b9c8" providerId="LiveId" clId="{05D19583-C2E9-4102-A967-3878126C357F}" dt="2021-10-24T22:13:57.331" v="192" actId="26606"/>
          <ac:spMkLst>
            <pc:docMk/>
            <pc:sldMk cId="96618565" sldId="271"/>
            <ac:spMk id="242" creationId="{24690199-C217-4DCB-9B31-1A45649B0BDA}"/>
          </ac:spMkLst>
        </pc:spChg>
        <pc:spChg chg="add del">
          <ac:chgData name="nazan mersin" userId="39198b26a105b9c8" providerId="LiveId" clId="{05D19583-C2E9-4102-A967-3878126C357F}" dt="2021-10-24T22:13:57.331" v="192" actId="26606"/>
          <ac:spMkLst>
            <pc:docMk/>
            <pc:sldMk cId="96618565" sldId="271"/>
            <ac:spMk id="244" creationId="{77F70717-3071-4962-8A7C-F9A58151CF98}"/>
          </ac:spMkLst>
        </pc:spChg>
        <pc:spChg chg="add del">
          <ac:chgData name="nazan mersin" userId="39198b26a105b9c8" providerId="LiveId" clId="{05D19583-C2E9-4102-A967-3878126C357F}" dt="2021-10-24T22:13:57.331" v="192" actId="26606"/>
          <ac:spMkLst>
            <pc:docMk/>
            <pc:sldMk cId="96618565" sldId="271"/>
            <ac:spMk id="246" creationId="{9E870E95-FCD6-4158-861A-5CEC896F525D}"/>
          </ac:spMkLst>
        </pc:spChg>
        <pc:spChg chg="add del">
          <ac:chgData name="nazan mersin" userId="39198b26a105b9c8" providerId="LiveId" clId="{05D19583-C2E9-4102-A967-3878126C357F}" dt="2021-10-24T22:13:57.331" v="192" actId="26606"/>
          <ac:spMkLst>
            <pc:docMk/>
            <pc:sldMk cId="96618565" sldId="271"/>
            <ac:spMk id="248" creationId="{6E01758F-8AEC-4155-B791-2A8CB8A48200}"/>
          </ac:spMkLst>
        </pc:spChg>
        <pc:spChg chg="add del">
          <ac:chgData name="nazan mersin" userId="39198b26a105b9c8" providerId="LiveId" clId="{05D19583-C2E9-4102-A967-3878126C357F}" dt="2021-10-24T22:13:57.331" v="192" actId="26606"/>
          <ac:spMkLst>
            <pc:docMk/>
            <pc:sldMk cId="96618565" sldId="271"/>
            <ac:spMk id="250" creationId="{8379C6B3-49BE-4333-B322-AF02BBB41C1E}"/>
          </ac:spMkLst>
        </pc:spChg>
        <pc:spChg chg="add del">
          <ac:chgData name="nazan mersin" userId="39198b26a105b9c8" providerId="LiveId" clId="{05D19583-C2E9-4102-A967-3878126C357F}" dt="2021-10-24T22:13:57.331" v="192" actId="26606"/>
          <ac:spMkLst>
            <pc:docMk/>
            <pc:sldMk cId="96618565" sldId="271"/>
            <ac:spMk id="252" creationId="{6D7188E6-F4DA-4486-938D-F45FE01A2631}"/>
          </ac:spMkLst>
        </pc:spChg>
        <pc:spChg chg="add del">
          <ac:chgData name="nazan mersin" userId="39198b26a105b9c8" providerId="LiveId" clId="{05D19583-C2E9-4102-A967-3878126C357F}" dt="2021-10-24T22:13:57.331" v="192" actId="26606"/>
          <ac:spMkLst>
            <pc:docMk/>
            <pc:sldMk cId="96618565" sldId="271"/>
            <ac:spMk id="254" creationId="{CD22207C-B504-40B2-A1EB-2DC9B81625A7}"/>
          </ac:spMkLst>
        </pc:spChg>
        <pc:spChg chg="add del">
          <ac:chgData name="nazan mersin" userId="39198b26a105b9c8" providerId="LiveId" clId="{05D19583-C2E9-4102-A967-3878126C357F}" dt="2021-10-24T22:13:57.331" v="192" actId="26606"/>
          <ac:spMkLst>
            <pc:docMk/>
            <pc:sldMk cId="96618565" sldId="271"/>
            <ac:spMk id="256" creationId="{0FBC38BC-DE18-4960-A9D4-F24C6F60C017}"/>
          </ac:spMkLst>
        </pc:spChg>
        <pc:spChg chg="add del">
          <ac:chgData name="nazan mersin" userId="39198b26a105b9c8" providerId="LiveId" clId="{05D19583-C2E9-4102-A967-3878126C357F}" dt="2021-10-24T22:13:57.331" v="192" actId="26606"/>
          <ac:spMkLst>
            <pc:docMk/>
            <pc:sldMk cId="96618565" sldId="271"/>
            <ac:spMk id="258" creationId="{BC872037-D6F5-4CE7-A090-32A977A79F34}"/>
          </ac:spMkLst>
        </pc:spChg>
        <pc:spChg chg="add del">
          <ac:chgData name="nazan mersin" userId="39198b26a105b9c8" providerId="LiveId" clId="{05D19583-C2E9-4102-A967-3878126C357F}" dt="2021-10-24T22:13:57.331" v="192" actId="26606"/>
          <ac:spMkLst>
            <pc:docMk/>
            <pc:sldMk cId="96618565" sldId="271"/>
            <ac:spMk id="260" creationId="{D3C4B45C-266A-45BF-98FA-CA5409C46209}"/>
          </ac:spMkLst>
        </pc:spChg>
        <pc:spChg chg="add del">
          <ac:chgData name="nazan mersin" userId="39198b26a105b9c8" providerId="LiveId" clId="{05D19583-C2E9-4102-A967-3878126C357F}" dt="2021-10-24T22:13:57.331" v="192" actId="26606"/>
          <ac:spMkLst>
            <pc:docMk/>
            <pc:sldMk cId="96618565" sldId="271"/>
            <ac:spMk id="262" creationId="{76909582-A285-4EA4-AE72-9DBF0D5659D3}"/>
          </ac:spMkLst>
        </pc:spChg>
        <pc:spChg chg="add del">
          <ac:chgData name="nazan mersin" userId="39198b26a105b9c8" providerId="LiveId" clId="{05D19583-C2E9-4102-A967-3878126C357F}" dt="2021-10-24T22:13:57.331" v="192" actId="26606"/>
          <ac:spMkLst>
            <pc:docMk/>
            <pc:sldMk cId="96618565" sldId="271"/>
            <ac:spMk id="264" creationId="{A620CFBF-D373-4BA6-BE41-62B50B94578C}"/>
          </ac:spMkLst>
        </pc:spChg>
        <pc:spChg chg="add del">
          <ac:chgData name="nazan mersin" userId="39198b26a105b9c8" providerId="LiveId" clId="{05D19583-C2E9-4102-A967-3878126C357F}" dt="2021-10-24T22:13:57.331" v="192" actId="26606"/>
          <ac:spMkLst>
            <pc:docMk/>
            <pc:sldMk cId="96618565" sldId="271"/>
            <ac:spMk id="266" creationId="{700BC7B2-0C3D-459F-92C1-3605AA3F092D}"/>
          </ac:spMkLst>
        </pc:spChg>
        <pc:spChg chg="add del">
          <ac:chgData name="nazan mersin" userId="39198b26a105b9c8" providerId="LiveId" clId="{05D19583-C2E9-4102-A967-3878126C357F}" dt="2021-10-24T22:13:57.331" v="192" actId="26606"/>
          <ac:spMkLst>
            <pc:docMk/>
            <pc:sldMk cId="96618565" sldId="271"/>
            <ac:spMk id="268" creationId="{24F4B005-B785-4A57-9E5A-82D85F00DA39}"/>
          </ac:spMkLst>
        </pc:spChg>
        <pc:spChg chg="add del">
          <ac:chgData name="nazan mersin" userId="39198b26a105b9c8" providerId="LiveId" clId="{05D19583-C2E9-4102-A967-3878126C357F}" dt="2021-10-24T22:13:57.331" v="192" actId="26606"/>
          <ac:spMkLst>
            <pc:docMk/>
            <pc:sldMk cId="96618565" sldId="271"/>
            <ac:spMk id="270" creationId="{196ED9B6-969E-4AC4-ACD0-95A421BAB391}"/>
          </ac:spMkLst>
        </pc:spChg>
        <pc:spChg chg="add del">
          <ac:chgData name="nazan mersin" userId="39198b26a105b9c8" providerId="LiveId" clId="{05D19583-C2E9-4102-A967-3878126C357F}" dt="2021-10-24T22:13:57.331" v="192" actId="26606"/>
          <ac:spMkLst>
            <pc:docMk/>
            <pc:sldMk cId="96618565" sldId="271"/>
            <ac:spMk id="272" creationId="{E317ADBB-3E4F-42D2-B7F2-A15924AD500C}"/>
          </ac:spMkLst>
        </pc:spChg>
        <pc:spChg chg="add del">
          <ac:chgData name="nazan mersin" userId="39198b26a105b9c8" providerId="LiveId" clId="{05D19583-C2E9-4102-A967-3878126C357F}" dt="2021-10-24T22:13:57.331" v="192" actId="26606"/>
          <ac:spMkLst>
            <pc:docMk/>
            <pc:sldMk cId="96618565" sldId="271"/>
            <ac:spMk id="274" creationId="{2E9B2055-E384-472D-91D3-74775CDA167C}"/>
          </ac:spMkLst>
        </pc:spChg>
        <pc:spChg chg="add del">
          <ac:chgData name="nazan mersin" userId="39198b26a105b9c8" providerId="LiveId" clId="{05D19583-C2E9-4102-A967-3878126C357F}" dt="2021-10-24T22:13:57.331" v="192" actId="26606"/>
          <ac:spMkLst>
            <pc:docMk/>
            <pc:sldMk cId="96618565" sldId="271"/>
            <ac:spMk id="276" creationId="{1F8EFF99-76BF-4F9B-ADAA-B8D310153B74}"/>
          </ac:spMkLst>
        </pc:spChg>
        <pc:spChg chg="add del">
          <ac:chgData name="nazan mersin" userId="39198b26a105b9c8" providerId="LiveId" clId="{05D19583-C2E9-4102-A967-3878126C357F}" dt="2021-10-24T22:13:57.331" v="192" actId="26606"/>
          <ac:spMkLst>
            <pc:docMk/>
            <pc:sldMk cId="96618565" sldId="271"/>
            <ac:spMk id="278" creationId="{626F1B89-B88E-4CE3-90BF-3704BAF48824}"/>
          </ac:spMkLst>
        </pc:spChg>
        <pc:spChg chg="add del">
          <ac:chgData name="nazan mersin" userId="39198b26a105b9c8" providerId="LiveId" clId="{05D19583-C2E9-4102-A967-3878126C357F}" dt="2021-10-24T22:13:57.331" v="192" actId="26606"/>
          <ac:spMkLst>
            <pc:docMk/>
            <pc:sldMk cId="96618565" sldId="271"/>
            <ac:spMk id="280" creationId="{C72C1CB8-8213-4EE7-AFFF-B0A74E7A74CA}"/>
          </ac:spMkLst>
        </pc:spChg>
        <pc:spChg chg="add">
          <ac:chgData name="nazan mersin" userId="39198b26a105b9c8" providerId="LiveId" clId="{05D19583-C2E9-4102-A967-3878126C357F}" dt="2021-10-24T22:14:04.324" v="193" actId="26606"/>
          <ac:spMkLst>
            <pc:docMk/>
            <pc:sldMk cId="96618565" sldId="271"/>
            <ac:spMk id="281" creationId="{95697D25-3D98-4690-9E3D-C65732E5D818}"/>
          </ac:spMkLst>
        </pc:spChg>
        <pc:spChg chg="add del">
          <ac:chgData name="nazan mersin" userId="39198b26a105b9c8" providerId="LiveId" clId="{05D19583-C2E9-4102-A967-3878126C357F}" dt="2021-10-24T22:13:57.331" v="192" actId="26606"/>
          <ac:spMkLst>
            <pc:docMk/>
            <pc:sldMk cId="96618565" sldId="271"/>
            <ac:spMk id="282" creationId="{2FF32C41-49E2-459E-9AC4-64269039B12A}"/>
          </ac:spMkLst>
        </pc:spChg>
        <pc:spChg chg="add">
          <ac:chgData name="nazan mersin" userId="39198b26a105b9c8" providerId="LiveId" clId="{05D19583-C2E9-4102-A967-3878126C357F}" dt="2021-10-24T22:14:04.324" v="193" actId="26606"/>
          <ac:spMkLst>
            <pc:docMk/>
            <pc:sldMk cId="96618565" sldId="271"/>
            <ac:spMk id="283" creationId="{56C634FA-4936-4EA7-9BFB-F34843C0F050}"/>
          </ac:spMkLst>
        </pc:spChg>
        <pc:spChg chg="add del">
          <ac:chgData name="nazan mersin" userId="39198b26a105b9c8" providerId="LiveId" clId="{05D19583-C2E9-4102-A967-3878126C357F}" dt="2021-10-24T22:13:57.331" v="192" actId="26606"/>
          <ac:spMkLst>
            <pc:docMk/>
            <pc:sldMk cId="96618565" sldId="271"/>
            <ac:spMk id="284" creationId="{06B5D5F0-EA51-440D-81A0-FE60CCFBA9C1}"/>
          </ac:spMkLst>
        </pc:spChg>
        <pc:spChg chg="add del">
          <ac:chgData name="nazan mersin" userId="39198b26a105b9c8" providerId="LiveId" clId="{05D19583-C2E9-4102-A967-3878126C357F}" dt="2021-10-24T22:13:57.331" v="192" actId="26606"/>
          <ac:spMkLst>
            <pc:docMk/>
            <pc:sldMk cId="96618565" sldId="271"/>
            <ac:spMk id="286" creationId="{B7CA6C2F-61C2-486F-B691-E8EB4BA27618}"/>
          </ac:spMkLst>
        </pc:spChg>
        <pc:spChg chg="add del">
          <ac:chgData name="nazan mersin" userId="39198b26a105b9c8" providerId="LiveId" clId="{05D19583-C2E9-4102-A967-3878126C357F}" dt="2021-10-24T22:13:57.331" v="192" actId="26606"/>
          <ac:spMkLst>
            <pc:docMk/>
            <pc:sldMk cId="96618565" sldId="271"/>
            <ac:spMk id="288" creationId="{A6727626-8944-4EB7-B327-B696FE484D24}"/>
          </ac:spMkLst>
        </pc:spChg>
        <pc:spChg chg="add del">
          <ac:chgData name="nazan mersin" userId="39198b26a105b9c8" providerId="LiveId" clId="{05D19583-C2E9-4102-A967-3878126C357F}" dt="2021-10-24T22:13:57.331" v="192" actId="26606"/>
          <ac:spMkLst>
            <pc:docMk/>
            <pc:sldMk cId="96618565" sldId="271"/>
            <ac:spMk id="290" creationId="{CFBBE0E2-8BDF-4B26-BEBC-DB799B8F6B44}"/>
          </ac:spMkLst>
        </pc:spChg>
        <pc:spChg chg="add del">
          <ac:chgData name="nazan mersin" userId="39198b26a105b9c8" providerId="LiveId" clId="{05D19583-C2E9-4102-A967-3878126C357F}" dt="2021-10-24T22:13:57.331" v="192" actId="26606"/>
          <ac:spMkLst>
            <pc:docMk/>
            <pc:sldMk cId="96618565" sldId="271"/>
            <ac:spMk id="292" creationId="{8EB99B25-2662-42DE-8F5D-E0F6F28C859A}"/>
          </ac:spMkLst>
        </pc:spChg>
        <pc:spChg chg="add del">
          <ac:chgData name="nazan mersin" userId="39198b26a105b9c8" providerId="LiveId" clId="{05D19583-C2E9-4102-A967-3878126C357F}" dt="2021-10-24T22:13:57.331" v="192" actId="26606"/>
          <ac:spMkLst>
            <pc:docMk/>
            <pc:sldMk cId="96618565" sldId="271"/>
            <ac:spMk id="294" creationId="{496BF3B0-761A-4454-BE3C-86B4675DC037}"/>
          </ac:spMkLst>
        </pc:spChg>
        <pc:spChg chg="add del">
          <ac:chgData name="nazan mersin" userId="39198b26a105b9c8" providerId="LiveId" clId="{05D19583-C2E9-4102-A967-3878126C357F}" dt="2021-10-24T22:13:57.331" v="192" actId="26606"/>
          <ac:spMkLst>
            <pc:docMk/>
            <pc:sldMk cId="96618565" sldId="271"/>
            <ac:spMk id="296" creationId="{B519F0F1-B284-44D5-91E9-5018219AFF78}"/>
          </ac:spMkLst>
        </pc:spChg>
        <pc:spChg chg="add del">
          <ac:chgData name="nazan mersin" userId="39198b26a105b9c8" providerId="LiveId" clId="{05D19583-C2E9-4102-A967-3878126C357F}" dt="2021-10-24T22:13:57.331" v="192" actId="26606"/>
          <ac:spMkLst>
            <pc:docMk/>
            <pc:sldMk cId="96618565" sldId="271"/>
            <ac:spMk id="298" creationId="{0ED49C08-BE23-43F9-A421-6CD45C78082D}"/>
          </ac:spMkLst>
        </pc:spChg>
        <pc:spChg chg="add del">
          <ac:chgData name="nazan mersin" userId="39198b26a105b9c8" providerId="LiveId" clId="{05D19583-C2E9-4102-A967-3878126C357F}" dt="2021-10-24T22:13:57.331" v="192" actId="26606"/>
          <ac:spMkLst>
            <pc:docMk/>
            <pc:sldMk cId="96618565" sldId="271"/>
            <ac:spMk id="300" creationId="{92F171FA-0CB2-4F4C-A2F3-1B7B6B0289BD}"/>
          </ac:spMkLst>
        </pc:spChg>
        <pc:spChg chg="add del">
          <ac:chgData name="nazan mersin" userId="39198b26a105b9c8" providerId="LiveId" clId="{05D19583-C2E9-4102-A967-3878126C357F}" dt="2021-10-24T22:13:57.331" v="192" actId="26606"/>
          <ac:spMkLst>
            <pc:docMk/>
            <pc:sldMk cId="96618565" sldId="271"/>
            <ac:spMk id="302" creationId="{A0073675-5E26-428E-A2F7-2A952D31454B}"/>
          </ac:spMkLst>
        </pc:spChg>
        <pc:spChg chg="add del">
          <ac:chgData name="nazan mersin" userId="39198b26a105b9c8" providerId="LiveId" clId="{05D19583-C2E9-4102-A967-3878126C357F}" dt="2021-10-24T22:13:57.331" v="192" actId="26606"/>
          <ac:spMkLst>
            <pc:docMk/>
            <pc:sldMk cId="96618565" sldId="271"/>
            <ac:spMk id="304" creationId="{D8C4C7E6-114C-4D16-9FC6-1260653C2375}"/>
          </ac:spMkLst>
        </pc:spChg>
        <pc:spChg chg="add del">
          <ac:chgData name="nazan mersin" userId="39198b26a105b9c8" providerId="LiveId" clId="{05D19583-C2E9-4102-A967-3878126C357F}" dt="2021-10-24T22:13:57.331" v="192" actId="26606"/>
          <ac:spMkLst>
            <pc:docMk/>
            <pc:sldMk cId="96618565" sldId="271"/>
            <ac:spMk id="306" creationId="{5FB2CD0B-BF87-4FEC-B6B6-0DA50B9314A2}"/>
          </ac:spMkLst>
        </pc:spChg>
        <pc:spChg chg="add del">
          <ac:chgData name="nazan mersin" userId="39198b26a105b9c8" providerId="LiveId" clId="{05D19583-C2E9-4102-A967-3878126C357F}" dt="2021-10-24T22:13:57.331" v="192" actId="26606"/>
          <ac:spMkLst>
            <pc:docMk/>
            <pc:sldMk cId="96618565" sldId="271"/>
            <ac:spMk id="308" creationId="{D12EC8B9-DE60-44BC-9911-A9CD8EF50666}"/>
          </ac:spMkLst>
        </pc:spChg>
        <pc:spChg chg="add del">
          <ac:chgData name="nazan mersin" userId="39198b26a105b9c8" providerId="LiveId" clId="{05D19583-C2E9-4102-A967-3878126C357F}" dt="2021-10-24T22:13:57.331" v="192" actId="26606"/>
          <ac:spMkLst>
            <pc:docMk/>
            <pc:sldMk cId="96618565" sldId="271"/>
            <ac:spMk id="310" creationId="{9B0D6CF6-D17B-4DC7-828A-773636910C92}"/>
          </ac:spMkLst>
        </pc:spChg>
        <pc:spChg chg="add del">
          <ac:chgData name="nazan mersin" userId="39198b26a105b9c8" providerId="LiveId" clId="{05D19583-C2E9-4102-A967-3878126C357F}" dt="2021-10-24T22:13:57.331" v="192" actId="26606"/>
          <ac:spMkLst>
            <pc:docMk/>
            <pc:sldMk cId="96618565" sldId="271"/>
            <ac:spMk id="312" creationId="{8C6933FD-FAB6-403B-9CD4-EF0E06CF799C}"/>
          </ac:spMkLst>
        </pc:spChg>
        <pc:spChg chg="add del">
          <ac:chgData name="nazan mersin" userId="39198b26a105b9c8" providerId="LiveId" clId="{05D19583-C2E9-4102-A967-3878126C357F}" dt="2021-10-24T22:13:57.331" v="192" actId="26606"/>
          <ac:spMkLst>
            <pc:docMk/>
            <pc:sldMk cId="96618565" sldId="271"/>
            <ac:spMk id="314" creationId="{5C2A4452-6B00-411C-80AB-29AE135B4550}"/>
          </ac:spMkLst>
        </pc:spChg>
        <pc:spChg chg="add del">
          <ac:chgData name="nazan mersin" userId="39198b26a105b9c8" providerId="LiveId" clId="{05D19583-C2E9-4102-A967-3878126C357F}" dt="2021-10-24T22:13:57.331" v="192" actId="26606"/>
          <ac:spMkLst>
            <pc:docMk/>
            <pc:sldMk cId="96618565" sldId="271"/>
            <ac:spMk id="316" creationId="{3F4D3F48-1D65-45EB-91E2-BEFFB2440C97}"/>
          </ac:spMkLst>
        </pc:spChg>
        <pc:spChg chg="add del">
          <ac:chgData name="nazan mersin" userId="39198b26a105b9c8" providerId="LiveId" clId="{05D19583-C2E9-4102-A967-3878126C357F}" dt="2021-10-24T22:13:57.331" v="192" actId="26606"/>
          <ac:spMkLst>
            <pc:docMk/>
            <pc:sldMk cId="96618565" sldId="271"/>
            <ac:spMk id="318" creationId="{F5A66334-17A8-4594-AB17-4C33A955B27D}"/>
          </ac:spMkLst>
        </pc:spChg>
        <pc:spChg chg="add del">
          <ac:chgData name="nazan mersin" userId="39198b26a105b9c8" providerId="LiveId" clId="{05D19583-C2E9-4102-A967-3878126C357F}" dt="2021-10-24T22:13:57.331" v="192" actId="26606"/>
          <ac:spMkLst>
            <pc:docMk/>
            <pc:sldMk cId="96618565" sldId="271"/>
            <ac:spMk id="320" creationId="{FB7FEAD3-708C-4B79-B452-4445C27780D9}"/>
          </ac:spMkLst>
        </pc:spChg>
        <pc:spChg chg="add del">
          <ac:chgData name="nazan mersin" userId="39198b26a105b9c8" providerId="LiveId" clId="{05D19583-C2E9-4102-A967-3878126C357F}" dt="2021-10-24T22:13:57.331" v="192" actId="26606"/>
          <ac:spMkLst>
            <pc:docMk/>
            <pc:sldMk cId="96618565" sldId="271"/>
            <ac:spMk id="322" creationId="{41281533-9B25-42A4-9F50-34B4F24C0E5B}"/>
          </ac:spMkLst>
        </pc:spChg>
        <pc:spChg chg="add del">
          <ac:chgData name="nazan mersin" userId="39198b26a105b9c8" providerId="LiveId" clId="{05D19583-C2E9-4102-A967-3878126C357F}" dt="2021-10-24T22:13:57.331" v="192" actId="26606"/>
          <ac:spMkLst>
            <pc:docMk/>
            <pc:sldMk cId="96618565" sldId="271"/>
            <ac:spMk id="324" creationId="{007246F1-084B-45D9-BDD9-99BB53F6C9AD}"/>
          </ac:spMkLst>
        </pc:spChg>
        <pc:spChg chg="add del">
          <ac:chgData name="nazan mersin" userId="39198b26a105b9c8" providerId="LiveId" clId="{05D19583-C2E9-4102-A967-3878126C357F}" dt="2021-10-24T22:13:57.331" v="192" actId="26606"/>
          <ac:spMkLst>
            <pc:docMk/>
            <pc:sldMk cId="96618565" sldId="271"/>
            <ac:spMk id="326" creationId="{77CDD712-F443-4EDC-B663-5EC5ACD7DBE0}"/>
          </ac:spMkLst>
        </pc:spChg>
        <pc:spChg chg="add del">
          <ac:chgData name="nazan mersin" userId="39198b26a105b9c8" providerId="LiveId" clId="{05D19583-C2E9-4102-A967-3878126C357F}" dt="2021-10-24T22:13:57.331" v="192" actId="26606"/>
          <ac:spMkLst>
            <pc:docMk/>
            <pc:sldMk cId="96618565" sldId="271"/>
            <ac:spMk id="328" creationId="{4A695BE5-DE27-460F-845F-45BB814FE35C}"/>
          </ac:spMkLst>
        </pc:spChg>
        <pc:spChg chg="add del">
          <ac:chgData name="nazan mersin" userId="39198b26a105b9c8" providerId="LiveId" clId="{05D19583-C2E9-4102-A967-3878126C357F}" dt="2021-10-24T22:13:57.331" v="192" actId="26606"/>
          <ac:spMkLst>
            <pc:docMk/>
            <pc:sldMk cId="96618565" sldId="271"/>
            <ac:spMk id="330" creationId="{DE28BE4E-1A59-46FF-810A-A8F9A46F7026}"/>
          </ac:spMkLst>
        </pc:spChg>
        <pc:spChg chg="add del">
          <ac:chgData name="nazan mersin" userId="39198b26a105b9c8" providerId="LiveId" clId="{05D19583-C2E9-4102-A967-3878126C357F}" dt="2021-10-24T22:13:57.331" v="192" actId="26606"/>
          <ac:spMkLst>
            <pc:docMk/>
            <pc:sldMk cId="96618565" sldId="271"/>
            <ac:spMk id="332" creationId="{A3CF799A-9839-4CB1-9381-DCC0C1FE1B37}"/>
          </ac:spMkLst>
        </pc:spChg>
        <pc:spChg chg="add del">
          <ac:chgData name="nazan mersin" userId="39198b26a105b9c8" providerId="LiveId" clId="{05D19583-C2E9-4102-A967-3878126C357F}" dt="2021-10-24T22:13:57.331" v="192" actId="26606"/>
          <ac:spMkLst>
            <pc:docMk/>
            <pc:sldMk cId="96618565" sldId="271"/>
            <ac:spMk id="334" creationId="{1EFA42E9-27C0-423D-93C8-794A9683FCF1}"/>
          </ac:spMkLst>
        </pc:spChg>
        <pc:spChg chg="add del">
          <ac:chgData name="nazan mersin" userId="39198b26a105b9c8" providerId="LiveId" clId="{05D19583-C2E9-4102-A967-3878126C357F}" dt="2021-10-24T22:13:57.331" v="192" actId="26606"/>
          <ac:spMkLst>
            <pc:docMk/>
            <pc:sldMk cId="96618565" sldId="271"/>
            <ac:spMk id="336" creationId="{E5B56BED-7578-4E42-889D-34AA58F679ED}"/>
          </ac:spMkLst>
        </pc:spChg>
        <pc:spChg chg="add del">
          <ac:chgData name="nazan mersin" userId="39198b26a105b9c8" providerId="LiveId" clId="{05D19583-C2E9-4102-A967-3878126C357F}" dt="2021-10-24T22:13:57.331" v="192" actId="26606"/>
          <ac:spMkLst>
            <pc:docMk/>
            <pc:sldMk cId="96618565" sldId="271"/>
            <ac:spMk id="338" creationId="{FCC7DD6E-E0E5-46B9-81B7-3B2F7B333264}"/>
          </ac:spMkLst>
        </pc:spChg>
        <pc:spChg chg="add del">
          <ac:chgData name="nazan mersin" userId="39198b26a105b9c8" providerId="LiveId" clId="{05D19583-C2E9-4102-A967-3878126C357F}" dt="2021-10-24T22:13:57.331" v="192" actId="26606"/>
          <ac:spMkLst>
            <pc:docMk/>
            <pc:sldMk cId="96618565" sldId="271"/>
            <ac:spMk id="340" creationId="{9C83D9FD-E06E-407B-BA7C-2C2AD5B16C24}"/>
          </ac:spMkLst>
        </pc:spChg>
        <pc:spChg chg="add del">
          <ac:chgData name="nazan mersin" userId="39198b26a105b9c8" providerId="LiveId" clId="{05D19583-C2E9-4102-A967-3878126C357F}" dt="2021-10-24T22:13:57.331" v="192" actId="26606"/>
          <ac:spMkLst>
            <pc:docMk/>
            <pc:sldMk cId="96618565" sldId="271"/>
            <ac:spMk id="342" creationId="{3C1174EE-071E-4421-BD9C-2C2D84190D2E}"/>
          </ac:spMkLst>
        </pc:spChg>
        <pc:spChg chg="add del">
          <ac:chgData name="nazan mersin" userId="39198b26a105b9c8" providerId="LiveId" clId="{05D19583-C2E9-4102-A967-3878126C357F}" dt="2021-10-24T22:13:57.331" v="192" actId="26606"/>
          <ac:spMkLst>
            <pc:docMk/>
            <pc:sldMk cId="96618565" sldId="271"/>
            <ac:spMk id="344" creationId="{6F280CAD-1F1B-4F43-99A3-B2EC2A7F30F4}"/>
          </ac:spMkLst>
        </pc:spChg>
        <pc:spChg chg="add del">
          <ac:chgData name="nazan mersin" userId="39198b26a105b9c8" providerId="LiveId" clId="{05D19583-C2E9-4102-A967-3878126C357F}" dt="2021-10-24T22:13:57.331" v="192" actId="26606"/>
          <ac:spMkLst>
            <pc:docMk/>
            <pc:sldMk cId="96618565" sldId="271"/>
            <ac:spMk id="346" creationId="{0D5C974E-4B43-4FFA-8230-DB0E1993C331}"/>
          </ac:spMkLst>
        </pc:spChg>
        <pc:spChg chg="add del">
          <ac:chgData name="nazan mersin" userId="39198b26a105b9c8" providerId="LiveId" clId="{05D19583-C2E9-4102-A967-3878126C357F}" dt="2021-10-24T22:13:57.331" v="192" actId="26606"/>
          <ac:spMkLst>
            <pc:docMk/>
            <pc:sldMk cId="96618565" sldId="271"/>
            <ac:spMk id="348" creationId="{A1CACEBA-A7A9-45FB-897A-888150011BC6}"/>
          </ac:spMkLst>
        </pc:spChg>
        <pc:spChg chg="add del">
          <ac:chgData name="nazan mersin" userId="39198b26a105b9c8" providerId="LiveId" clId="{05D19583-C2E9-4102-A967-3878126C357F}" dt="2021-10-24T22:13:57.331" v="192" actId="26606"/>
          <ac:spMkLst>
            <pc:docMk/>
            <pc:sldMk cId="96618565" sldId="271"/>
            <ac:spMk id="350" creationId="{583E2F4A-E235-4600-A80D-18C1C36EE5FA}"/>
          </ac:spMkLst>
        </pc:spChg>
        <pc:spChg chg="add del">
          <ac:chgData name="nazan mersin" userId="39198b26a105b9c8" providerId="LiveId" clId="{05D19583-C2E9-4102-A967-3878126C357F}" dt="2021-10-24T22:13:57.331" v="192" actId="26606"/>
          <ac:spMkLst>
            <pc:docMk/>
            <pc:sldMk cId="96618565" sldId="271"/>
            <ac:spMk id="352" creationId="{F16259CF-A0BC-4673-91C7-A7D3CDF7C7FD}"/>
          </ac:spMkLst>
        </pc:spChg>
        <pc:spChg chg="add del">
          <ac:chgData name="nazan mersin" userId="39198b26a105b9c8" providerId="LiveId" clId="{05D19583-C2E9-4102-A967-3878126C357F}" dt="2021-10-24T22:13:57.331" v="192" actId="26606"/>
          <ac:spMkLst>
            <pc:docMk/>
            <pc:sldMk cId="96618565" sldId="271"/>
            <ac:spMk id="354" creationId="{B09A934A-4464-4C9B-ACAD-9128E0B615E4}"/>
          </ac:spMkLst>
        </pc:spChg>
        <pc:spChg chg="add del">
          <ac:chgData name="nazan mersin" userId="39198b26a105b9c8" providerId="LiveId" clId="{05D19583-C2E9-4102-A967-3878126C357F}" dt="2021-10-24T22:13:57.331" v="192" actId="26606"/>
          <ac:spMkLst>
            <pc:docMk/>
            <pc:sldMk cId="96618565" sldId="271"/>
            <ac:spMk id="356" creationId="{CB010BB8-6FD4-498C-994D-53C8DC7491EE}"/>
          </ac:spMkLst>
        </pc:spChg>
        <pc:spChg chg="add del">
          <ac:chgData name="nazan mersin" userId="39198b26a105b9c8" providerId="LiveId" clId="{05D19583-C2E9-4102-A967-3878126C357F}" dt="2021-10-24T22:13:57.331" v="192" actId="26606"/>
          <ac:spMkLst>
            <pc:docMk/>
            <pc:sldMk cId="96618565" sldId="271"/>
            <ac:spMk id="358" creationId="{2D373437-2902-4D8A-B887-F6941556C277}"/>
          </ac:spMkLst>
        </pc:spChg>
        <pc:spChg chg="add del">
          <ac:chgData name="nazan mersin" userId="39198b26a105b9c8" providerId="LiveId" clId="{05D19583-C2E9-4102-A967-3878126C357F}" dt="2021-10-24T22:13:57.331" v="192" actId="26606"/>
          <ac:spMkLst>
            <pc:docMk/>
            <pc:sldMk cId="96618565" sldId="271"/>
            <ac:spMk id="360" creationId="{217D616F-FDFA-439E-8B09-E55F8234B05F}"/>
          </ac:spMkLst>
        </pc:spChg>
        <pc:spChg chg="add del">
          <ac:chgData name="nazan mersin" userId="39198b26a105b9c8" providerId="LiveId" clId="{05D19583-C2E9-4102-A967-3878126C357F}" dt="2021-10-24T22:13:57.331" v="192" actId="26606"/>
          <ac:spMkLst>
            <pc:docMk/>
            <pc:sldMk cId="96618565" sldId="271"/>
            <ac:spMk id="362" creationId="{0F74D32E-67FC-452C-A52B-988DB4984338}"/>
          </ac:spMkLst>
        </pc:spChg>
        <pc:spChg chg="add del">
          <ac:chgData name="nazan mersin" userId="39198b26a105b9c8" providerId="LiveId" clId="{05D19583-C2E9-4102-A967-3878126C357F}" dt="2021-10-24T22:13:57.331" v="192" actId="26606"/>
          <ac:spMkLst>
            <pc:docMk/>
            <pc:sldMk cId="96618565" sldId="271"/>
            <ac:spMk id="364" creationId="{B8F74E45-2803-4A11-9333-3639A1C2F2D9}"/>
          </ac:spMkLst>
        </pc:spChg>
        <pc:spChg chg="add del">
          <ac:chgData name="nazan mersin" userId="39198b26a105b9c8" providerId="LiveId" clId="{05D19583-C2E9-4102-A967-3878126C357F}" dt="2021-10-24T22:13:57.331" v="192" actId="26606"/>
          <ac:spMkLst>
            <pc:docMk/>
            <pc:sldMk cId="96618565" sldId="271"/>
            <ac:spMk id="366" creationId="{106009C3-0971-47AF-8BD9-2EC8A6A4B2F3}"/>
          </ac:spMkLst>
        </pc:spChg>
        <pc:spChg chg="add del">
          <ac:chgData name="nazan mersin" userId="39198b26a105b9c8" providerId="LiveId" clId="{05D19583-C2E9-4102-A967-3878126C357F}" dt="2021-10-24T22:13:57.331" v="192" actId="26606"/>
          <ac:spMkLst>
            <pc:docMk/>
            <pc:sldMk cId="96618565" sldId="271"/>
            <ac:spMk id="368" creationId="{ED29B115-F34D-4E41-A4A2-C0CE41C697C8}"/>
          </ac:spMkLst>
        </pc:spChg>
        <pc:spChg chg="add del">
          <ac:chgData name="nazan mersin" userId="39198b26a105b9c8" providerId="LiveId" clId="{05D19583-C2E9-4102-A967-3878126C357F}" dt="2021-10-24T22:13:57.331" v="192" actId="26606"/>
          <ac:spMkLst>
            <pc:docMk/>
            <pc:sldMk cId="96618565" sldId="271"/>
            <ac:spMk id="370" creationId="{19D4861C-7907-48BF-84E7-96C0E098D43A}"/>
          </ac:spMkLst>
        </pc:spChg>
        <pc:spChg chg="add del">
          <ac:chgData name="nazan mersin" userId="39198b26a105b9c8" providerId="LiveId" clId="{05D19583-C2E9-4102-A967-3878126C357F}" dt="2021-10-24T22:13:57.331" v="192" actId="26606"/>
          <ac:spMkLst>
            <pc:docMk/>
            <pc:sldMk cId="96618565" sldId="271"/>
            <ac:spMk id="372" creationId="{AEF03EB9-6D77-4E55-BCF2-4402550D39A6}"/>
          </ac:spMkLst>
        </pc:spChg>
        <pc:spChg chg="add del">
          <ac:chgData name="nazan mersin" userId="39198b26a105b9c8" providerId="LiveId" clId="{05D19583-C2E9-4102-A967-3878126C357F}" dt="2021-10-24T22:13:57.331" v="192" actId="26606"/>
          <ac:spMkLst>
            <pc:docMk/>
            <pc:sldMk cId="96618565" sldId="271"/>
            <ac:spMk id="374" creationId="{1C9C3C8B-A28D-44DF-AA29-02B28AED7148}"/>
          </ac:spMkLst>
        </pc:spChg>
        <pc:spChg chg="add del">
          <ac:chgData name="nazan mersin" userId="39198b26a105b9c8" providerId="LiveId" clId="{05D19583-C2E9-4102-A967-3878126C357F}" dt="2021-10-24T22:13:57.331" v="192" actId="26606"/>
          <ac:spMkLst>
            <pc:docMk/>
            <pc:sldMk cId="96618565" sldId="271"/>
            <ac:spMk id="376" creationId="{1EB7CB2D-F6AA-4861-B158-DA3E6B923EC2}"/>
          </ac:spMkLst>
        </pc:spChg>
        <pc:spChg chg="add del">
          <ac:chgData name="nazan mersin" userId="39198b26a105b9c8" providerId="LiveId" clId="{05D19583-C2E9-4102-A967-3878126C357F}" dt="2021-10-24T22:13:57.331" v="192" actId="26606"/>
          <ac:spMkLst>
            <pc:docMk/>
            <pc:sldMk cId="96618565" sldId="271"/>
            <ac:spMk id="378" creationId="{48203367-1F19-4C4F-B38D-929816F787B1}"/>
          </ac:spMkLst>
        </pc:spChg>
        <pc:spChg chg="add del">
          <ac:chgData name="nazan mersin" userId="39198b26a105b9c8" providerId="LiveId" clId="{05D19583-C2E9-4102-A967-3878126C357F}" dt="2021-10-24T22:13:57.331" v="192" actId="26606"/>
          <ac:spMkLst>
            <pc:docMk/>
            <pc:sldMk cId="96618565" sldId="271"/>
            <ac:spMk id="380" creationId="{B89B3B49-0A7E-4573-9B52-D1B0659831AB}"/>
          </ac:spMkLst>
        </pc:spChg>
        <pc:spChg chg="add del">
          <ac:chgData name="nazan mersin" userId="39198b26a105b9c8" providerId="LiveId" clId="{05D19583-C2E9-4102-A967-3878126C357F}" dt="2021-10-24T22:13:57.331" v="192" actId="26606"/>
          <ac:spMkLst>
            <pc:docMk/>
            <pc:sldMk cId="96618565" sldId="271"/>
            <ac:spMk id="382" creationId="{0288BD39-0846-445A-BD81-1E34E0E99ED0}"/>
          </ac:spMkLst>
        </pc:spChg>
        <pc:spChg chg="add del">
          <ac:chgData name="nazan mersin" userId="39198b26a105b9c8" providerId="LiveId" clId="{05D19583-C2E9-4102-A967-3878126C357F}" dt="2021-10-24T22:13:57.331" v="192" actId="26606"/>
          <ac:spMkLst>
            <pc:docMk/>
            <pc:sldMk cId="96618565" sldId="271"/>
            <ac:spMk id="384" creationId="{BA82150B-D747-458F-8C52-72FBA52BCDBA}"/>
          </ac:spMkLst>
        </pc:spChg>
        <pc:spChg chg="add del">
          <ac:chgData name="nazan mersin" userId="39198b26a105b9c8" providerId="LiveId" clId="{05D19583-C2E9-4102-A967-3878126C357F}" dt="2021-10-24T22:13:57.331" v="192" actId="26606"/>
          <ac:spMkLst>
            <pc:docMk/>
            <pc:sldMk cId="96618565" sldId="271"/>
            <ac:spMk id="386" creationId="{FEBB9D94-7802-4607-9BA4-62FB212BFCC8}"/>
          </ac:spMkLst>
        </pc:spChg>
        <pc:spChg chg="add del">
          <ac:chgData name="nazan mersin" userId="39198b26a105b9c8" providerId="LiveId" clId="{05D19583-C2E9-4102-A967-3878126C357F}" dt="2021-10-24T22:13:57.331" v="192" actId="26606"/>
          <ac:spMkLst>
            <pc:docMk/>
            <pc:sldMk cId="96618565" sldId="271"/>
            <ac:spMk id="388" creationId="{24743784-06E3-4913-9DFD-2FCBF9D929C9}"/>
          </ac:spMkLst>
        </pc:spChg>
        <pc:spChg chg="add del">
          <ac:chgData name="nazan mersin" userId="39198b26a105b9c8" providerId="LiveId" clId="{05D19583-C2E9-4102-A967-3878126C357F}" dt="2021-10-24T22:13:57.331" v="192" actId="26606"/>
          <ac:spMkLst>
            <pc:docMk/>
            <pc:sldMk cId="96618565" sldId="271"/>
            <ac:spMk id="390" creationId="{25CD3315-6611-406F-AF95-2EF9F5A5B048}"/>
          </ac:spMkLst>
        </pc:spChg>
        <pc:spChg chg="add del">
          <ac:chgData name="nazan mersin" userId="39198b26a105b9c8" providerId="LiveId" clId="{05D19583-C2E9-4102-A967-3878126C357F}" dt="2021-10-24T22:13:57.331" v="192" actId="26606"/>
          <ac:spMkLst>
            <pc:docMk/>
            <pc:sldMk cId="96618565" sldId="271"/>
            <ac:spMk id="392" creationId="{EB447648-FE0A-4D8E-86B8-D38D5F938BF4}"/>
          </ac:spMkLst>
        </pc:spChg>
        <pc:spChg chg="add del">
          <ac:chgData name="nazan mersin" userId="39198b26a105b9c8" providerId="LiveId" clId="{05D19583-C2E9-4102-A967-3878126C357F}" dt="2021-10-24T22:13:57.331" v="192" actId="26606"/>
          <ac:spMkLst>
            <pc:docMk/>
            <pc:sldMk cId="96618565" sldId="271"/>
            <ac:spMk id="394" creationId="{4B0A51D7-FF65-4E97-9E1A-8C4688E86263}"/>
          </ac:spMkLst>
        </pc:spChg>
        <pc:spChg chg="add del">
          <ac:chgData name="nazan mersin" userId="39198b26a105b9c8" providerId="LiveId" clId="{05D19583-C2E9-4102-A967-3878126C357F}" dt="2021-10-24T22:13:57.331" v="192" actId="26606"/>
          <ac:spMkLst>
            <pc:docMk/>
            <pc:sldMk cId="96618565" sldId="271"/>
            <ac:spMk id="396" creationId="{008FF77B-AC18-4E35-BB9B-0CA39278F7BC}"/>
          </ac:spMkLst>
        </pc:spChg>
        <pc:spChg chg="add del">
          <ac:chgData name="nazan mersin" userId="39198b26a105b9c8" providerId="LiveId" clId="{05D19583-C2E9-4102-A967-3878126C357F}" dt="2021-10-24T22:13:57.331" v="192" actId="26606"/>
          <ac:spMkLst>
            <pc:docMk/>
            <pc:sldMk cId="96618565" sldId="271"/>
            <ac:spMk id="398" creationId="{E71F6428-AC25-4A5A-8439-04768A17B6F8}"/>
          </ac:spMkLst>
        </pc:spChg>
        <pc:spChg chg="add del">
          <ac:chgData name="nazan mersin" userId="39198b26a105b9c8" providerId="LiveId" clId="{05D19583-C2E9-4102-A967-3878126C357F}" dt="2021-10-24T22:13:57.331" v="192" actId="26606"/>
          <ac:spMkLst>
            <pc:docMk/>
            <pc:sldMk cId="96618565" sldId="271"/>
            <ac:spMk id="400" creationId="{F237A1D4-9D62-4DEA-BD39-E5EC93B33BEF}"/>
          </ac:spMkLst>
        </pc:spChg>
        <pc:spChg chg="add del">
          <ac:chgData name="nazan mersin" userId="39198b26a105b9c8" providerId="LiveId" clId="{05D19583-C2E9-4102-A967-3878126C357F}" dt="2021-10-24T22:13:57.331" v="192" actId="26606"/>
          <ac:spMkLst>
            <pc:docMk/>
            <pc:sldMk cId="96618565" sldId="271"/>
            <ac:spMk id="402" creationId="{87E919CC-AC41-4F0D-A842-792D7A418795}"/>
          </ac:spMkLst>
        </pc:spChg>
        <pc:spChg chg="add del">
          <ac:chgData name="nazan mersin" userId="39198b26a105b9c8" providerId="LiveId" clId="{05D19583-C2E9-4102-A967-3878126C357F}" dt="2021-10-24T22:13:57.331" v="192" actId="26606"/>
          <ac:spMkLst>
            <pc:docMk/>
            <pc:sldMk cId="96618565" sldId="271"/>
            <ac:spMk id="404" creationId="{965D7305-50C2-4D93-8832-19DC70C5BD23}"/>
          </ac:spMkLst>
        </pc:spChg>
        <pc:spChg chg="add del">
          <ac:chgData name="nazan mersin" userId="39198b26a105b9c8" providerId="LiveId" clId="{05D19583-C2E9-4102-A967-3878126C357F}" dt="2021-10-24T22:13:57.331" v="192" actId="26606"/>
          <ac:spMkLst>
            <pc:docMk/>
            <pc:sldMk cId="96618565" sldId="271"/>
            <ac:spMk id="406" creationId="{E0E5EA9F-6192-466D-BF45-46D9BCE3BDB7}"/>
          </ac:spMkLst>
        </pc:spChg>
        <pc:spChg chg="add del">
          <ac:chgData name="nazan mersin" userId="39198b26a105b9c8" providerId="LiveId" clId="{05D19583-C2E9-4102-A967-3878126C357F}" dt="2021-10-24T22:13:57.331" v="192" actId="26606"/>
          <ac:spMkLst>
            <pc:docMk/>
            <pc:sldMk cId="96618565" sldId="271"/>
            <ac:spMk id="408" creationId="{CFF6BE31-4842-4659-8D68-63423F82691E}"/>
          </ac:spMkLst>
        </pc:spChg>
        <pc:spChg chg="add del">
          <ac:chgData name="nazan mersin" userId="39198b26a105b9c8" providerId="LiveId" clId="{05D19583-C2E9-4102-A967-3878126C357F}" dt="2021-10-24T22:13:57.331" v="192" actId="26606"/>
          <ac:spMkLst>
            <pc:docMk/>
            <pc:sldMk cId="96618565" sldId="271"/>
            <ac:spMk id="410" creationId="{3EC2112B-E2EC-492A-8AF9-D78F4B4A99B6}"/>
          </ac:spMkLst>
        </pc:spChg>
        <pc:spChg chg="add del">
          <ac:chgData name="nazan mersin" userId="39198b26a105b9c8" providerId="LiveId" clId="{05D19583-C2E9-4102-A967-3878126C357F}" dt="2021-10-24T22:13:57.331" v="192" actId="26606"/>
          <ac:spMkLst>
            <pc:docMk/>
            <pc:sldMk cId="96618565" sldId="271"/>
            <ac:spMk id="412" creationId="{EB635BC8-61BC-44D5-AA11-9A308B3BA493}"/>
          </ac:spMkLst>
        </pc:spChg>
        <pc:spChg chg="add del">
          <ac:chgData name="nazan mersin" userId="39198b26a105b9c8" providerId="LiveId" clId="{05D19583-C2E9-4102-A967-3878126C357F}" dt="2021-10-24T22:13:57.331" v="192" actId="26606"/>
          <ac:spMkLst>
            <pc:docMk/>
            <pc:sldMk cId="96618565" sldId="271"/>
            <ac:spMk id="414" creationId="{7E9ACE65-00C6-4A75-8F61-CCADAF3EC144}"/>
          </ac:spMkLst>
        </pc:spChg>
        <pc:spChg chg="add del">
          <ac:chgData name="nazan mersin" userId="39198b26a105b9c8" providerId="LiveId" clId="{05D19583-C2E9-4102-A967-3878126C357F}" dt="2021-10-24T22:13:57.331" v="192" actId="26606"/>
          <ac:spMkLst>
            <pc:docMk/>
            <pc:sldMk cId="96618565" sldId="271"/>
            <ac:spMk id="416" creationId="{5D7163FE-5ADD-41E7-985B-F95E7E048402}"/>
          </ac:spMkLst>
        </pc:spChg>
        <pc:spChg chg="add del">
          <ac:chgData name="nazan mersin" userId="39198b26a105b9c8" providerId="LiveId" clId="{05D19583-C2E9-4102-A967-3878126C357F}" dt="2021-10-24T22:13:57.331" v="192" actId="26606"/>
          <ac:spMkLst>
            <pc:docMk/>
            <pc:sldMk cId="96618565" sldId="271"/>
            <ac:spMk id="418" creationId="{DCD7108A-C70D-4FD9-B91A-0E9F9501AEFB}"/>
          </ac:spMkLst>
        </pc:spChg>
        <pc:spChg chg="add del">
          <ac:chgData name="nazan mersin" userId="39198b26a105b9c8" providerId="LiveId" clId="{05D19583-C2E9-4102-A967-3878126C357F}" dt="2021-10-24T22:13:57.331" v="192" actId="26606"/>
          <ac:spMkLst>
            <pc:docMk/>
            <pc:sldMk cId="96618565" sldId="271"/>
            <ac:spMk id="420" creationId="{3C0CF799-2713-48A8-94DF-F8CB5F332436}"/>
          </ac:spMkLst>
        </pc:spChg>
        <pc:spChg chg="add del">
          <ac:chgData name="nazan mersin" userId="39198b26a105b9c8" providerId="LiveId" clId="{05D19583-C2E9-4102-A967-3878126C357F}" dt="2021-10-24T22:13:57.331" v="192" actId="26606"/>
          <ac:spMkLst>
            <pc:docMk/>
            <pc:sldMk cId="96618565" sldId="271"/>
            <ac:spMk id="422" creationId="{00B8B62E-6551-4805-BD5A-5188FE5D3A79}"/>
          </ac:spMkLst>
        </pc:spChg>
        <pc:spChg chg="add del">
          <ac:chgData name="nazan mersin" userId="39198b26a105b9c8" providerId="LiveId" clId="{05D19583-C2E9-4102-A967-3878126C357F}" dt="2021-10-24T22:13:57.331" v="192" actId="26606"/>
          <ac:spMkLst>
            <pc:docMk/>
            <pc:sldMk cId="96618565" sldId="271"/>
            <ac:spMk id="424" creationId="{DFCCEBA8-5961-480A-9134-51605F650B85}"/>
          </ac:spMkLst>
        </pc:spChg>
        <pc:spChg chg="add del">
          <ac:chgData name="nazan mersin" userId="39198b26a105b9c8" providerId="LiveId" clId="{05D19583-C2E9-4102-A967-3878126C357F}" dt="2021-10-24T22:13:57.331" v="192" actId="26606"/>
          <ac:spMkLst>
            <pc:docMk/>
            <pc:sldMk cId="96618565" sldId="271"/>
            <ac:spMk id="426" creationId="{724D4F80-B109-4438-BC6D-ABB522B44115}"/>
          </ac:spMkLst>
        </pc:spChg>
        <pc:spChg chg="add del">
          <ac:chgData name="nazan mersin" userId="39198b26a105b9c8" providerId="LiveId" clId="{05D19583-C2E9-4102-A967-3878126C357F}" dt="2021-10-24T22:13:57.331" v="192" actId="26606"/>
          <ac:spMkLst>
            <pc:docMk/>
            <pc:sldMk cId="96618565" sldId="271"/>
            <ac:spMk id="428" creationId="{52A7149F-5A3F-4537-981A-974C7409CAF3}"/>
          </ac:spMkLst>
        </pc:spChg>
        <pc:spChg chg="add del">
          <ac:chgData name="nazan mersin" userId="39198b26a105b9c8" providerId="LiveId" clId="{05D19583-C2E9-4102-A967-3878126C357F}" dt="2021-10-24T22:13:57.331" v="192" actId="26606"/>
          <ac:spMkLst>
            <pc:docMk/>
            <pc:sldMk cId="96618565" sldId="271"/>
            <ac:spMk id="430" creationId="{89A8D3E3-3518-4738-B94E-F7DD9818D8D2}"/>
          </ac:spMkLst>
        </pc:spChg>
        <pc:spChg chg="add del">
          <ac:chgData name="nazan mersin" userId="39198b26a105b9c8" providerId="LiveId" clId="{05D19583-C2E9-4102-A967-3878126C357F}" dt="2021-10-24T22:13:57.331" v="192" actId="26606"/>
          <ac:spMkLst>
            <pc:docMk/>
            <pc:sldMk cId="96618565" sldId="271"/>
            <ac:spMk id="432" creationId="{FA796F21-7CE5-4483-A137-919B3D433BDF}"/>
          </ac:spMkLst>
        </pc:spChg>
        <pc:spChg chg="add del">
          <ac:chgData name="nazan mersin" userId="39198b26a105b9c8" providerId="LiveId" clId="{05D19583-C2E9-4102-A967-3878126C357F}" dt="2021-10-24T22:13:57.331" v="192" actId="26606"/>
          <ac:spMkLst>
            <pc:docMk/>
            <pc:sldMk cId="96618565" sldId="271"/>
            <ac:spMk id="434" creationId="{57FC30BB-0D8F-43B0-910E-7DDE8C9331FA}"/>
          </ac:spMkLst>
        </pc:spChg>
        <pc:spChg chg="add del">
          <ac:chgData name="nazan mersin" userId="39198b26a105b9c8" providerId="LiveId" clId="{05D19583-C2E9-4102-A967-3878126C357F}" dt="2021-10-24T22:13:57.331" v="192" actId="26606"/>
          <ac:spMkLst>
            <pc:docMk/>
            <pc:sldMk cId="96618565" sldId="271"/>
            <ac:spMk id="436" creationId="{D938207F-A865-48E5-A15D-FD578BC59D89}"/>
          </ac:spMkLst>
        </pc:spChg>
        <pc:spChg chg="add del">
          <ac:chgData name="nazan mersin" userId="39198b26a105b9c8" providerId="LiveId" clId="{05D19583-C2E9-4102-A967-3878126C357F}" dt="2021-10-24T22:13:57.331" v="192" actId="26606"/>
          <ac:spMkLst>
            <pc:docMk/>
            <pc:sldMk cId="96618565" sldId="271"/>
            <ac:spMk id="438" creationId="{04637E45-0880-40BC-B488-4EA4CA435620}"/>
          </ac:spMkLst>
        </pc:spChg>
        <pc:spChg chg="add del">
          <ac:chgData name="nazan mersin" userId="39198b26a105b9c8" providerId="LiveId" clId="{05D19583-C2E9-4102-A967-3878126C357F}" dt="2021-10-24T22:14:04.324" v="193" actId="26606"/>
          <ac:spMkLst>
            <pc:docMk/>
            <pc:sldMk cId="96618565" sldId="271"/>
            <ac:spMk id="443" creationId="{4080BC15-6F3E-4EDC-BB73-20706F743138}"/>
          </ac:spMkLst>
        </pc:spChg>
        <pc:spChg chg="add del">
          <ac:chgData name="nazan mersin" userId="39198b26a105b9c8" providerId="LiveId" clId="{05D19583-C2E9-4102-A967-3878126C357F}" dt="2021-10-24T22:14:04.324" v="193" actId="26606"/>
          <ac:spMkLst>
            <pc:docMk/>
            <pc:sldMk cId="96618565" sldId="271"/>
            <ac:spMk id="445" creationId="{E4E336B8-243A-49D9-9876-4BF3A08D3A8A}"/>
          </ac:spMkLst>
        </pc:spChg>
        <pc:spChg chg="add del">
          <ac:chgData name="nazan mersin" userId="39198b26a105b9c8" providerId="LiveId" clId="{05D19583-C2E9-4102-A967-3878126C357F}" dt="2021-10-24T22:14:04.324" v="193" actId="26606"/>
          <ac:spMkLst>
            <pc:docMk/>
            <pc:sldMk cId="96618565" sldId="271"/>
            <ac:spMk id="447" creationId="{05F36030-F60E-436E-81FE-74DD0776DB7F}"/>
          </ac:spMkLst>
        </pc:spChg>
        <pc:spChg chg="add del">
          <ac:chgData name="nazan mersin" userId="39198b26a105b9c8" providerId="LiveId" clId="{05D19583-C2E9-4102-A967-3878126C357F}" dt="2021-10-24T22:14:04.324" v="193" actId="26606"/>
          <ac:spMkLst>
            <pc:docMk/>
            <pc:sldMk cId="96618565" sldId="271"/>
            <ac:spMk id="449" creationId="{800D5F55-AC8B-4C26-ABB0-D8D609EC4643}"/>
          </ac:spMkLst>
        </pc:spChg>
        <pc:spChg chg="add del">
          <ac:chgData name="nazan mersin" userId="39198b26a105b9c8" providerId="LiveId" clId="{05D19583-C2E9-4102-A967-3878126C357F}" dt="2021-10-24T22:14:04.324" v="193" actId="26606"/>
          <ac:spMkLst>
            <pc:docMk/>
            <pc:sldMk cId="96618565" sldId="271"/>
            <ac:spMk id="451" creationId="{2DF0B83D-C899-44CA-9B54-A9C57E8EB386}"/>
          </ac:spMkLst>
        </pc:spChg>
        <pc:spChg chg="add del">
          <ac:chgData name="nazan mersin" userId="39198b26a105b9c8" providerId="LiveId" clId="{05D19583-C2E9-4102-A967-3878126C357F}" dt="2021-10-24T22:14:04.324" v="193" actId="26606"/>
          <ac:spMkLst>
            <pc:docMk/>
            <pc:sldMk cId="96618565" sldId="271"/>
            <ac:spMk id="453" creationId="{E16B2E5A-8EC8-4C56-AB77-380486FDF026}"/>
          </ac:spMkLst>
        </pc:spChg>
        <pc:spChg chg="add del">
          <ac:chgData name="nazan mersin" userId="39198b26a105b9c8" providerId="LiveId" clId="{05D19583-C2E9-4102-A967-3878126C357F}" dt="2021-10-24T22:14:04.324" v="193" actId="26606"/>
          <ac:spMkLst>
            <pc:docMk/>
            <pc:sldMk cId="96618565" sldId="271"/>
            <ac:spMk id="455" creationId="{C87A69CB-2620-4628-9781-88BD40636FCA}"/>
          </ac:spMkLst>
        </pc:spChg>
        <pc:spChg chg="add del">
          <ac:chgData name="nazan mersin" userId="39198b26a105b9c8" providerId="LiveId" clId="{05D19583-C2E9-4102-A967-3878126C357F}" dt="2021-10-24T22:14:04.324" v="193" actId="26606"/>
          <ac:spMkLst>
            <pc:docMk/>
            <pc:sldMk cId="96618565" sldId="271"/>
            <ac:spMk id="457" creationId="{CABAB4BD-890F-4563-A5CA-536788B1E972}"/>
          </ac:spMkLst>
        </pc:spChg>
        <pc:spChg chg="add del">
          <ac:chgData name="nazan mersin" userId="39198b26a105b9c8" providerId="LiveId" clId="{05D19583-C2E9-4102-A967-3878126C357F}" dt="2021-10-24T22:14:04.324" v="193" actId="26606"/>
          <ac:spMkLst>
            <pc:docMk/>
            <pc:sldMk cId="96618565" sldId="271"/>
            <ac:spMk id="459" creationId="{24690199-C217-4DCB-9B31-1A45649B0BDA}"/>
          </ac:spMkLst>
        </pc:spChg>
        <pc:spChg chg="add del">
          <ac:chgData name="nazan mersin" userId="39198b26a105b9c8" providerId="LiveId" clId="{05D19583-C2E9-4102-A967-3878126C357F}" dt="2021-10-24T22:14:04.324" v="193" actId="26606"/>
          <ac:spMkLst>
            <pc:docMk/>
            <pc:sldMk cId="96618565" sldId="271"/>
            <ac:spMk id="461" creationId="{77F70717-3071-4962-8A7C-F9A58151CF98}"/>
          </ac:spMkLst>
        </pc:spChg>
        <pc:spChg chg="add del">
          <ac:chgData name="nazan mersin" userId="39198b26a105b9c8" providerId="LiveId" clId="{05D19583-C2E9-4102-A967-3878126C357F}" dt="2021-10-24T22:14:04.324" v="193" actId="26606"/>
          <ac:spMkLst>
            <pc:docMk/>
            <pc:sldMk cId="96618565" sldId="271"/>
            <ac:spMk id="463" creationId="{9E870E95-FCD6-4158-861A-5CEC896F525D}"/>
          </ac:spMkLst>
        </pc:spChg>
        <pc:spChg chg="add del">
          <ac:chgData name="nazan mersin" userId="39198b26a105b9c8" providerId="LiveId" clId="{05D19583-C2E9-4102-A967-3878126C357F}" dt="2021-10-24T22:14:04.324" v="193" actId="26606"/>
          <ac:spMkLst>
            <pc:docMk/>
            <pc:sldMk cId="96618565" sldId="271"/>
            <ac:spMk id="465" creationId="{6E01758F-8AEC-4155-B791-2A8CB8A48200}"/>
          </ac:spMkLst>
        </pc:spChg>
        <pc:spChg chg="add del">
          <ac:chgData name="nazan mersin" userId="39198b26a105b9c8" providerId="LiveId" clId="{05D19583-C2E9-4102-A967-3878126C357F}" dt="2021-10-24T22:14:04.324" v="193" actId="26606"/>
          <ac:spMkLst>
            <pc:docMk/>
            <pc:sldMk cId="96618565" sldId="271"/>
            <ac:spMk id="467" creationId="{8379C6B3-49BE-4333-B322-AF02BBB41C1E}"/>
          </ac:spMkLst>
        </pc:spChg>
        <pc:spChg chg="add del">
          <ac:chgData name="nazan mersin" userId="39198b26a105b9c8" providerId="LiveId" clId="{05D19583-C2E9-4102-A967-3878126C357F}" dt="2021-10-24T22:14:04.324" v="193" actId="26606"/>
          <ac:spMkLst>
            <pc:docMk/>
            <pc:sldMk cId="96618565" sldId="271"/>
            <ac:spMk id="469" creationId="{6D7188E6-F4DA-4486-938D-F45FE01A2631}"/>
          </ac:spMkLst>
        </pc:spChg>
        <pc:spChg chg="add del">
          <ac:chgData name="nazan mersin" userId="39198b26a105b9c8" providerId="LiveId" clId="{05D19583-C2E9-4102-A967-3878126C357F}" dt="2021-10-24T22:14:04.324" v="193" actId="26606"/>
          <ac:spMkLst>
            <pc:docMk/>
            <pc:sldMk cId="96618565" sldId="271"/>
            <ac:spMk id="471" creationId="{CD22207C-B504-40B2-A1EB-2DC9B81625A7}"/>
          </ac:spMkLst>
        </pc:spChg>
        <pc:spChg chg="add del">
          <ac:chgData name="nazan mersin" userId="39198b26a105b9c8" providerId="LiveId" clId="{05D19583-C2E9-4102-A967-3878126C357F}" dt="2021-10-24T22:14:04.324" v="193" actId="26606"/>
          <ac:spMkLst>
            <pc:docMk/>
            <pc:sldMk cId="96618565" sldId="271"/>
            <ac:spMk id="473" creationId="{0FBC38BC-DE18-4960-A9D4-F24C6F60C017}"/>
          </ac:spMkLst>
        </pc:spChg>
        <pc:spChg chg="add del">
          <ac:chgData name="nazan mersin" userId="39198b26a105b9c8" providerId="LiveId" clId="{05D19583-C2E9-4102-A967-3878126C357F}" dt="2021-10-24T22:14:04.324" v="193" actId="26606"/>
          <ac:spMkLst>
            <pc:docMk/>
            <pc:sldMk cId="96618565" sldId="271"/>
            <ac:spMk id="475" creationId="{BC872037-D6F5-4CE7-A090-32A977A79F34}"/>
          </ac:spMkLst>
        </pc:spChg>
        <pc:spChg chg="add del">
          <ac:chgData name="nazan mersin" userId="39198b26a105b9c8" providerId="LiveId" clId="{05D19583-C2E9-4102-A967-3878126C357F}" dt="2021-10-24T22:14:04.324" v="193" actId="26606"/>
          <ac:spMkLst>
            <pc:docMk/>
            <pc:sldMk cId="96618565" sldId="271"/>
            <ac:spMk id="477" creationId="{D3C4B45C-266A-45BF-98FA-CA5409C46209}"/>
          </ac:spMkLst>
        </pc:spChg>
        <pc:spChg chg="add del">
          <ac:chgData name="nazan mersin" userId="39198b26a105b9c8" providerId="LiveId" clId="{05D19583-C2E9-4102-A967-3878126C357F}" dt="2021-10-24T22:14:04.324" v="193" actId="26606"/>
          <ac:spMkLst>
            <pc:docMk/>
            <pc:sldMk cId="96618565" sldId="271"/>
            <ac:spMk id="479" creationId="{76909582-A285-4EA4-AE72-9DBF0D5659D3}"/>
          </ac:spMkLst>
        </pc:spChg>
        <pc:spChg chg="add del">
          <ac:chgData name="nazan mersin" userId="39198b26a105b9c8" providerId="LiveId" clId="{05D19583-C2E9-4102-A967-3878126C357F}" dt="2021-10-24T22:14:04.324" v="193" actId="26606"/>
          <ac:spMkLst>
            <pc:docMk/>
            <pc:sldMk cId="96618565" sldId="271"/>
            <ac:spMk id="481" creationId="{A620CFBF-D373-4BA6-BE41-62B50B94578C}"/>
          </ac:spMkLst>
        </pc:spChg>
        <pc:spChg chg="add del">
          <ac:chgData name="nazan mersin" userId="39198b26a105b9c8" providerId="LiveId" clId="{05D19583-C2E9-4102-A967-3878126C357F}" dt="2021-10-24T22:14:04.324" v="193" actId="26606"/>
          <ac:spMkLst>
            <pc:docMk/>
            <pc:sldMk cId="96618565" sldId="271"/>
            <ac:spMk id="483" creationId="{700BC7B2-0C3D-459F-92C1-3605AA3F092D}"/>
          </ac:spMkLst>
        </pc:spChg>
        <pc:spChg chg="add del">
          <ac:chgData name="nazan mersin" userId="39198b26a105b9c8" providerId="LiveId" clId="{05D19583-C2E9-4102-A967-3878126C357F}" dt="2021-10-24T22:14:04.324" v="193" actId="26606"/>
          <ac:spMkLst>
            <pc:docMk/>
            <pc:sldMk cId="96618565" sldId="271"/>
            <ac:spMk id="485" creationId="{24F4B005-B785-4A57-9E5A-82D85F00DA39}"/>
          </ac:spMkLst>
        </pc:spChg>
        <pc:spChg chg="add del">
          <ac:chgData name="nazan mersin" userId="39198b26a105b9c8" providerId="LiveId" clId="{05D19583-C2E9-4102-A967-3878126C357F}" dt="2021-10-24T22:14:04.324" v="193" actId="26606"/>
          <ac:spMkLst>
            <pc:docMk/>
            <pc:sldMk cId="96618565" sldId="271"/>
            <ac:spMk id="487" creationId="{196ED9B6-969E-4AC4-ACD0-95A421BAB391}"/>
          </ac:spMkLst>
        </pc:spChg>
        <pc:spChg chg="add del">
          <ac:chgData name="nazan mersin" userId="39198b26a105b9c8" providerId="LiveId" clId="{05D19583-C2E9-4102-A967-3878126C357F}" dt="2021-10-24T22:14:04.324" v="193" actId="26606"/>
          <ac:spMkLst>
            <pc:docMk/>
            <pc:sldMk cId="96618565" sldId="271"/>
            <ac:spMk id="489" creationId="{E317ADBB-3E4F-42D2-B7F2-A15924AD500C}"/>
          </ac:spMkLst>
        </pc:spChg>
        <pc:spChg chg="add del">
          <ac:chgData name="nazan mersin" userId="39198b26a105b9c8" providerId="LiveId" clId="{05D19583-C2E9-4102-A967-3878126C357F}" dt="2021-10-24T22:14:04.324" v="193" actId="26606"/>
          <ac:spMkLst>
            <pc:docMk/>
            <pc:sldMk cId="96618565" sldId="271"/>
            <ac:spMk id="491" creationId="{2E9B2055-E384-472D-91D3-74775CDA167C}"/>
          </ac:spMkLst>
        </pc:spChg>
        <pc:spChg chg="add del">
          <ac:chgData name="nazan mersin" userId="39198b26a105b9c8" providerId="LiveId" clId="{05D19583-C2E9-4102-A967-3878126C357F}" dt="2021-10-24T22:14:04.324" v="193" actId="26606"/>
          <ac:spMkLst>
            <pc:docMk/>
            <pc:sldMk cId="96618565" sldId="271"/>
            <ac:spMk id="493" creationId="{1F8EFF99-76BF-4F9B-ADAA-B8D310153B74}"/>
          </ac:spMkLst>
        </pc:spChg>
        <pc:spChg chg="add del">
          <ac:chgData name="nazan mersin" userId="39198b26a105b9c8" providerId="LiveId" clId="{05D19583-C2E9-4102-A967-3878126C357F}" dt="2021-10-24T22:14:04.324" v="193" actId="26606"/>
          <ac:spMkLst>
            <pc:docMk/>
            <pc:sldMk cId="96618565" sldId="271"/>
            <ac:spMk id="495" creationId="{626F1B89-B88E-4CE3-90BF-3704BAF48824}"/>
          </ac:spMkLst>
        </pc:spChg>
        <pc:spChg chg="add del">
          <ac:chgData name="nazan mersin" userId="39198b26a105b9c8" providerId="LiveId" clId="{05D19583-C2E9-4102-A967-3878126C357F}" dt="2021-10-24T22:14:04.324" v="193" actId="26606"/>
          <ac:spMkLst>
            <pc:docMk/>
            <pc:sldMk cId="96618565" sldId="271"/>
            <ac:spMk id="497" creationId="{C72C1CB8-8213-4EE7-AFFF-B0A74E7A74CA}"/>
          </ac:spMkLst>
        </pc:spChg>
        <pc:spChg chg="add del">
          <ac:chgData name="nazan mersin" userId="39198b26a105b9c8" providerId="LiveId" clId="{05D19583-C2E9-4102-A967-3878126C357F}" dt="2021-10-24T22:14:04.324" v="193" actId="26606"/>
          <ac:spMkLst>
            <pc:docMk/>
            <pc:sldMk cId="96618565" sldId="271"/>
            <ac:spMk id="499" creationId="{2FF32C41-49E2-459E-9AC4-64269039B12A}"/>
          </ac:spMkLst>
        </pc:spChg>
        <pc:spChg chg="add del">
          <ac:chgData name="nazan mersin" userId="39198b26a105b9c8" providerId="LiveId" clId="{05D19583-C2E9-4102-A967-3878126C357F}" dt="2021-10-24T22:14:04.324" v="193" actId="26606"/>
          <ac:spMkLst>
            <pc:docMk/>
            <pc:sldMk cId="96618565" sldId="271"/>
            <ac:spMk id="501" creationId="{06B5D5F0-EA51-440D-81A0-FE60CCFBA9C1}"/>
          </ac:spMkLst>
        </pc:spChg>
        <pc:spChg chg="add del">
          <ac:chgData name="nazan mersin" userId="39198b26a105b9c8" providerId="LiveId" clId="{05D19583-C2E9-4102-A967-3878126C357F}" dt="2021-10-24T22:14:04.324" v="193" actId="26606"/>
          <ac:spMkLst>
            <pc:docMk/>
            <pc:sldMk cId="96618565" sldId="271"/>
            <ac:spMk id="503" creationId="{B7CA6C2F-61C2-486F-B691-E8EB4BA27618}"/>
          </ac:spMkLst>
        </pc:spChg>
        <pc:spChg chg="add del">
          <ac:chgData name="nazan mersin" userId="39198b26a105b9c8" providerId="LiveId" clId="{05D19583-C2E9-4102-A967-3878126C357F}" dt="2021-10-24T22:14:04.324" v="193" actId="26606"/>
          <ac:spMkLst>
            <pc:docMk/>
            <pc:sldMk cId="96618565" sldId="271"/>
            <ac:spMk id="505" creationId="{A6727626-8944-4EB7-B327-B696FE484D24}"/>
          </ac:spMkLst>
        </pc:spChg>
        <pc:spChg chg="add del">
          <ac:chgData name="nazan mersin" userId="39198b26a105b9c8" providerId="LiveId" clId="{05D19583-C2E9-4102-A967-3878126C357F}" dt="2021-10-24T22:14:04.324" v="193" actId="26606"/>
          <ac:spMkLst>
            <pc:docMk/>
            <pc:sldMk cId="96618565" sldId="271"/>
            <ac:spMk id="507" creationId="{CFBBE0E2-8BDF-4B26-BEBC-DB799B8F6B44}"/>
          </ac:spMkLst>
        </pc:spChg>
        <pc:spChg chg="add del">
          <ac:chgData name="nazan mersin" userId="39198b26a105b9c8" providerId="LiveId" clId="{05D19583-C2E9-4102-A967-3878126C357F}" dt="2021-10-24T22:14:04.324" v="193" actId="26606"/>
          <ac:spMkLst>
            <pc:docMk/>
            <pc:sldMk cId="96618565" sldId="271"/>
            <ac:spMk id="509" creationId="{8EB99B25-2662-42DE-8F5D-E0F6F28C859A}"/>
          </ac:spMkLst>
        </pc:spChg>
        <pc:spChg chg="add del">
          <ac:chgData name="nazan mersin" userId="39198b26a105b9c8" providerId="LiveId" clId="{05D19583-C2E9-4102-A967-3878126C357F}" dt="2021-10-24T22:14:04.324" v="193" actId="26606"/>
          <ac:spMkLst>
            <pc:docMk/>
            <pc:sldMk cId="96618565" sldId="271"/>
            <ac:spMk id="511" creationId="{496BF3B0-761A-4454-BE3C-86B4675DC037}"/>
          </ac:spMkLst>
        </pc:spChg>
        <pc:spChg chg="add del">
          <ac:chgData name="nazan mersin" userId="39198b26a105b9c8" providerId="LiveId" clId="{05D19583-C2E9-4102-A967-3878126C357F}" dt="2021-10-24T22:14:04.324" v="193" actId="26606"/>
          <ac:spMkLst>
            <pc:docMk/>
            <pc:sldMk cId="96618565" sldId="271"/>
            <ac:spMk id="513" creationId="{B519F0F1-B284-44D5-91E9-5018219AFF78}"/>
          </ac:spMkLst>
        </pc:spChg>
        <pc:spChg chg="add del">
          <ac:chgData name="nazan mersin" userId="39198b26a105b9c8" providerId="LiveId" clId="{05D19583-C2E9-4102-A967-3878126C357F}" dt="2021-10-24T22:14:04.324" v="193" actId="26606"/>
          <ac:spMkLst>
            <pc:docMk/>
            <pc:sldMk cId="96618565" sldId="271"/>
            <ac:spMk id="515" creationId="{0ED49C08-BE23-43F9-A421-6CD45C78082D}"/>
          </ac:spMkLst>
        </pc:spChg>
        <pc:spChg chg="add del">
          <ac:chgData name="nazan mersin" userId="39198b26a105b9c8" providerId="LiveId" clId="{05D19583-C2E9-4102-A967-3878126C357F}" dt="2021-10-24T22:14:04.324" v="193" actId="26606"/>
          <ac:spMkLst>
            <pc:docMk/>
            <pc:sldMk cId="96618565" sldId="271"/>
            <ac:spMk id="517" creationId="{92F171FA-0CB2-4F4C-A2F3-1B7B6B0289BD}"/>
          </ac:spMkLst>
        </pc:spChg>
        <pc:spChg chg="add del">
          <ac:chgData name="nazan mersin" userId="39198b26a105b9c8" providerId="LiveId" clId="{05D19583-C2E9-4102-A967-3878126C357F}" dt="2021-10-24T22:14:04.324" v="193" actId="26606"/>
          <ac:spMkLst>
            <pc:docMk/>
            <pc:sldMk cId="96618565" sldId="271"/>
            <ac:spMk id="519" creationId="{A0073675-5E26-428E-A2F7-2A952D31454B}"/>
          </ac:spMkLst>
        </pc:spChg>
        <pc:spChg chg="add del">
          <ac:chgData name="nazan mersin" userId="39198b26a105b9c8" providerId="LiveId" clId="{05D19583-C2E9-4102-A967-3878126C357F}" dt="2021-10-24T22:14:04.324" v="193" actId="26606"/>
          <ac:spMkLst>
            <pc:docMk/>
            <pc:sldMk cId="96618565" sldId="271"/>
            <ac:spMk id="521" creationId="{D8C4C7E6-114C-4D16-9FC6-1260653C2375}"/>
          </ac:spMkLst>
        </pc:spChg>
        <pc:spChg chg="add del">
          <ac:chgData name="nazan mersin" userId="39198b26a105b9c8" providerId="LiveId" clId="{05D19583-C2E9-4102-A967-3878126C357F}" dt="2021-10-24T22:14:04.324" v="193" actId="26606"/>
          <ac:spMkLst>
            <pc:docMk/>
            <pc:sldMk cId="96618565" sldId="271"/>
            <ac:spMk id="523" creationId="{5FB2CD0B-BF87-4FEC-B6B6-0DA50B9314A2}"/>
          </ac:spMkLst>
        </pc:spChg>
        <pc:spChg chg="add del">
          <ac:chgData name="nazan mersin" userId="39198b26a105b9c8" providerId="LiveId" clId="{05D19583-C2E9-4102-A967-3878126C357F}" dt="2021-10-24T22:14:04.324" v="193" actId="26606"/>
          <ac:spMkLst>
            <pc:docMk/>
            <pc:sldMk cId="96618565" sldId="271"/>
            <ac:spMk id="525" creationId="{D12EC8B9-DE60-44BC-9911-A9CD8EF50666}"/>
          </ac:spMkLst>
        </pc:spChg>
        <pc:spChg chg="add del">
          <ac:chgData name="nazan mersin" userId="39198b26a105b9c8" providerId="LiveId" clId="{05D19583-C2E9-4102-A967-3878126C357F}" dt="2021-10-24T22:14:04.324" v="193" actId="26606"/>
          <ac:spMkLst>
            <pc:docMk/>
            <pc:sldMk cId="96618565" sldId="271"/>
            <ac:spMk id="527" creationId="{9B0D6CF6-D17B-4DC7-828A-773636910C92}"/>
          </ac:spMkLst>
        </pc:spChg>
        <pc:spChg chg="add del">
          <ac:chgData name="nazan mersin" userId="39198b26a105b9c8" providerId="LiveId" clId="{05D19583-C2E9-4102-A967-3878126C357F}" dt="2021-10-24T22:14:04.324" v="193" actId="26606"/>
          <ac:spMkLst>
            <pc:docMk/>
            <pc:sldMk cId="96618565" sldId="271"/>
            <ac:spMk id="529" creationId="{8C6933FD-FAB6-403B-9CD4-EF0E06CF799C}"/>
          </ac:spMkLst>
        </pc:spChg>
        <pc:spChg chg="add del">
          <ac:chgData name="nazan mersin" userId="39198b26a105b9c8" providerId="LiveId" clId="{05D19583-C2E9-4102-A967-3878126C357F}" dt="2021-10-24T22:14:04.324" v="193" actId="26606"/>
          <ac:spMkLst>
            <pc:docMk/>
            <pc:sldMk cId="96618565" sldId="271"/>
            <ac:spMk id="531" creationId="{5C2A4452-6B00-411C-80AB-29AE135B4550}"/>
          </ac:spMkLst>
        </pc:spChg>
        <pc:spChg chg="add del">
          <ac:chgData name="nazan mersin" userId="39198b26a105b9c8" providerId="LiveId" clId="{05D19583-C2E9-4102-A967-3878126C357F}" dt="2021-10-24T22:14:04.324" v="193" actId="26606"/>
          <ac:spMkLst>
            <pc:docMk/>
            <pc:sldMk cId="96618565" sldId="271"/>
            <ac:spMk id="533" creationId="{3F4D3F48-1D65-45EB-91E2-BEFFB2440C97}"/>
          </ac:spMkLst>
        </pc:spChg>
        <pc:spChg chg="add del">
          <ac:chgData name="nazan mersin" userId="39198b26a105b9c8" providerId="LiveId" clId="{05D19583-C2E9-4102-A967-3878126C357F}" dt="2021-10-24T22:14:04.324" v="193" actId="26606"/>
          <ac:spMkLst>
            <pc:docMk/>
            <pc:sldMk cId="96618565" sldId="271"/>
            <ac:spMk id="535" creationId="{F5A66334-17A8-4594-AB17-4C33A955B27D}"/>
          </ac:spMkLst>
        </pc:spChg>
        <pc:spChg chg="add del">
          <ac:chgData name="nazan mersin" userId="39198b26a105b9c8" providerId="LiveId" clId="{05D19583-C2E9-4102-A967-3878126C357F}" dt="2021-10-24T22:14:04.324" v="193" actId="26606"/>
          <ac:spMkLst>
            <pc:docMk/>
            <pc:sldMk cId="96618565" sldId="271"/>
            <ac:spMk id="537" creationId="{FB7FEAD3-708C-4B79-B452-4445C27780D9}"/>
          </ac:spMkLst>
        </pc:spChg>
        <pc:spChg chg="add del">
          <ac:chgData name="nazan mersin" userId="39198b26a105b9c8" providerId="LiveId" clId="{05D19583-C2E9-4102-A967-3878126C357F}" dt="2021-10-24T22:14:04.324" v="193" actId="26606"/>
          <ac:spMkLst>
            <pc:docMk/>
            <pc:sldMk cId="96618565" sldId="271"/>
            <ac:spMk id="539" creationId="{41281533-9B25-42A4-9F50-34B4F24C0E5B}"/>
          </ac:spMkLst>
        </pc:spChg>
        <pc:spChg chg="add del">
          <ac:chgData name="nazan mersin" userId="39198b26a105b9c8" providerId="LiveId" clId="{05D19583-C2E9-4102-A967-3878126C357F}" dt="2021-10-24T22:14:04.324" v="193" actId="26606"/>
          <ac:spMkLst>
            <pc:docMk/>
            <pc:sldMk cId="96618565" sldId="271"/>
            <ac:spMk id="541" creationId="{007246F1-084B-45D9-BDD9-99BB53F6C9AD}"/>
          </ac:spMkLst>
        </pc:spChg>
        <pc:spChg chg="add del">
          <ac:chgData name="nazan mersin" userId="39198b26a105b9c8" providerId="LiveId" clId="{05D19583-C2E9-4102-A967-3878126C357F}" dt="2021-10-24T22:14:04.324" v="193" actId="26606"/>
          <ac:spMkLst>
            <pc:docMk/>
            <pc:sldMk cId="96618565" sldId="271"/>
            <ac:spMk id="543" creationId="{77CDD712-F443-4EDC-B663-5EC5ACD7DBE0}"/>
          </ac:spMkLst>
        </pc:spChg>
        <pc:spChg chg="add del">
          <ac:chgData name="nazan mersin" userId="39198b26a105b9c8" providerId="LiveId" clId="{05D19583-C2E9-4102-A967-3878126C357F}" dt="2021-10-24T22:14:04.324" v="193" actId="26606"/>
          <ac:spMkLst>
            <pc:docMk/>
            <pc:sldMk cId="96618565" sldId="271"/>
            <ac:spMk id="545" creationId="{4A695BE5-DE27-460F-845F-45BB814FE35C}"/>
          </ac:spMkLst>
        </pc:spChg>
        <pc:spChg chg="add del">
          <ac:chgData name="nazan mersin" userId="39198b26a105b9c8" providerId="LiveId" clId="{05D19583-C2E9-4102-A967-3878126C357F}" dt="2021-10-24T22:14:04.324" v="193" actId="26606"/>
          <ac:spMkLst>
            <pc:docMk/>
            <pc:sldMk cId="96618565" sldId="271"/>
            <ac:spMk id="547" creationId="{DE28BE4E-1A59-46FF-810A-A8F9A46F7026}"/>
          </ac:spMkLst>
        </pc:spChg>
        <pc:spChg chg="add del">
          <ac:chgData name="nazan mersin" userId="39198b26a105b9c8" providerId="LiveId" clId="{05D19583-C2E9-4102-A967-3878126C357F}" dt="2021-10-24T22:14:04.324" v="193" actId="26606"/>
          <ac:spMkLst>
            <pc:docMk/>
            <pc:sldMk cId="96618565" sldId="271"/>
            <ac:spMk id="549" creationId="{A3CF799A-9839-4CB1-9381-DCC0C1FE1B37}"/>
          </ac:spMkLst>
        </pc:spChg>
        <pc:spChg chg="add del">
          <ac:chgData name="nazan mersin" userId="39198b26a105b9c8" providerId="LiveId" clId="{05D19583-C2E9-4102-A967-3878126C357F}" dt="2021-10-24T22:14:04.324" v="193" actId="26606"/>
          <ac:spMkLst>
            <pc:docMk/>
            <pc:sldMk cId="96618565" sldId="271"/>
            <ac:spMk id="551" creationId="{1EFA42E9-27C0-423D-93C8-794A9683FCF1}"/>
          </ac:spMkLst>
        </pc:spChg>
        <pc:spChg chg="add del">
          <ac:chgData name="nazan mersin" userId="39198b26a105b9c8" providerId="LiveId" clId="{05D19583-C2E9-4102-A967-3878126C357F}" dt="2021-10-24T22:14:04.324" v="193" actId="26606"/>
          <ac:spMkLst>
            <pc:docMk/>
            <pc:sldMk cId="96618565" sldId="271"/>
            <ac:spMk id="553" creationId="{E5B56BED-7578-4E42-889D-34AA58F679ED}"/>
          </ac:spMkLst>
        </pc:spChg>
        <pc:spChg chg="add del">
          <ac:chgData name="nazan mersin" userId="39198b26a105b9c8" providerId="LiveId" clId="{05D19583-C2E9-4102-A967-3878126C357F}" dt="2021-10-24T22:14:04.324" v="193" actId="26606"/>
          <ac:spMkLst>
            <pc:docMk/>
            <pc:sldMk cId="96618565" sldId="271"/>
            <ac:spMk id="555" creationId="{FCC7DD6E-E0E5-46B9-81B7-3B2F7B333264}"/>
          </ac:spMkLst>
        </pc:spChg>
        <pc:spChg chg="add del">
          <ac:chgData name="nazan mersin" userId="39198b26a105b9c8" providerId="LiveId" clId="{05D19583-C2E9-4102-A967-3878126C357F}" dt="2021-10-24T22:14:04.324" v="193" actId="26606"/>
          <ac:spMkLst>
            <pc:docMk/>
            <pc:sldMk cId="96618565" sldId="271"/>
            <ac:spMk id="557" creationId="{9C83D9FD-E06E-407B-BA7C-2C2AD5B16C24}"/>
          </ac:spMkLst>
        </pc:spChg>
        <pc:spChg chg="add del">
          <ac:chgData name="nazan mersin" userId="39198b26a105b9c8" providerId="LiveId" clId="{05D19583-C2E9-4102-A967-3878126C357F}" dt="2021-10-24T22:14:04.324" v="193" actId="26606"/>
          <ac:spMkLst>
            <pc:docMk/>
            <pc:sldMk cId="96618565" sldId="271"/>
            <ac:spMk id="559" creationId="{3C1174EE-071E-4421-BD9C-2C2D84190D2E}"/>
          </ac:spMkLst>
        </pc:spChg>
        <pc:spChg chg="add del">
          <ac:chgData name="nazan mersin" userId="39198b26a105b9c8" providerId="LiveId" clId="{05D19583-C2E9-4102-A967-3878126C357F}" dt="2021-10-24T22:14:04.324" v="193" actId="26606"/>
          <ac:spMkLst>
            <pc:docMk/>
            <pc:sldMk cId="96618565" sldId="271"/>
            <ac:spMk id="561" creationId="{6F280CAD-1F1B-4F43-99A3-B2EC2A7F30F4}"/>
          </ac:spMkLst>
        </pc:spChg>
        <pc:spChg chg="add del">
          <ac:chgData name="nazan mersin" userId="39198b26a105b9c8" providerId="LiveId" clId="{05D19583-C2E9-4102-A967-3878126C357F}" dt="2021-10-24T22:14:04.324" v="193" actId="26606"/>
          <ac:spMkLst>
            <pc:docMk/>
            <pc:sldMk cId="96618565" sldId="271"/>
            <ac:spMk id="563" creationId="{0D5C974E-4B43-4FFA-8230-DB0E1993C331}"/>
          </ac:spMkLst>
        </pc:spChg>
        <pc:spChg chg="add del">
          <ac:chgData name="nazan mersin" userId="39198b26a105b9c8" providerId="LiveId" clId="{05D19583-C2E9-4102-A967-3878126C357F}" dt="2021-10-24T22:14:04.324" v="193" actId="26606"/>
          <ac:spMkLst>
            <pc:docMk/>
            <pc:sldMk cId="96618565" sldId="271"/>
            <ac:spMk id="565" creationId="{A1CACEBA-A7A9-45FB-897A-888150011BC6}"/>
          </ac:spMkLst>
        </pc:spChg>
        <pc:spChg chg="add del">
          <ac:chgData name="nazan mersin" userId="39198b26a105b9c8" providerId="LiveId" clId="{05D19583-C2E9-4102-A967-3878126C357F}" dt="2021-10-24T22:14:04.324" v="193" actId="26606"/>
          <ac:spMkLst>
            <pc:docMk/>
            <pc:sldMk cId="96618565" sldId="271"/>
            <ac:spMk id="567" creationId="{583E2F4A-E235-4600-A80D-18C1C36EE5FA}"/>
          </ac:spMkLst>
        </pc:spChg>
        <pc:spChg chg="add del">
          <ac:chgData name="nazan mersin" userId="39198b26a105b9c8" providerId="LiveId" clId="{05D19583-C2E9-4102-A967-3878126C357F}" dt="2021-10-24T22:14:04.324" v="193" actId="26606"/>
          <ac:spMkLst>
            <pc:docMk/>
            <pc:sldMk cId="96618565" sldId="271"/>
            <ac:spMk id="569" creationId="{F16259CF-A0BC-4673-91C7-A7D3CDF7C7FD}"/>
          </ac:spMkLst>
        </pc:spChg>
        <pc:spChg chg="add del">
          <ac:chgData name="nazan mersin" userId="39198b26a105b9c8" providerId="LiveId" clId="{05D19583-C2E9-4102-A967-3878126C357F}" dt="2021-10-24T22:14:04.324" v="193" actId="26606"/>
          <ac:spMkLst>
            <pc:docMk/>
            <pc:sldMk cId="96618565" sldId="271"/>
            <ac:spMk id="571" creationId="{B09A934A-4464-4C9B-ACAD-9128E0B615E4}"/>
          </ac:spMkLst>
        </pc:spChg>
        <pc:spChg chg="add del">
          <ac:chgData name="nazan mersin" userId="39198b26a105b9c8" providerId="LiveId" clId="{05D19583-C2E9-4102-A967-3878126C357F}" dt="2021-10-24T22:14:04.324" v="193" actId="26606"/>
          <ac:spMkLst>
            <pc:docMk/>
            <pc:sldMk cId="96618565" sldId="271"/>
            <ac:spMk id="573" creationId="{CB010BB8-6FD4-498C-994D-53C8DC7491EE}"/>
          </ac:spMkLst>
        </pc:spChg>
        <pc:spChg chg="add del">
          <ac:chgData name="nazan mersin" userId="39198b26a105b9c8" providerId="LiveId" clId="{05D19583-C2E9-4102-A967-3878126C357F}" dt="2021-10-24T22:14:04.324" v="193" actId="26606"/>
          <ac:spMkLst>
            <pc:docMk/>
            <pc:sldMk cId="96618565" sldId="271"/>
            <ac:spMk id="575" creationId="{2D373437-2902-4D8A-B887-F6941556C277}"/>
          </ac:spMkLst>
        </pc:spChg>
        <pc:spChg chg="add del">
          <ac:chgData name="nazan mersin" userId="39198b26a105b9c8" providerId="LiveId" clId="{05D19583-C2E9-4102-A967-3878126C357F}" dt="2021-10-24T22:14:04.324" v="193" actId="26606"/>
          <ac:spMkLst>
            <pc:docMk/>
            <pc:sldMk cId="96618565" sldId="271"/>
            <ac:spMk id="577" creationId="{217D616F-FDFA-439E-8B09-E55F8234B05F}"/>
          </ac:spMkLst>
        </pc:spChg>
        <pc:spChg chg="add del">
          <ac:chgData name="nazan mersin" userId="39198b26a105b9c8" providerId="LiveId" clId="{05D19583-C2E9-4102-A967-3878126C357F}" dt="2021-10-24T22:14:04.324" v="193" actId="26606"/>
          <ac:spMkLst>
            <pc:docMk/>
            <pc:sldMk cId="96618565" sldId="271"/>
            <ac:spMk id="579" creationId="{0F74D32E-67FC-452C-A52B-988DB4984338}"/>
          </ac:spMkLst>
        </pc:spChg>
        <pc:spChg chg="add del">
          <ac:chgData name="nazan mersin" userId="39198b26a105b9c8" providerId="LiveId" clId="{05D19583-C2E9-4102-A967-3878126C357F}" dt="2021-10-24T22:14:04.324" v="193" actId="26606"/>
          <ac:spMkLst>
            <pc:docMk/>
            <pc:sldMk cId="96618565" sldId="271"/>
            <ac:spMk id="581" creationId="{B8F74E45-2803-4A11-9333-3639A1C2F2D9}"/>
          </ac:spMkLst>
        </pc:spChg>
        <pc:spChg chg="add del">
          <ac:chgData name="nazan mersin" userId="39198b26a105b9c8" providerId="LiveId" clId="{05D19583-C2E9-4102-A967-3878126C357F}" dt="2021-10-24T22:14:04.324" v="193" actId="26606"/>
          <ac:spMkLst>
            <pc:docMk/>
            <pc:sldMk cId="96618565" sldId="271"/>
            <ac:spMk id="583" creationId="{106009C3-0971-47AF-8BD9-2EC8A6A4B2F3}"/>
          </ac:spMkLst>
        </pc:spChg>
        <pc:spChg chg="add del">
          <ac:chgData name="nazan mersin" userId="39198b26a105b9c8" providerId="LiveId" clId="{05D19583-C2E9-4102-A967-3878126C357F}" dt="2021-10-24T22:14:04.324" v="193" actId="26606"/>
          <ac:spMkLst>
            <pc:docMk/>
            <pc:sldMk cId="96618565" sldId="271"/>
            <ac:spMk id="585" creationId="{ED29B115-F34D-4E41-A4A2-C0CE41C697C8}"/>
          </ac:spMkLst>
        </pc:spChg>
        <pc:spChg chg="add del">
          <ac:chgData name="nazan mersin" userId="39198b26a105b9c8" providerId="LiveId" clId="{05D19583-C2E9-4102-A967-3878126C357F}" dt="2021-10-24T22:14:04.324" v="193" actId="26606"/>
          <ac:spMkLst>
            <pc:docMk/>
            <pc:sldMk cId="96618565" sldId="271"/>
            <ac:spMk id="587" creationId="{19D4861C-7907-48BF-84E7-96C0E098D43A}"/>
          </ac:spMkLst>
        </pc:spChg>
        <pc:spChg chg="add del">
          <ac:chgData name="nazan mersin" userId="39198b26a105b9c8" providerId="LiveId" clId="{05D19583-C2E9-4102-A967-3878126C357F}" dt="2021-10-24T22:14:04.324" v="193" actId="26606"/>
          <ac:spMkLst>
            <pc:docMk/>
            <pc:sldMk cId="96618565" sldId="271"/>
            <ac:spMk id="589" creationId="{AEF03EB9-6D77-4E55-BCF2-4402550D39A6}"/>
          </ac:spMkLst>
        </pc:spChg>
        <pc:spChg chg="add del">
          <ac:chgData name="nazan mersin" userId="39198b26a105b9c8" providerId="LiveId" clId="{05D19583-C2E9-4102-A967-3878126C357F}" dt="2021-10-24T22:14:04.324" v="193" actId="26606"/>
          <ac:spMkLst>
            <pc:docMk/>
            <pc:sldMk cId="96618565" sldId="271"/>
            <ac:spMk id="591" creationId="{1C9C3C8B-A28D-44DF-AA29-02B28AED7148}"/>
          </ac:spMkLst>
        </pc:spChg>
        <pc:spChg chg="add del">
          <ac:chgData name="nazan mersin" userId="39198b26a105b9c8" providerId="LiveId" clId="{05D19583-C2E9-4102-A967-3878126C357F}" dt="2021-10-24T22:14:04.324" v="193" actId="26606"/>
          <ac:spMkLst>
            <pc:docMk/>
            <pc:sldMk cId="96618565" sldId="271"/>
            <ac:spMk id="593" creationId="{1EB7CB2D-F6AA-4861-B158-DA3E6B923EC2}"/>
          </ac:spMkLst>
        </pc:spChg>
        <pc:spChg chg="add del">
          <ac:chgData name="nazan mersin" userId="39198b26a105b9c8" providerId="LiveId" clId="{05D19583-C2E9-4102-A967-3878126C357F}" dt="2021-10-24T22:14:04.324" v="193" actId="26606"/>
          <ac:spMkLst>
            <pc:docMk/>
            <pc:sldMk cId="96618565" sldId="271"/>
            <ac:spMk id="595" creationId="{48203367-1F19-4C4F-B38D-929816F787B1}"/>
          </ac:spMkLst>
        </pc:spChg>
        <pc:spChg chg="add del">
          <ac:chgData name="nazan mersin" userId="39198b26a105b9c8" providerId="LiveId" clId="{05D19583-C2E9-4102-A967-3878126C357F}" dt="2021-10-24T22:14:04.324" v="193" actId="26606"/>
          <ac:spMkLst>
            <pc:docMk/>
            <pc:sldMk cId="96618565" sldId="271"/>
            <ac:spMk id="597" creationId="{B89B3B49-0A7E-4573-9B52-D1B0659831AB}"/>
          </ac:spMkLst>
        </pc:spChg>
        <pc:spChg chg="add del">
          <ac:chgData name="nazan mersin" userId="39198b26a105b9c8" providerId="LiveId" clId="{05D19583-C2E9-4102-A967-3878126C357F}" dt="2021-10-24T22:14:04.324" v="193" actId="26606"/>
          <ac:spMkLst>
            <pc:docMk/>
            <pc:sldMk cId="96618565" sldId="271"/>
            <ac:spMk id="599" creationId="{0288BD39-0846-445A-BD81-1E34E0E99ED0}"/>
          </ac:spMkLst>
        </pc:spChg>
        <pc:spChg chg="add del">
          <ac:chgData name="nazan mersin" userId="39198b26a105b9c8" providerId="LiveId" clId="{05D19583-C2E9-4102-A967-3878126C357F}" dt="2021-10-24T22:14:04.324" v="193" actId="26606"/>
          <ac:spMkLst>
            <pc:docMk/>
            <pc:sldMk cId="96618565" sldId="271"/>
            <ac:spMk id="601" creationId="{BA82150B-D747-458F-8C52-72FBA52BCDBA}"/>
          </ac:spMkLst>
        </pc:spChg>
        <pc:spChg chg="add del">
          <ac:chgData name="nazan mersin" userId="39198b26a105b9c8" providerId="LiveId" clId="{05D19583-C2E9-4102-A967-3878126C357F}" dt="2021-10-24T22:14:04.324" v="193" actId="26606"/>
          <ac:spMkLst>
            <pc:docMk/>
            <pc:sldMk cId="96618565" sldId="271"/>
            <ac:spMk id="603" creationId="{FEBB9D94-7802-4607-9BA4-62FB212BFCC8}"/>
          </ac:spMkLst>
        </pc:spChg>
        <pc:spChg chg="add del">
          <ac:chgData name="nazan mersin" userId="39198b26a105b9c8" providerId="LiveId" clId="{05D19583-C2E9-4102-A967-3878126C357F}" dt="2021-10-24T22:14:04.324" v="193" actId="26606"/>
          <ac:spMkLst>
            <pc:docMk/>
            <pc:sldMk cId="96618565" sldId="271"/>
            <ac:spMk id="605" creationId="{24743784-06E3-4913-9DFD-2FCBF9D929C9}"/>
          </ac:spMkLst>
        </pc:spChg>
        <pc:spChg chg="add del">
          <ac:chgData name="nazan mersin" userId="39198b26a105b9c8" providerId="LiveId" clId="{05D19583-C2E9-4102-A967-3878126C357F}" dt="2021-10-24T22:14:04.324" v="193" actId="26606"/>
          <ac:spMkLst>
            <pc:docMk/>
            <pc:sldMk cId="96618565" sldId="271"/>
            <ac:spMk id="607" creationId="{25CD3315-6611-406F-AF95-2EF9F5A5B048}"/>
          </ac:spMkLst>
        </pc:spChg>
        <pc:spChg chg="add del">
          <ac:chgData name="nazan mersin" userId="39198b26a105b9c8" providerId="LiveId" clId="{05D19583-C2E9-4102-A967-3878126C357F}" dt="2021-10-24T22:14:04.324" v="193" actId="26606"/>
          <ac:spMkLst>
            <pc:docMk/>
            <pc:sldMk cId="96618565" sldId="271"/>
            <ac:spMk id="609" creationId="{EB447648-FE0A-4D8E-86B8-D38D5F938BF4}"/>
          </ac:spMkLst>
        </pc:spChg>
        <pc:spChg chg="add del">
          <ac:chgData name="nazan mersin" userId="39198b26a105b9c8" providerId="LiveId" clId="{05D19583-C2E9-4102-A967-3878126C357F}" dt="2021-10-24T22:14:04.324" v="193" actId="26606"/>
          <ac:spMkLst>
            <pc:docMk/>
            <pc:sldMk cId="96618565" sldId="271"/>
            <ac:spMk id="611" creationId="{4B0A51D7-FF65-4E97-9E1A-8C4688E86263}"/>
          </ac:spMkLst>
        </pc:spChg>
        <pc:spChg chg="add del">
          <ac:chgData name="nazan mersin" userId="39198b26a105b9c8" providerId="LiveId" clId="{05D19583-C2E9-4102-A967-3878126C357F}" dt="2021-10-24T22:14:04.324" v="193" actId="26606"/>
          <ac:spMkLst>
            <pc:docMk/>
            <pc:sldMk cId="96618565" sldId="271"/>
            <ac:spMk id="613" creationId="{008FF77B-AC18-4E35-BB9B-0CA39278F7BC}"/>
          </ac:spMkLst>
        </pc:spChg>
        <pc:spChg chg="add del">
          <ac:chgData name="nazan mersin" userId="39198b26a105b9c8" providerId="LiveId" clId="{05D19583-C2E9-4102-A967-3878126C357F}" dt="2021-10-24T22:14:04.324" v="193" actId="26606"/>
          <ac:spMkLst>
            <pc:docMk/>
            <pc:sldMk cId="96618565" sldId="271"/>
            <ac:spMk id="615" creationId="{E71F6428-AC25-4A5A-8439-04768A17B6F8}"/>
          </ac:spMkLst>
        </pc:spChg>
        <pc:spChg chg="add del">
          <ac:chgData name="nazan mersin" userId="39198b26a105b9c8" providerId="LiveId" clId="{05D19583-C2E9-4102-A967-3878126C357F}" dt="2021-10-24T22:14:04.324" v="193" actId="26606"/>
          <ac:spMkLst>
            <pc:docMk/>
            <pc:sldMk cId="96618565" sldId="271"/>
            <ac:spMk id="617" creationId="{F237A1D4-9D62-4DEA-BD39-E5EC93B33BEF}"/>
          </ac:spMkLst>
        </pc:spChg>
        <pc:spChg chg="add del">
          <ac:chgData name="nazan mersin" userId="39198b26a105b9c8" providerId="LiveId" clId="{05D19583-C2E9-4102-A967-3878126C357F}" dt="2021-10-24T22:14:04.324" v="193" actId="26606"/>
          <ac:spMkLst>
            <pc:docMk/>
            <pc:sldMk cId="96618565" sldId="271"/>
            <ac:spMk id="619" creationId="{87E919CC-AC41-4F0D-A842-792D7A418795}"/>
          </ac:spMkLst>
        </pc:spChg>
        <pc:spChg chg="add del">
          <ac:chgData name="nazan mersin" userId="39198b26a105b9c8" providerId="LiveId" clId="{05D19583-C2E9-4102-A967-3878126C357F}" dt="2021-10-24T22:14:04.324" v="193" actId="26606"/>
          <ac:spMkLst>
            <pc:docMk/>
            <pc:sldMk cId="96618565" sldId="271"/>
            <ac:spMk id="621" creationId="{965D7305-50C2-4D93-8832-19DC70C5BD23}"/>
          </ac:spMkLst>
        </pc:spChg>
        <pc:spChg chg="add del">
          <ac:chgData name="nazan mersin" userId="39198b26a105b9c8" providerId="LiveId" clId="{05D19583-C2E9-4102-A967-3878126C357F}" dt="2021-10-24T22:14:04.324" v="193" actId="26606"/>
          <ac:spMkLst>
            <pc:docMk/>
            <pc:sldMk cId="96618565" sldId="271"/>
            <ac:spMk id="623" creationId="{E0E5EA9F-6192-466D-BF45-46D9BCE3BDB7}"/>
          </ac:spMkLst>
        </pc:spChg>
        <pc:spChg chg="add del">
          <ac:chgData name="nazan mersin" userId="39198b26a105b9c8" providerId="LiveId" clId="{05D19583-C2E9-4102-A967-3878126C357F}" dt="2021-10-24T22:14:04.324" v="193" actId="26606"/>
          <ac:spMkLst>
            <pc:docMk/>
            <pc:sldMk cId="96618565" sldId="271"/>
            <ac:spMk id="625" creationId="{CFF6BE31-4842-4659-8D68-63423F82691E}"/>
          </ac:spMkLst>
        </pc:spChg>
        <pc:spChg chg="add del">
          <ac:chgData name="nazan mersin" userId="39198b26a105b9c8" providerId="LiveId" clId="{05D19583-C2E9-4102-A967-3878126C357F}" dt="2021-10-24T22:14:04.324" v="193" actId="26606"/>
          <ac:spMkLst>
            <pc:docMk/>
            <pc:sldMk cId="96618565" sldId="271"/>
            <ac:spMk id="627" creationId="{3EC2112B-E2EC-492A-8AF9-D78F4B4A99B6}"/>
          </ac:spMkLst>
        </pc:spChg>
        <pc:spChg chg="add del">
          <ac:chgData name="nazan mersin" userId="39198b26a105b9c8" providerId="LiveId" clId="{05D19583-C2E9-4102-A967-3878126C357F}" dt="2021-10-24T22:14:04.324" v="193" actId="26606"/>
          <ac:spMkLst>
            <pc:docMk/>
            <pc:sldMk cId="96618565" sldId="271"/>
            <ac:spMk id="629" creationId="{EB635BC8-61BC-44D5-AA11-9A308B3BA493}"/>
          </ac:spMkLst>
        </pc:spChg>
        <pc:spChg chg="add del">
          <ac:chgData name="nazan mersin" userId="39198b26a105b9c8" providerId="LiveId" clId="{05D19583-C2E9-4102-A967-3878126C357F}" dt="2021-10-24T22:14:04.324" v="193" actId="26606"/>
          <ac:spMkLst>
            <pc:docMk/>
            <pc:sldMk cId="96618565" sldId="271"/>
            <ac:spMk id="631" creationId="{7E9ACE65-00C6-4A75-8F61-CCADAF3EC144}"/>
          </ac:spMkLst>
        </pc:spChg>
        <pc:spChg chg="add del">
          <ac:chgData name="nazan mersin" userId="39198b26a105b9c8" providerId="LiveId" clId="{05D19583-C2E9-4102-A967-3878126C357F}" dt="2021-10-24T22:14:04.324" v="193" actId="26606"/>
          <ac:spMkLst>
            <pc:docMk/>
            <pc:sldMk cId="96618565" sldId="271"/>
            <ac:spMk id="633" creationId="{5D7163FE-5ADD-41E7-985B-F95E7E048402}"/>
          </ac:spMkLst>
        </pc:spChg>
        <pc:spChg chg="add del">
          <ac:chgData name="nazan mersin" userId="39198b26a105b9c8" providerId="LiveId" clId="{05D19583-C2E9-4102-A967-3878126C357F}" dt="2021-10-24T22:14:04.324" v="193" actId="26606"/>
          <ac:spMkLst>
            <pc:docMk/>
            <pc:sldMk cId="96618565" sldId="271"/>
            <ac:spMk id="635" creationId="{DCD7108A-C70D-4FD9-B91A-0E9F9501AEFB}"/>
          </ac:spMkLst>
        </pc:spChg>
        <pc:spChg chg="add del">
          <ac:chgData name="nazan mersin" userId="39198b26a105b9c8" providerId="LiveId" clId="{05D19583-C2E9-4102-A967-3878126C357F}" dt="2021-10-24T22:14:04.324" v="193" actId="26606"/>
          <ac:spMkLst>
            <pc:docMk/>
            <pc:sldMk cId="96618565" sldId="271"/>
            <ac:spMk id="637" creationId="{3C0CF799-2713-48A8-94DF-F8CB5F332436}"/>
          </ac:spMkLst>
        </pc:spChg>
        <pc:spChg chg="add del">
          <ac:chgData name="nazan mersin" userId="39198b26a105b9c8" providerId="LiveId" clId="{05D19583-C2E9-4102-A967-3878126C357F}" dt="2021-10-24T22:14:04.324" v="193" actId="26606"/>
          <ac:spMkLst>
            <pc:docMk/>
            <pc:sldMk cId="96618565" sldId="271"/>
            <ac:spMk id="639" creationId="{00B8B62E-6551-4805-BD5A-5188FE5D3A79}"/>
          </ac:spMkLst>
        </pc:spChg>
        <pc:spChg chg="add del">
          <ac:chgData name="nazan mersin" userId="39198b26a105b9c8" providerId="LiveId" clId="{05D19583-C2E9-4102-A967-3878126C357F}" dt="2021-10-24T22:14:04.324" v="193" actId="26606"/>
          <ac:spMkLst>
            <pc:docMk/>
            <pc:sldMk cId="96618565" sldId="271"/>
            <ac:spMk id="641" creationId="{DFCCEBA8-5961-480A-9134-51605F650B85}"/>
          </ac:spMkLst>
        </pc:spChg>
        <pc:spChg chg="add del">
          <ac:chgData name="nazan mersin" userId="39198b26a105b9c8" providerId="LiveId" clId="{05D19583-C2E9-4102-A967-3878126C357F}" dt="2021-10-24T22:14:04.324" v="193" actId="26606"/>
          <ac:spMkLst>
            <pc:docMk/>
            <pc:sldMk cId="96618565" sldId="271"/>
            <ac:spMk id="643" creationId="{724D4F80-B109-4438-BC6D-ABB522B44115}"/>
          </ac:spMkLst>
        </pc:spChg>
        <pc:spChg chg="add del">
          <ac:chgData name="nazan mersin" userId="39198b26a105b9c8" providerId="LiveId" clId="{05D19583-C2E9-4102-A967-3878126C357F}" dt="2021-10-24T22:14:04.324" v="193" actId="26606"/>
          <ac:spMkLst>
            <pc:docMk/>
            <pc:sldMk cId="96618565" sldId="271"/>
            <ac:spMk id="645" creationId="{52A7149F-5A3F-4537-981A-974C7409CAF3}"/>
          </ac:spMkLst>
        </pc:spChg>
        <pc:spChg chg="add del">
          <ac:chgData name="nazan mersin" userId="39198b26a105b9c8" providerId="LiveId" clId="{05D19583-C2E9-4102-A967-3878126C357F}" dt="2021-10-24T22:14:04.324" v="193" actId="26606"/>
          <ac:spMkLst>
            <pc:docMk/>
            <pc:sldMk cId="96618565" sldId="271"/>
            <ac:spMk id="647" creationId="{89A8D3E3-3518-4738-B94E-F7DD9818D8D2}"/>
          </ac:spMkLst>
        </pc:spChg>
        <pc:spChg chg="add del">
          <ac:chgData name="nazan mersin" userId="39198b26a105b9c8" providerId="LiveId" clId="{05D19583-C2E9-4102-A967-3878126C357F}" dt="2021-10-24T22:14:04.324" v="193" actId="26606"/>
          <ac:spMkLst>
            <pc:docMk/>
            <pc:sldMk cId="96618565" sldId="271"/>
            <ac:spMk id="649" creationId="{FA796F21-7CE5-4483-A137-919B3D433BDF}"/>
          </ac:spMkLst>
        </pc:spChg>
        <pc:spChg chg="add del">
          <ac:chgData name="nazan mersin" userId="39198b26a105b9c8" providerId="LiveId" clId="{05D19583-C2E9-4102-A967-3878126C357F}" dt="2021-10-24T22:14:04.324" v="193" actId="26606"/>
          <ac:spMkLst>
            <pc:docMk/>
            <pc:sldMk cId="96618565" sldId="271"/>
            <ac:spMk id="651" creationId="{57FC30BB-0D8F-43B0-910E-7DDE8C9331FA}"/>
          </ac:spMkLst>
        </pc:spChg>
        <pc:spChg chg="add del">
          <ac:chgData name="nazan mersin" userId="39198b26a105b9c8" providerId="LiveId" clId="{05D19583-C2E9-4102-A967-3878126C357F}" dt="2021-10-24T22:14:04.324" v="193" actId="26606"/>
          <ac:spMkLst>
            <pc:docMk/>
            <pc:sldMk cId="96618565" sldId="271"/>
            <ac:spMk id="653" creationId="{D938207F-A865-48E5-A15D-FD578BC59D89}"/>
          </ac:spMkLst>
        </pc:spChg>
        <pc:spChg chg="add del">
          <ac:chgData name="nazan mersin" userId="39198b26a105b9c8" providerId="LiveId" clId="{05D19583-C2E9-4102-A967-3878126C357F}" dt="2021-10-24T22:14:04.324" v="193" actId="26606"/>
          <ac:spMkLst>
            <pc:docMk/>
            <pc:sldMk cId="96618565" sldId="271"/>
            <ac:spMk id="655" creationId="{04637E45-0880-40BC-B488-4EA4CA435620}"/>
          </ac:spMkLst>
        </pc:spChg>
        <pc:spChg chg="add del">
          <ac:chgData name="nazan mersin" userId="39198b26a105b9c8" providerId="LiveId" clId="{05D19583-C2E9-4102-A967-3878126C357F}" dt="2021-10-24T22:14:08.487" v="194" actId="21"/>
          <ac:spMkLst>
            <pc:docMk/>
            <pc:sldMk cId="96618565" sldId="271"/>
            <ac:spMk id="660" creationId="{1FF9B33F-B332-47DC-AC30-24CC88CC1B3E}"/>
          </ac:spMkLst>
        </pc:spChg>
        <pc:grpChg chg="add">
          <ac:chgData name="nazan mersin" userId="39198b26a105b9c8" providerId="LiveId" clId="{05D19583-C2E9-4102-A967-3878126C357F}" dt="2021-10-24T22:14:04.324" v="193" actId="26606"/>
          <ac:grpSpMkLst>
            <pc:docMk/>
            <pc:sldMk cId="96618565" sldId="271"/>
            <ac:grpSpMk id="285" creationId="{A9A3B735-54E2-4D95-A245-5BA856818C0F}"/>
          </ac:grpSpMkLst>
        </pc:grpChg>
        <pc:graphicFrameChg chg="add del mod modGraphic">
          <ac:chgData name="nazan mersin" userId="39198b26a105b9c8" providerId="LiveId" clId="{05D19583-C2E9-4102-A967-3878126C357F}" dt="2021-10-24T22:14:04.324" v="193" actId="26606"/>
          <ac:graphicFrameMkLst>
            <pc:docMk/>
            <pc:sldMk cId="96618565" sldId="271"/>
            <ac:graphicFrameMk id="4" creationId="{917574EC-BB7C-4F80-8DD5-281ACC8C1E4F}"/>
          </ac:graphicFrameMkLst>
        </pc:graphicFrameChg>
        <pc:graphicFrameChg chg="add mod modGraphic">
          <ac:chgData name="nazan mersin" userId="39198b26a105b9c8" providerId="LiveId" clId="{05D19583-C2E9-4102-A967-3878126C357F}" dt="2021-10-25T10:49:45.402" v="5813" actId="255"/>
          <ac:graphicFrameMkLst>
            <pc:docMk/>
            <pc:sldMk cId="96618565" sldId="271"/>
            <ac:graphicFrameMk id="658" creationId="{917574EC-BB7C-4F80-8DD5-281ACC8C1E4F}"/>
          </ac:graphicFrameMkLst>
        </pc:graphicFrameChg>
      </pc:sldChg>
      <pc:sldChg chg="addSp delSp modSp new mod setBg">
        <pc:chgData name="nazan mersin" userId="39198b26a105b9c8" providerId="LiveId" clId="{05D19583-C2E9-4102-A967-3878126C357F}" dt="2021-10-25T12:00:41.722" v="11608" actId="14734"/>
        <pc:sldMkLst>
          <pc:docMk/>
          <pc:sldMk cId="4044765744" sldId="272"/>
        </pc:sldMkLst>
        <pc:spChg chg="del">
          <ac:chgData name="nazan mersin" userId="39198b26a105b9c8" providerId="LiveId" clId="{05D19583-C2E9-4102-A967-3878126C357F}" dt="2021-10-24T22:14:43.181" v="197" actId="21"/>
          <ac:spMkLst>
            <pc:docMk/>
            <pc:sldMk cId="4044765744" sldId="272"/>
            <ac:spMk id="2" creationId="{C429F1BA-D93E-46AA-ACF7-889D056AAEE4}"/>
          </ac:spMkLst>
        </pc:spChg>
        <pc:spChg chg="del">
          <ac:chgData name="nazan mersin" userId="39198b26a105b9c8" providerId="LiveId" clId="{05D19583-C2E9-4102-A967-3878126C357F}" dt="2021-10-24T22:16:07.331" v="198"/>
          <ac:spMkLst>
            <pc:docMk/>
            <pc:sldMk cId="4044765744" sldId="272"/>
            <ac:spMk id="3" creationId="{E220FD77-E96F-43B3-B526-2828188BC592}"/>
          </ac:spMkLst>
        </pc:spChg>
        <pc:spChg chg="add mod">
          <ac:chgData name="nazan mersin" userId="39198b26a105b9c8" providerId="LiveId" clId="{05D19583-C2E9-4102-A967-3878126C357F}" dt="2021-10-25T10:50:40.954" v="5886" actId="1076"/>
          <ac:spMkLst>
            <pc:docMk/>
            <pc:sldMk cId="4044765744" sldId="272"/>
            <ac:spMk id="67" creationId="{BEA8523A-D6BD-4431-82FB-877DECB61865}"/>
          </ac:spMkLst>
        </pc:spChg>
        <pc:spChg chg="add">
          <ac:chgData name="nazan mersin" userId="39198b26a105b9c8" providerId="LiveId" clId="{05D19583-C2E9-4102-A967-3878126C357F}" dt="2021-10-24T22:16:24.748" v="199" actId="26606"/>
          <ac:spMkLst>
            <pc:docMk/>
            <pc:sldMk cId="4044765744" sldId="272"/>
            <ac:spMk id="68" creationId="{C53527CE-0857-4148-A439-03E1284D2FB0}"/>
          </ac:spMkLst>
        </pc:spChg>
        <pc:grpChg chg="add">
          <ac:chgData name="nazan mersin" userId="39198b26a105b9c8" providerId="LiveId" clId="{05D19583-C2E9-4102-A967-3878126C357F}" dt="2021-10-24T22:16:24.748" v="199" actId="26606"/>
          <ac:grpSpMkLst>
            <pc:docMk/>
            <pc:sldMk cId="4044765744" sldId="272"/>
            <ac:grpSpMk id="9" creationId="{71AFD227-869A-489C-A9B5-3F0498DF3C0C}"/>
          </ac:grpSpMkLst>
        </pc:grpChg>
        <pc:graphicFrameChg chg="add mod modGraphic">
          <ac:chgData name="nazan mersin" userId="39198b26a105b9c8" providerId="LiveId" clId="{05D19583-C2E9-4102-A967-3878126C357F}" dt="2021-10-25T12:00:41.722" v="11608" actId="14734"/>
          <ac:graphicFrameMkLst>
            <pc:docMk/>
            <pc:sldMk cId="4044765744" sldId="272"/>
            <ac:graphicFrameMk id="4" creationId="{9FE50B9B-68A3-4C4B-AF83-021D2611AD20}"/>
          </ac:graphicFrameMkLst>
        </pc:graphicFrameChg>
      </pc:sldChg>
      <pc:sldChg chg="modSp new mod">
        <pc:chgData name="nazan mersin" userId="39198b26a105b9c8" providerId="LiveId" clId="{05D19583-C2E9-4102-A967-3878126C357F}" dt="2021-10-25T11:57:01.476" v="11600" actId="14100"/>
        <pc:sldMkLst>
          <pc:docMk/>
          <pc:sldMk cId="2779658069" sldId="273"/>
        </pc:sldMkLst>
        <pc:spChg chg="mod">
          <ac:chgData name="nazan mersin" userId="39198b26a105b9c8" providerId="LiveId" clId="{05D19583-C2E9-4102-A967-3878126C357F}" dt="2021-10-24T22:16:47.733" v="210" actId="20577"/>
          <ac:spMkLst>
            <pc:docMk/>
            <pc:sldMk cId="2779658069" sldId="273"/>
            <ac:spMk id="2" creationId="{21A542D6-DD97-48E5-AA74-15436CE8E0CD}"/>
          </ac:spMkLst>
        </pc:spChg>
        <pc:spChg chg="mod">
          <ac:chgData name="nazan mersin" userId="39198b26a105b9c8" providerId="LiveId" clId="{05D19583-C2E9-4102-A967-3878126C357F}" dt="2021-10-25T11:57:01.476" v="11600" actId="14100"/>
          <ac:spMkLst>
            <pc:docMk/>
            <pc:sldMk cId="2779658069" sldId="273"/>
            <ac:spMk id="3" creationId="{6EA80957-FAE1-45BA-B284-82082B57CEFE}"/>
          </ac:spMkLst>
        </pc:spChg>
      </pc:sldChg>
      <pc:sldChg chg="modSp new mod">
        <pc:chgData name="nazan mersin" userId="39198b26a105b9c8" providerId="LiveId" clId="{05D19583-C2E9-4102-A967-3878126C357F}" dt="2021-10-25T11:53:11.923" v="11569" actId="14100"/>
        <pc:sldMkLst>
          <pc:docMk/>
          <pc:sldMk cId="1912194240" sldId="274"/>
        </pc:sldMkLst>
        <pc:spChg chg="mod">
          <ac:chgData name="nazan mersin" userId="39198b26a105b9c8" providerId="LiveId" clId="{05D19583-C2E9-4102-A967-3878126C357F}" dt="2021-10-24T22:16:53.441" v="216" actId="20577"/>
          <ac:spMkLst>
            <pc:docMk/>
            <pc:sldMk cId="1912194240" sldId="274"/>
            <ac:spMk id="2" creationId="{DF20E988-2209-4C17-B547-FC3E031D2334}"/>
          </ac:spMkLst>
        </pc:spChg>
        <pc:spChg chg="mod">
          <ac:chgData name="nazan mersin" userId="39198b26a105b9c8" providerId="LiveId" clId="{05D19583-C2E9-4102-A967-3878126C357F}" dt="2021-10-25T11:53:11.923" v="11569" actId="14100"/>
          <ac:spMkLst>
            <pc:docMk/>
            <pc:sldMk cId="1912194240" sldId="274"/>
            <ac:spMk id="3" creationId="{223AECF7-5B41-4962-834A-7400737EE66C}"/>
          </ac:spMkLst>
        </pc:spChg>
      </pc:sldChg>
      <pc:sldChg chg="modSp new mod">
        <pc:chgData name="nazan mersin" userId="39198b26a105b9c8" providerId="LiveId" clId="{05D19583-C2E9-4102-A967-3878126C357F}" dt="2021-10-25T12:05:42.037" v="11624" actId="27636"/>
        <pc:sldMkLst>
          <pc:docMk/>
          <pc:sldMk cId="488743372" sldId="275"/>
        </pc:sldMkLst>
        <pc:spChg chg="mod">
          <ac:chgData name="nazan mersin" userId="39198b26a105b9c8" providerId="LiveId" clId="{05D19583-C2E9-4102-A967-3878126C357F}" dt="2021-10-24T22:17:11.562" v="246" actId="20577"/>
          <ac:spMkLst>
            <pc:docMk/>
            <pc:sldMk cId="488743372" sldId="275"/>
            <ac:spMk id="2" creationId="{FA90B9BA-A23E-45B4-BEE0-9526C4C16FA2}"/>
          </ac:spMkLst>
        </pc:spChg>
        <pc:spChg chg="mod">
          <ac:chgData name="nazan mersin" userId="39198b26a105b9c8" providerId="LiveId" clId="{05D19583-C2E9-4102-A967-3878126C357F}" dt="2021-10-25T12:05:42.037" v="11624" actId="27636"/>
          <ac:spMkLst>
            <pc:docMk/>
            <pc:sldMk cId="488743372" sldId="275"/>
            <ac:spMk id="3" creationId="{6976D841-D363-4A02-A22F-0E379353E3B7}"/>
          </ac:spMkLst>
        </pc:spChg>
      </pc:sldChg>
      <pc:sldChg chg="delSp modSp new mod">
        <pc:chgData name="nazan mersin" userId="39198b26a105b9c8" providerId="LiveId" clId="{05D19583-C2E9-4102-A967-3878126C357F}" dt="2021-10-25T11:53:42.186" v="11571" actId="14100"/>
        <pc:sldMkLst>
          <pc:docMk/>
          <pc:sldMk cId="1260799893" sldId="276"/>
        </pc:sldMkLst>
        <pc:spChg chg="del mod">
          <ac:chgData name="nazan mersin" userId="39198b26a105b9c8" providerId="LiveId" clId="{05D19583-C2E9-4102-A967-3878126C357F}" dt="2021-10-25T09:00:15.582" v="1264" actId="21"/>
          <ac:spMkLst>
            <pc:docMk/>
            <pc:sldMk cId="1260799893" sldId="276"/>
            <ac:spMk id="2" creationId="{E66A050B-0D2F-4D93-B20A-D13411FD0FA9}"/>
          </ac:spMkLst>
        </pc:spChg>
        <pc:spChg chg="mod">
          <ac:chgData name="nazan mersin" userId="39198b26a105b9c8" providerId="LiveId" clId="{05D19583-C2E9-4102-A967-3878126C357F}" dt="2021-10-25T11:53:42.186" v="11571" actId="14100"/>
          <ac:spMkLst>
            <pc:docMk/>
            <pc:sldMk cId="1260799893" sldId="276"/>
            <ac:spMk id="3" creationId="{511B28A4-3BDC-414A-8957-6BA8DB24CA8A}"/>
          </ac:spMkLst>
        </pc:spChg>
      </pc:sldChg>
      <pc:sldChg chg="delSp modSp new mod">
        <pc:chgData name="nazan mersin" userId="39198b26a105b9c8" providerId="LiveId" clId="{05D19583-C2E9-4102-A967-3878126C357F}" dt="2021-10-25T11:54:11.669" v="11576" actId="1076"/>
        <pc:sldMkLst>
          <pc:docMk/>
          <pc:sldMk cId="4083014227" sldId="277"/>
        </pc:sldMkLst>
        <pc:spChg chg="del">
          <ac:chgData name="nazan mersin" userId="39198b26a105b9c8" providerId="LiveId" clId="{05D19583-C2E9-4102-A967-3878126C357F}" dt="2021-10-25T09:07:31.412" v="2113" actId="21"/>
          <ac:spMkLst>
            <pc:docMk/>
            <pc:sldMk cId="4083014227" sldId="277"/>
            <ac:spMk id="2" creationId="{3DC41D5D-DC86-486C-99F9-22100A892121}"/>
          </ac:spMkLst>
        </pc:spChg>
        <pc:spChg chg="mod">
          <ac:chgData name="nazan mersin" userId="39198b26a105b9c8" providerId="LiveId" clId="{05D19583-C2E9-4102-A967-3878126C357F}" dt="2021-10-25T11:54:11.669" v="11576" actId="1076"/>
          <ac:spMkLst>
            <pc:docMk/>
            <pc:sldMk cId="4083014227" sldId="277"/>
            <ac:spMk id="3" creationId="{9CC7BBA0-1DD7-4EDE-98D2-254A3C0220AB}"/>
          </ac:spMkLst>
        </pc:spChg>
      </pc:sldChg>
      <pc:sldChg chg="delSp modSp new mod">
        <pc:chgData name="nazan mersin" userId="39198b26a105b9c8" providerId="LiveId" clId="{05D19583-C2E9-4102-A967-3878126C357F}" dt="2021-10-25T11:54:45.346" v="11580" actId="14100"/>
        <pc:sldMkLst>
          <pc:docMk/>
          <pc:sldMk cId="187256811" sldId="278"/>
        </pc:sldMkLst>
        <pc:spChg chg="del">
          <ac:chgData name="nazan mersin" userId="39198b26a105b9c8" providerId="LiveId" clId="{05D19583-C2E9-4102-A967-3878126C357F}" dt="2021-10-25T09:27:53.141" v="2831" actId="21"/>
          <ac:spMkLst>
            <pc:docMk/>
            <pc:sldMk cId="187256811" sldId="278"/>
            <ac:spMk id="2" creationId="{2702CAC4-0B8D-44D2-89D0-9B9256F3085A}"/>
          </ac:spMkLst>
        </pc:spChg>
        <pc:spChg chg="mod">
          <ac:chgData name="nazan mersin" userId="39198b26a105b9c8" providerId="LiveId" clId="{05D19583-C2E9-4102-A967-3878126C357F}" dt="2021-10-25T11:54:45.346" v="11580" actId="14100"/>
          <ac:spMkLst>
            <pc:docMk/>
            <pc:sldMk cId="187256811" sldId="278"/>
            <ac:spMk id="3" creationId="{124E3E95-E51E-4035-B5EA-9EBD14C8237B}"/>
          </ac:spMkLst>
        </pc:spChg>
      </pc:sldChg>
      <pc:sldChg chg="modSp new mod">
        <pc:chgData name="nazan mersin" userId="39198b26a105b9c8" providerId="LiveId" clId="{05D19583-C2E9-4102-A967-3878126C357F}" dt="2021-10-25T11:55:36.137" v="11582" actId="14100"/>
        <pc:sldMkLst>
          <pc:docMk/>
          <pc:sldMk cId="1803073884" sldId="279"/>
        </pc:sldMkLst>
        <pc:spChg chg="mod">
          <ac:chgData name="nazan mersin" userId="39198b26a105b9c8" providerId="LiveId" clId="{05D19583-C2E9-4102-A967-3878126C357F}" dt="2021-10-25T09:28:35.823" v="2860" actId="20577"/>
          <ac:spMkLst>
            <pc:docMk/>
            <pc:sldMk cId="1803073884" sldId="279"/>
            <ac:spMk id="2" creationId="{73CA40A0-EA55-4218-A739-7E2635972F47}"/>
          </ac:spMkLst>
        </pc:spChg>
        <pc:spChg chg="mod">
          <ac:chgData name="nazan mersin" userId="39198b26a105b9c8" providerId="LiveId" clId="{05D19583-C2E9-4102-A967-3878126C357F}" dt="2021-10-25T11:55:36.137" v="11582" actId="14100"/>
          <ac:spMkLst>
            <pc:docMk/>
            <pc:sldMk cId="1803073884" sldId="279"/>
            <ac:spMk id="3" creationId="{1FBB7FFC-2D35-42D2-B45C-6B53EBE1973B}"/>
          </ac:spMkLst>
        </pc:spChg>
      </pc:sldChg>
      <pc:sldChg chg="modSp new mod">
        <pc:chgData name="nazan mersin" userId="39198b26a105b9c8" providerId="LiveId" clId="{05D19583-C2E9-4102-A967-3878126C357F}" dt="2021-10-25T11:57:16.656" v="11602" actId="14100"/>
        <pc:sldMkLst>
          <pc:docMk/>
          <pc:sldMk cId="2000945751" sldId="280"/>
        </pc:sldMkLst>
        <pc:spChg chg="mod">
          <ac:chgData name="nazan mersin" userId="39198b26a105b9c8" providerId="LiveId" clId="{05D19583-C2E9-4102-A967-3878126C357F}" dt="2021-10-25T09:35:59.193" v="3370" actId="20577"/>
          <ac:spMkLst>
            <pc:docMk/>
            <pc:sldMk cId="2000945751" sldId="280"/>
            <ac:spMk id="2" creationId="{92FC7EB0-7882-4EC7-A0F4-70AE313DB5BF}"/>
          </ac:spMkLst>
        </pc:spChg>
        <pc:spChg chg="mod">
          <ac:chgData name="nazan mersin" userId="39198b26a105b9c8" providerId="LiveId" clId="{05D19583-C2E9-4102-A967-3878126C357F}" dt="2021-10-25T11:57:16.656" v="11602" actId="14100"/>
          <ac:spMkLst>
            <pc:docMk/>
            <pc:sldMk cId="2000945751" sldId="280"/>
            <ac:spMk id="3" creationId="{2067A14D-4581-4DA4-85B7-A4CC8443803D}"/>
          </ac:spMkLst>
        </pc:spChg>
      </pc:sldChg>
      <pc:sldChg chg="modSp new mod">
        <pc:chgData name="nazan mersin" userId="39198b26a105b9c8" providerId="LiveId" clId="{05D19583-C2E9-4102-A967-3878126C357F}" dt="2021-10-25T11:57:41.461" v="11606" actId="14100"/>
        <pc:sldMkLst>
          <pc:docMk/>
          <pc:sldMk cId="1765040577" sldId="281"/>
        </pc:sldMkLst>
        <pc:spChg chg="mod">
          <ac:chgData name="nazan mersin" userId="39198b26a105b9c8" providerId="LiveId" clId="{05D19583-C2E9-4102-A967-3878126C357F}" dt="2021-10-25T09:55:30.338" v="4397" actId="1076"/>
          <ac:spMkLst>
            <pc:docMk/>
            <pc:sldMk cId="1765040577" sldId="281"/>
            <ac:spMk id="2" creationId="{3E4915E6-2746-4F28-942B-70430E4B7DA8}"/>
          </ac:spMkLst>
        </pc:spChg>
        <pc:spChg chg="mod">
          <ac:chgData name="nazan mersin" userId="39198b26a105b9c8" providerId="LiveId" clId="{05D19583-C2E9-4102-A967-3878126C357F}" dt="2021-10-25T11:57:41.461" v="11606" actId="14100"/>
          <ac:spMkLst>
            <pc:docMk/>
            <pc:sldMk cId="1765040577" sldId="281"/>
            <ac:spMk id="3" creationId="{8977C589-1925-4A38-B91E-5AC095AD26D3}"/>
          </ac:spMkLst>
        </pc:spChg>
      </pc:sldChg>
      <pc:sldChg chg="delSp modSp new mod">
        <pc:chgData name="nazan mersin" userId="39198b26a105b9c8" providerId="LiveId" clId="{05D19583-C2E9-4102-A967-3878126C357F}" dt="2021-10-25T12:05:53.775" v="11627" actId="14100"/>
        <pc:sldMkLst>
          <pc:docMk/>
          <pc:sldMk cId="3901611573" sldId="282"/>
        </pc:sldMkLst>
        <pc:spChg chg="del mod">
          <ac:chgData name="nazan mersin" userId="39198b26a105b9c8" providerId="LiveId" clId="{05D19583-C2E9-4102-A967-3878126C357F}" dt="2021-10-25T11:01:43.435" v="6328" actId="21"/>
          <ac:spMkLst>
            <pc:docMk/>
            <pc:sldMk cId="3901611573" sldId="282"/>
            <ac:spMk id="2" creationId="{BBA7D356-00CF-4539-8110-DFE001445BCC}"/>
          </ac:spMkLst>
        </pc:spChg>
        <pc:spChg chg="mod">
          <ac:chgData name="nazan mersin" userId="39198b26a105b9c8" providerId="LiveId" clId="{05D19583-C2E9-4102-A967-3878126C357F}" dt="2021-10-25T12:05:53.775" v="11627" actId="14100"/>
          <ac:spMkLst>
            <pc:docMk/>
            <pc:sldMk cId="3901611573" sldId="282"/>
            <ac:spMk id="3" creationId="{660D9694-7FE4-4D19-B22F-04E6F9948344}"/>
          </ac:spMkLst>
        </pc:spChg>
      </pc:sldChg>
      <pc:sldChg chg="delSp modSp new mod">
        <pc:chgData name="nazan mersin" userId="39198b26a105b9c8" providerId="LiveId" clId="{05D19583-C2E9-4102-A967-3878126C357F}" dt="2021-10-25T12:06:04.174" v="11629" actId="255"/>
        <pc:sldMkLst>
          <pc:docMk/>
          <pc:sldMk cId="3450276223" sldId="283"/>
        </pc:sldMkLst>
        <pc:spChg chg="del">
          <ac:chgData name="nazan mersin" userId="39198b26a105b9c8" providerId="LiveId" clId="{05D19583-C2E9-4102-A967-3878126C357F}" dt="2021-10-25T11:30:06.028" v="7315" actId="21"/>
          <ac:spMkLst>
            <pc:docMk/>
            <pc:sldMk cId="3450276223" sldId="283"/>
            <ac:spMk id="2" creationId="{C6D982C8-8D17-49D3-8CDB-4F89F673A53E}"/>
          </ac:spMkLst>
        </pc:spChg>
        <pc:spChg chg="mod">
          <ac:chgData name="nazan mersin" userId="39198b26a105b9c8" providerId="LiveId" clId="{05D19583-C2E9-4102-A967-3878126C357F}" dt="2021-10-25T12:06:04.174" v="11629" actId="255"/>
          <ac:spMkLst>
            <pc:docMk/>
            <pc:sldMk cId="3450276223" sldId="283"/>
            <ac:spMk id="3" creationId="{32092F1F-26D8-4310-9156-8FA23E8CB76D}"/>
          </ac:spMkLst>
        </pc:spChg>
      </pc:sldChg>
      <pc:sldChg chg="delSp modSp new mod">
        <pc:chgData name="nazan mersin" userId="39198b26a105b9c8" providerId="LiveId" clId="{05D19583-C2E9-4102-A967-3878126C357F}" dt="2021-10-25T12:06:17.378" v="11632" actId="14100"/>
        <pc:sldMkLst>
          <pc:docMk/>
          <pc:sldMk cId="3088663531" sldId="284"/>
        </pc:sldMkLst>
        <pc:spChg chg="del">
          <ac:chgData name="nazan mersin" userId="39198b26a105b9c8" providerId="LiveId" clId="{05D19583-C2E9-4102-A967-3878126C357F}" dt="2021-10-25T11:33:44.912" v="7987" actId="21"/>
          <ac:spMkLst>
            <pc:docMk/>
            <pc:sldMk cId="3088663531" sldId="284"/>
            <ac:spMk id="2" creationId="{E54C975A-CF78-4988-A7E4-192F2558659B}"/>
          </ac:spMkLst>
        </pc:spChg>
        <pc:spChg chg="mod">
          <ac:chgData name="nazan mersin" userId="39198b26a105b9c8" providerId="LiveId" clId="{05D19583-C2E9-4102-A967-3878126C357F}" dt="2021-10-25T12:06:17.378" v="11632" actId="14100"/>
          <ac:spMkLst>
            <pc:docMk/>
            <pc:sldMk cId="3088663531" sldId="284"/>
            <ac:spMk id="3" creationId="{CC4C31E4-7EAC-4771-84C7-20FD2A12DD7E}"/>
          </ac:spMkLst>
        </pc:spChg>
      </pc:sldChg>
      <pc:sldChg chg="delSp modSp new mod">
        <pc:chgData name="nazan mersin" userId="39198b26a105b9c8" providerId="LiveId" clId="{05D19583-C2E9-4102-A967-3878126C357F}" dt="2021-10-25T12:06:25.546" v="11634" actId="255"/>
        <pc:sldMkLst>
          <pc:docMk/>
          <pc:sldMk cId="3661346279" sldId="285"/>
        </pc:sldMkLst>
        <pc:spChg chg="del">
          <ac:chgData name="nazan mersin" userId="39198b26a105b9c8" providerId="LiveId" clId="{05D19583-C2E9-4102-A967-3878126C357F}" dt="2021-10-25T11:40:10.565" v="9330" actId="21"/>
          <ac:spMkLst>
            <pc:docMk/>
            <pc:sldMk cId="3661346279" sldId="285"/>
            <ac:spMk id="2" creationId="{A450D51E-99ED-4DF3-9A1A-CD55DF423259}"/>
          </ac:spMkLst>
        </pc:spChg>
        <pc:spChg chg="mod">
          <ac:chgData name="nazan mersin" userId="39198b26a105b9c8" providerId="LiveId" clId="{05D19583-C2E9-4102-A967-3878126C357F}" dt="2021-10-25T12:06:25.546" v="11634" actId="255"/>
          <ac:spMkLst>
            <pc:docMk/>
            <pc:sldMk cId="3661346279" sldId="285"/>
            <ac:spMk id="3" creationId="{EA9273D8-1110-4C1C-B951-43775B511428}"/>
          </ac:spMkLst>
        </pc:spChg>
      </pc:sldChg>
      <pc:sldChg chg="delSp modSp new mod">
        <pc:chgData name="nazan mersin" userId="39198b26a105b9c8" providerId="LiveId" clId="{05D19583-C2E9-4102-A967-3878126C357F}" dt="2021-10-25T12:06:33.835" v="11636" actId="27636"/>
        <pc:sldMkLst>
          <pc:docMk/>
          <pc:sldMk cId="1121860018" sldId="286"/>
        </pc:sldMkLst>
        <pc:spChg chg="del">
          <ac:chgData name="nazan mersin" userId="39198b26a105b9c8" providerId="LiveId" clId="{05D19583-C2E9-4102-A967-3878126C357F}" dt="2021-10-25T11:40:22.431" v="9335" actId="21"/>
          <ac:spMkLst>
            <pc:docMk/>
            <pc:sldMk cId="1121860018" sldId="286"/>
            <ac:spMk id="2" creationId="{E325ABCE-AD7D-416C-85AA-F438604E093F}"/>
          </ac:spMkLst>
        </pc:spChg>
        <pc:spChg chg="mod">
          <ac:chgData name="nazan mersin" userId="39198b26a105b9c8" providerId="LiveId" clId="{05D19583-C2E9-4102-A967-3878126C357F}" dt="2021-10-25T12:06:33.835" v="11636" actId="27636"/>
          <ac:spMkLst>
            <pc:docMk/>
            <pc:sldMk cId="1121860018" sldId="286"/>
            <ac:spMk id="3" creationId="{B58DC098-28CA-4F77-925A-BD8B63554F26}"/>
          </ac:spMkLst>
        </pc:spChg>
      </pc:sldChg>
      <pc:sldChg chg="delSp modSp new mod">
        <pc:chgData name="nazan mersin" userId="39198b26a105b9c8" providerId="LiveId" clId="{05D19583-C2E9-4102-A967-3878126C357F}" dt="2021-10-25T12:06:39.016" v="11637" actId="255"/>
        <pc:sldMkLst>
          <pc:docMk/>
          <pc:sldMk cId="4016843925" sldId="287"/>
        </pc:sldMkLst>
        <pc:spChg chg="del mod">
          <ac:chgData name="nazan mersin" userId="39198b26a105b9c8" providerId="LiveId" clId="{05D19583-C2E9-4102-A967-3878126C357F}" dt="2021-10-25T11:46:49.229" v="10618" actId="21"/>
          <ac:spMkLst>
            <pc:docMk/>
            <pc:sldMk cId="4016843925" sldId="287"/>
            <ac:spMk id="2" creationId="{EF45C622-2F58-4E13-BEBB-03FFA0574CC2}"/>
          </ac:spMkLst>
        </pc:spChg>
        <pc:spChg chg="mod">
          <ac:chgData name="nazan mersin" userId="39198b26a105b9c8" providerId="LiveId" clId="{05D19583-C2E9-4102-A967-3878126C357F}" dt="2021-10-25T12:06:39.016" v="11637" actId="255"/>
          <ac:spMkLst>
            <pc:docMk/>
            <pc:sldMk cId="4016843925" sldId="287"/>
            <ac:spMk id="3" creationId="{42E65A30-9BD2-49DF-8440-405287B11D91}"/>
          </ac:spMkLst>
        </pc:spChg>
      </pc:sldChg>
      <pc:sldChg chg="delSp modSp new mod">
        <pc:chgData name="nazan mersin" userId="39198b26a105b9c8" providerId="LiveId" clId="{05D19583-C2E9-4102-A967-3878126C357F}" dt="2021-10-25T12:06:49.731" v="11639" actId="255"/>
        <pc:sldMkLst>
          <pc:docMk/>
          <pc:sldMk cId="557163219" sldId="288"/>
        </pc:sldMkLst>
        <pc:spChg chg="del mod">
          <ac:chgData name="nazan mersin" userId="39198b26a105b9c8" providerId="LiveId" clId="{05D19583-C2E9-4102-A967-3878126C357F}" dt="2021-10-25T11:49:38.546" v="11048" actId="21"/>
          <ac:spMkLst>
            <pc:docMk/>
            <pc:sldMk cId="557163219" sldId="288"/>
            <ac:spMk id="2" creationId="{6807DF50-8415-4F46-BCB0-B3A434CC677F}"/>
          </ac:spMkLst>
        </pc:spChg>
        <pc:spChg chg="mod">
          <ac:chgData name="nazan mersin" userId="39198b26a105b9c8" providerId="LiveId" clId="{05D19583-C2E9-4102-A967-3878126C357F}" dt="2021-10-25T12:06:49.731" v="11639" actId="255"/>
          <ac:spMkLst>
            <pc:docMk/>
            <pc:sldMk cId="557163219" sldId="288"/>
            <ac:spMk id="3" creationId="{2530C76F-5769-46A7-8C26-480310C26C8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10/25/2021</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768674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10/25/2021</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601373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10/25/2021</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52754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10/25/2021</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25376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10/25/2021</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27660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10/25/2021</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12534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10/25/2021</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86275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10/25/2021</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81327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10/25/2021</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593997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10/25/2021</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67937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10/25/2021</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549305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10/25/2021</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353589575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20" r:id="rId5"/>
    <p:sldLayoutId id="2147483725" r:id="rId6"/>
    <p:sldLayoutId id="2147483721" r:id="rId7"/>
    <p:sldLayoutId id="2147483722" r:id="rId8"/>
    <p:sldLayoutId id="2147483723" r:id="rId9"/>
    <p:sldLayoutId id="2147483724" r:id="rId10"/>
    <p:sldLayoutId id="2147483726"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5D478C-A9A5-4832-89D8-703607711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8"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070DF15-E754-42BB-9A78-F070643B1F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980" y="4519947"/>
            <a:ext cx="12208582" cy="23356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2B8DF2C-88EA-4513-AE93-0CD14ACF93AE}"/>
              </a:ext>
            </a:extLst>
          </p:cNvPr>
          <p:cNvSpPr>
            <a:spLocks noGrp="1"/>
          </p:cNvSpPr>
          <p:nvPr>
            <p:ph type="ctrTitle"/>
          </p:nvPr>
        </p:nvSpPr>
        <p:spPr>
          <a:xfrm>
            <a:off x="2069331" y="4934601"/>
            <a:ext cx="8031961" cy="882398"/>
          </a:xfrm>
        </p:spPr>
        <p:txBody>
          <a:bodyPr>
            <a:normAutofit fontScale="90000"/>
          </a:bodyPr>
          <a:lstStyle/>
          <a:p>
            <a:r>
              <a:rPr lang="tr-TR" sz="1800" b="1" dirty="0">
                <a:effectLst/>
                <a:latin typeface="Calibri" panose="020F0502020204030204" pitchFamily="34" charset="0"/>
                <a:ea typeface="Calibri" panose="020F0502020204030204" pitchFamily="34" charset="0"/>
                <a:cs typeface="Arial" panose="020B0604020202020204" pitchFamily="34" charset="0"/>
              </a:rPr>
              <a:t>İlköğretim Matematik Öğretmen Adaylarının Öğrenim Gördükleri Lisans Programlarına İlişkin Görüşlerinin İncelenmesi: SWOT Analizi Örneği</a:t>
            </a:r>
            <a:br>
              <a:rPr lang="tr-TR" sz="1800" dirty="0">
                <a:effectLst/>
                <a:latin typeface="Calibri" panose="020F0502020204030204" pitchFamily="34" charset="0"/>
                <a:ea typeface="Calibri" panose="020F0502020204030204" pitchFamily="34" charset="0"/>
                <a:cs typeface="Arial" panose="020B0604020202020204" pitchFamily="34" charset="0"/>
              </a:rPr>
            </a:br>
            <a:endParaRPr lang="tr-TR" sz="4400" dirty="0"/>
          </a:p>
        </p:txBody>
      </p:sp>
      <p:sp>
        <p:nvSpPr>
          <p:cNvPr id="3" name="Alt Başlık 2">
            <a:extLst>
              <a:ext uri="{FF2B5EF4-FFF2-40B4-BE49-F238E27FC236}">
                <a16:creationId xmlns:a16="http://schemas.microsoft.com/office/drawing/2014/main" id="{EAAC92B2-112E-4DD9-9F4B-AD5DAEEC6ECF}"/>
              </a:ext>
            </a:extLst>
          </p:cNvPr>
          <p:cNvSpPr>
            <a:spLocks noGrp="1"/>
          </p:cNvSpPr>
          <p:nvPr>
            <p:ph type="subTitle" idx="1"/>
          </p:nvPr>
        </p:nvSpPr>
        <p:spPr>
          <a:xfrm>
            <a:off x="2780983" y="5476876"/>
            <a:ext cx="6945884" cy="978596"/>
          </a:xfrm>
        </p:spPr>
        <p:txBody>
          <a:bodyPr>
            <a:normAutofit/>
          </a:bodyPr>
          <a:lstStyle/>
          <a:p>
            <a:r>
              <a:rPr lang="tr-TR" sz="1200" dirty="0">
                <a:latin typeface="Calibri" panose="020F0502020204030204" pitchFamily="34" charset="0"/>
                <a:cs typeface="Calibri" panose="020F0502020204030204" pitchFamily="34" charset="0"/>
              </a:rPr>
              <a:t>Nazan mersin, Fatih DOĞAN, </a:t>
            </a:r>
          </a:p>
          <a:p>
            <a:r>
              <a:rPr lang="tr-TR" sz="1200" dirty="0">
                <a:latin typeface="Calibri" panose="020F0502020204030204" pitchFamily="34" charset="0"/>
                <a:cs typeface="Calibri" panose="020F0502020204030204" pitchFamily="34" charset="0"/>
              </a:rPr>
              <a:t>GÜNEY HACIÖMEROĞLU</a:t>
            </a:r>
          </a:p>
        </p:txBody>
      </p:sp>
      <p:pic>
        <p:nvPicPr>
          <p:cNvPr id="4" name="Picture 3" descr="Neon renkli ışık, sonsuz şekline sahip">
            <a:extLst>
              <a:ext uri="{FF2B5EF4-FFF2-40B4-BE49-F238E27FC236}">
                <a16:creationId xmlns:a16="http://schemas.microsoft.com/office/drawing/2014/main" id="{002B7205-2420-4E6E-B79C-BB02A9ED9E38}"/>
              </a:ext>
            </a:extLst>
          </p:cNvPr>
          <p:cNvPicPr>
            <a:picLocks noChangeAspect="1"/>
          </p:cNvPicPr>
          <p:nvPr/>
        </p:nvPicPr>
        <p:blipFill rotWithShape="1">
          <a:blip r:embed="rId2"/>
          <a:srcRect t="23245" b="21373"/>
          <a:stretch/>
        </p:blipFill>
        <p:spPr>
          <a:xfrm>
            <a:off x="-15059" y="1"/>
            <a:ext cx="12200741" cy="4510316"/>
          </a:xfrm>
          <a:prstGeom prst="rect">
            <a:avLst/>
          </a:prstGeom>
        </p:spPr>
      </p:pic>
      <p:grpSp>
        <p:nvGrpSpPr>
          <p:cNvPr id="13" name="Group 12">
            <a:extLst>
              <a:ext uri="{FF2B5EF4-FFF2-40B4-BE49-F238E27FC236}">
                <a16:creationId xmlns:a16="http://schemas.microsoft.com/office/drawing/2014/main" id="{67A83510-2790-4866-911D-2E1588DF5F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432" y="4252353"/>
            <a:ext cx="12157773" cy="494218"/>
            <a:chOff x="18956" y="5952517"/>
            <a:chExt cx="12157773" cy="494218"/>
          </a:xfrm>
          <a:solidFill>
            <a:schemeClr val="bg1"/>
          </a:solidFill>
        </p:grpSpPr>
        <p:sp>
          <p:nvSpPr>
            <p:cNvPr id="14" name="Freeform 10">
              <a:extLst>
                <a:ext uri="{FF2B5EF4-FFF2-40B4-BE49-F238E27FC236}">
                  <a16:creationId xmlns:a16="http://schemas.microsoft.com/office/drawing/2014/main" id="{DAB74ACE-7603-4829-88FE-C3C2B05EBD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37219" y="6356157"/>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 name="Freeform 15">
              <a:extLst>
                <a:ext uri="{FF2B5EF4-FFF2-40B4-BE49-F238E27FC236}">
                  <a16:creationId xmlns:a16="http://schemas.microsoft.com/office/drawing/2014/main" id="{DE3E37A0-8723-42F4-9435-F06BD01914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139192" y="6359421"/>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 name="Freeform 18">
              <a:extLst>
                <a:ext uri="{FF2B5EF4-FFF2-40B4-BE49-F238E27FC236}">
                  <a16:creationId xmlns:a16="http://schemas.microsoft.com/office/drawing/2014/main" id="{0C5FE567-8965-4799-B1E6-8A6E1A8488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384660" y="6368396"/>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 name="Freeform 22">
              <a:extLst>
                <a:ext uri="{FF2B5EF4-FFF2-40B4-BE49-F238E27FC236}">
                  <a16:creationId xmlns:a16="http://schemas.microsoft.com/office/drawing/2014/main" id="{BA3FF2FD-6394-4F97-B186-BD4A98C619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653573" y="6308012"/>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8" name="Freeform 8">
              <a:extLst>
                <a:ext uri="{FF2B5EF4-FFF2-40B4-BE49-F238E27FC236}">
                  <a16:creationId xmlns:a16="http://schemas.microsoft.com/office/drawing/2014/main" id="{1A361C9F-AD97-4338-B557-8766AFD033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956" y="595659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9" name="Freeform 19">
              <a:extLst>
                <a:ext uri="{FF2B5EF4-FFF2-40B4-BE49-F238E27FC236}">
                  <a16:creationId xmlns:a16="http://schemas.microsoft.com/office/drawing/2014/main" id="{F4FAA936-A80F-43B5-8A7D-17CC7CF771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709370" y="6291575"/>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0" name="Freeform 20">
              <a:extLst>
                <a:ext uri="{FF2B5EF4-FFF2-40B4-BE49-F238E27FC236}">
                  <a16:creationId xmlns:a16="http://schemas.microsoft.com/office/drawing/2014/main" id="{21246F32-1BA7-40E4-9AF9-CA517D4413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452381" y="6295774"/>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1" name="Freeform 23">
              <a:extLst>
                <a:ext uri="{FF2B5EF4-FFF2-40B4-BE49-F238E27FC236}">
                  <a16:creationId xmlns:a16="http://schemas.microsoft.com/office/drawing/2014/main" id="{C18EE8CE-BCF9-4C64-B335-C7830B03F3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883090" y="6322699"/>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2" name="Freeform 26">
              <a:extLst>
                <a:ext uri="{FF2B5EF4-FFF2-40B4-BE49-F238E27FC236}">
                  <a16:creationId xmlns:a16="http://schemas.microsoft.com/office/drawing/2014/main" id="{64AC2B2B-568F-4175-8D84-AD8F6B563F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04559" y="6308010"/>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3" name="Freeform 27">
              <a:extLst>
                <a:ext uri="{FF2B5EF4-FFF2-40B4-BE49-F238E27FC236}">
                  <a16:creationId xmlns:a16="http://schemas.microsoft.com/office/drawing/2014/main" id="{D9C6CF5C-8CF6-4274-86E0-CAF4A31F43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937280" y="6282192"/>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4" name="Freeform 28">
              <a:extLst>
                <a:ext uri="{FF2B5EF4-FFF2-40B4-BE49-F238E27FC236}">
                  <a16:creationId xmlns:a16="http://schemas.microsoft.com/office/drawing/2014/main" id="{3BFC56A2-55B3-432A-BD3B-4B2423A683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194538" y="62900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5" name="Freeform 30">
              <a:extLst>
                <a:ext uri="{FF2B5EF4-FFF2-40B4-BE49-F238E27FC236}">
                  <a16:creationId xmlns:a16="http://schemas.microsoft.com/office/drawing/2014/main" id="{BB036CEA-B307-404A-89D6-9414F417D2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42191" y="6338204"/>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6" name="Freeform 43">
              <a:extLst>
                <a:ext uri="{FF2B5EF4-FFF2-40B4-BE49-F238E27FC236}">
                  <a16:creationId xmlns:a16="http://schemas.microsoft.com/office/drawing/2014/main" id="{CB37E5F5-B903-4611-A739-0B7FBE8510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902106" y="6043523"/>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7" name="Freeform 51">
              <a:extLst>
                <a:ext uri="{FF2B5EF4-FFF2-40B4-BE49-F238E27FC236}">
                  <a16:creationId xmlns:a16="http://schemas.microsoft.com/office/drawing/2014/main" id="{B1012F2B-A8F1-4FD5-8E6F-1CC97D0AA8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10297" y="6035458"/>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8" name="Freeform 52">
              <a:extLst>
                <a:ext uri="{FF2B5EF4-FFF2-40B4-BE49-F238E27FC236}">
                  <a16:creationId xmlns:a16="http://schemas.microsoft.com/office/drawing/2014/main" id="{C04C6E0B-838E-4B10-91CA-29C498382A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277444" y="6038724"/>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29" name="Freeform 53">
              <a:extLst>
                <a:ext uri="{FF2B5EF4-FFF2-40B4-BE49-F238E27FC236}">
                  <a16:creationId xmlns:a16="http://schemas.microsoft.com/office/drawing/2014/main" id="{15D6CFEB-4FC5-45C3-8BDF-95EAD1EDFC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71034" y="603546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0" name="Freeform 54">
              <a:extLst>
                <a:ext uri="{FF2B5EF4-FFF2-40B4-BE49-F238E27FC236}">
                  <a16:creationId xmlns:a16="http://schemas.microsoft.com/office/drawing/2014/main" id="{EA8E01BA-7055-4707-906A-F08E2E2535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094009" y="6011795"/>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1" name="Freeform 55">
              <a:extLst>
                <a:ext uri="{FF2B5EF4-FFF2-40B4-BE49-F238E27FC236}">
                  <a16:creationId xmlns:a16="http://schemas.microsoft.com/office/drawing/2014/main" id="{CDA2DE76-0D5E-4F6F-95E7-508B725F8A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264556" y="604198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2" name="Freeform 56">
              <a:extLst>
                <a:ext uri="{FF2B5EF4-FFF2-40B4-BE49-F238E27FC236}">
                  <a16:creationId xmlns:a16="http://schemas.microsoft.com/office/drawing/2014/main" id="{669578C5-3D06-4B77-A897-A014B441B5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92340" y="5985586"/>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3" name="Freeform 57">
              <a:extLst>
                <a:ext uri="{FF2B5EF4-FFF2-40B4-BE49-F238E27FC236}">
                  <a16:creationId xmlns:a16="http://schemas.microsoft.com/office/drawing/2014/main" id="{85AA3005-AAD0-4587-B352-ECD937D61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037697" y="6020771"/>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4" name="Freeform 59">
              <a:extLst>
                <a:ext uri="{FF2B5EF4-FFF2-40B4-BE49-F238E27FC236}">
                  <a16:creationId xmlns:a16="http://schemas.microsoft.com/office/drawing/2014/main" id="{B4E9730F-E8B1-4F7C-BA99-3B3016F104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473186" y="605207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5" name="Freeform 60">
              <a:extLst>
                <a:ext uri="{FF2B5EF4-FFF2-40B4-BE49-F238E27FC236}">
                  <a16:creationId xmlns:a16="http://schemas.microsoft.com/office/drawing/2014/main" id="{A8922D05-C325-4918-84E6-1C62AD7BE0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825017" y="600281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6" name="Freeform 61">
              <a:extLst>
                <a:ext uri="{FF2B5EF4-FFF2-40B4-BE49-F238E27FC236}">
                  <a16:creationId xmlns:a16="http://schemas.microsoft.com/office/drawing/2014/main" id="{38DD42E8-8604-45E3-99FE-72D479AF2C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572460" y="5957121"/>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7" name="Freeform 5">
              <a:extLst>
                <a:ext uri="{FF2B5EF4-FFF2-40B4-BE49-F238E27FC236}">
                  <a16:creationId xmlns:a16="http://schemas.microsoft.com/office/drawing/2014/main" id="{2E946C70-11C9-4C85-BE3B-1149117F38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908414" y="6286792"/>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8" name="Freeform 6">
              <a:extLst>
                <a:ext uri="{FF2B5EF4-FFF2-40B4-BE49-F238E27FC236}">
                  <a16:creationId xmlns:a16="http://schemas.microsoft.com/office/drawing/2014/main" id="{48F637C4-CFB7-4421-9DAB-6730244B2C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634353" y="62661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39" name="Freeform 7">
              <a:extLst>
                <a:ext uri="{FF2B5EF4-FFF2-40B4-BE49-F238E27FC236}">
                  <a16:creationId xmlns:a16="http://schemas.microsoft.com/office/drawing/2014/main" id="{6E137FD9-DCB4-4E5A-960B-350C3627EE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77783" y="6246129"/>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0" name="Freeform 8">
              <a:extLst>
                <a:ext uri="{FF2B5EF4-FFF2-40B4-BE49-F238E27FC236}">
                  <a16:creationId xmlns:a16="http://schemas.microsoft.com/office/drawing/2014/main" id="{9DCD8437-9BFD-44B4-AAC8-75388190F2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82245" y="624294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1" name="Freeform 9">
              <a:extLst>
                <a:ext uri="{FF2B5EF4-FFF2-40B4-BE49-F238E27FC236}">
                  <a16:creationId xmlns:a16="http://schemas.microsoft.com/office/drawing/2014/main" id="{C9EEBF9B-D5F1-4EE3-A46A-A5A5E396A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268040" y="6282192"/>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2" name="Freeform 11">
              <a:extLst>
                <a:ext uri="{FF2B5EF4-FFF2-40B4-BE49-F238E27FC236}">
                  <a16:creationId xmlns:a16="http://schemas.microsoft.com/office/drawing/2014/main" id="{3A77B17D-E4D2-444B-8D75-F0171A3E85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510851" y="6246285"/>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3" name="Freeform 12">
              <a:extLst>
                <a:ext uri="{FF2B5EF4-FFF2-40B4-BE49-F238E27FC236}">
                  <a16:creationId xmlns:a16="http://schemas.microsoft.com/office/drawing/2014/main" id="{5FDB9442-6054-49E2-948E-D30AD9E09F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028371" y="6264238"/>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4" name="Freeform 13">
              <a:extLst>
                <a:ext uri="{FF2B5EF4-FFF2-40B4-BE49-F238E27FC236}">
                  <a16:creationId xmlns:a16="http://schemas.microsoft.com/office/drawing/2014/main" id="{3E1DF8B7-7CB2-4181-8525-4EE2D5D9EE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56011" y="6301648"/>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5" name="Freeform 14">
              <a:extLst>
                <a:ext uri="{FF2B5EF4-FFF2-40B4-BE49-F238E27FC236}">
                  <a16:creationId xmlns:a16="http://schemas.microsoft.com/office/drawing/2014/main" id="{4B3B2382-7947-4BAF-BF2F-830393F8EF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333279" y="6267101"/>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6" name="Freeform 16">
              <a:extLst>
                <a:ext uri="{FF2B5EF4-FFF2-40B4-BE49-F238E27FC236}">
                  <a16:creationId xmlns:a16="http://schemas.microsoft.com/office/drawing/2014/main" id="{AC95E7F5-BA75-4053-AC8F-81ACC42626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773156" y="6239757"/>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7" name="Freeform 17">
              <a:extLst>
                <a:ext uri="{FF2B5EF4-FFF2-40B4-BE49-F238E27FC236}">
                  <a16:creationId xmlns:a16="http://schemas.microsoft.com/office/drawing/2014/main" id="{8D431126-FDB6-42AF-BC9E-58E4C417BA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98709" y="6264239"/>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8" name="Freeform 21">
              <a:extLst>
                <a:ext uri="{FF2B5EF4-FFF2-40B4-BE49-F238E27FC236}">
                  <a16:creationId xmlns:a16="http://schemas.microsoft.com/office/drawing/2014/main" id="{4AA2BE9B-BD88-4958-B98E-7363A0FD5C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47787" y="6218542"/>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49" name="Freeform 25">
              <a:extLst>
                <a:ext uri="{FF2B5EF4-FFF2-40B4-BE49-F238E27FC236}">
                  <a16:creationId xmlns:a16="http://schemas.microsoft.com/office/drawing/2014/main" id="{BA18EADE-8501-4251-ADCD-EB02B73DF1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90115" y="6200589"/>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0" name="Freeform 29">
              <a:extLst>
                <a:ext uri="{FF2B5EF4-FFF2-40B4-BE49-F238E27FC236}">
                  <a16:creationId xmlns:a16="http://schemas.microsoft.com/office/drawing/2014/main" id="{D1886B2F-FFB5-4032-A012-EAE8464DDA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11181" y="6179372"/>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1" name="Freeform 31">
              <a:extLst>
                <a:ext uri="{FF2B5EF4-FFF2-40B4-BE49-F238E27FC236}">
                  <a16:creationId xmlns:a16="http://schemas.microsoft.com/office/drawing/2014/main" id="{65048464-3972-4F85-858C-BD0D6CC8A6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3201" y="624134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2" name="Freeform 32">
              <a:extLst>
                <a:ext uri="{FF2B5EF4-FFF2-40B4-BE49-F238E27FC236}">
                  <a16:creationId xmlns:a16="http://schemas.microsoft.com/office/drawing/2014/main" id="{9B136B45-B116-4EA4-802D-0D9EC238C9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406775" y="5979446"/>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3" name="Freeform 33">
              <a:extLst>
                <a:ext uri="{FF2B5EF4-FFF2-40B4-BE49-F238E27FC236}">
                  <a16:creationId xmlns:a16="http://schemas.microsoft.com/office/drawing/2014/main" id="{F7DA7C34-DDA0-41AB-A47F-E981F63E23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327423" y="6028408"/>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4" name="Freeform 34">
              <a:extLst>
                <a:ext uri="{FF2B5EF4-FFF2-40B4-BE49-F238E27FC236}">
                  <a16:creationId xmlns:a16="http://schemas.microsoft.com/office/drawing/2014/main" id="{BB16C09B-E126-49FC-B0C4-2CB43FA038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34031" y="6019431"/>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5" name="Freeform 35">
              <a:extLst>
                <a:ext uri="{FF2B5EF4-FFF2-40B4-BE49-F238E27FC236}">
                  <a16:creationId xmlns:a16="http://schemas.microsoft.com/office/drawing/2014/main" id="{A12A7CBF-E4C8-4085-88C3-03102FE468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24491" y="601290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6" name="Freeform 36">
              <a:extLst>
                <a:ext uri="{FF2B5EF4-FFF2-40B4-BE49-F238E27FC236}">
                  <a16:creationId xmlns:a16="http://schemas.microsoft.com/office/drawing/2014/main" id="{55CA9A4D-ABE6-426B-B7F0-F5B933349C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57884" y="598271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7" name="Freeform 37">
              <a:extLst>
                <a:ext uri="{FF2B5EF4-FFF2-40B4-BE49-F238E27FC236}">
                  <a16:creationId xmlns:a16="http://schemas.microsoft.com/office/drawing/2014/main" id="{8A4F3A5B-B199-4716-ADF4-5E33A7C0D1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49584" y="5970470"/>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8" name="Freeform 38">
              <a:extLst>
                <a:ext uri="{FF2B5EF4-FFF2-40B4-BE49-F238E27FC236}">
                  <a16:creationId xmlns:a16="http://schemas.microsoft.com/office/drawing/2014/main" id="{5846F32E-5DDD-4AF4-BE1C-5F1A3FF10D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29398" y="601045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59" name="Freeform 39">
              <a:extLst>
                <a:ext uri="{FF2B5EF4-FFF2-40B4-BE49-F238E27FC236}">
                  <a16:creationId xmlns:a16="http://schemas.microsoft.com/office/drawing/2014/main" id="{AFE38B2F-69BC-4661-84A3-EA04CDC3FE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580384" y="5998215"/>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0" name="Freeform 40">
              <a:extLst>
                <a:ext uri="{FF2B5EF4-FFF2-40B4-BE49-F238E27FC236}">
                  <a16:creationId xmlns:a16="http://schemas.microsoft.com/office/drawing/2014/main" id="{5CA6F12C-4208-48A6-B7B0-DD18CB3992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21911" y="5994951"/>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1" name="Freeform 41">
              <a:extLst>
                <a:ext uri="{FF2B5EF4-FFF2-40B4-BE49-F238E27FC236}">
                  <a16:creationId xmlns:a16="http://schemas.microsoft.com/office/drawing/2014/main" id="{0F08EA53-C6C6-49F1-B8DA-E20FFD6078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8116" y="599495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2" name="Freeform 42">
              <a:extLst>
                <a:ext uri="{FF2B5EF4-FFF2-40B4-BE49-F238E27FC236}">
                  <a16:creationId xmlns:a16="http://schemas.microsoft.com/office/drawing/2014/main" id="{6B6EA655-7497-4604-92DF-43CE7322ED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0716" y="5973734"/>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3" name="Freeform 44">
              <a:extLst>
                <a:ext uri="{FF2B5EF4-FFF2-40B4-BE49-F238E27FC236}">
                  <a16:creationId xmlns:a16="http://schemas.microsoft.com/office/drawing/2014/main" id="{082FFE9A-67C2-471A-AF37-ED9C238DB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639354" y="597699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4" name="Freeform 45">
              <a:extLst>
                <a:ext uri="{FF2B5EF4-FFF2-40B4-BE49-F238E27FC236}">
                  <a16:creationId xmlns:a16="http://schemas.microsoft.com/office/drawing/2014/main" id="{B0FD6176-7431-446D-91DB-56644A93C1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906" y="5952517"/>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5" name="Freeform 46">
              <a:extLst>
                <a:ext uri="{FF2B5EF4-FFF2-40B4-BE49-F238E27FC236}">
                  <a16:creationId xmlns:a16="http://schemas.microsoft.com/office/drawing/2014/main" id="{A46603FA-6405-410B-AD8A-3D75BE7A85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895937" y="6000664"/>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6" name="Freeform 47">
              <a:extLst>
                <a:ext uri="{FF2B5EF4-FFF2-40B4-BE49-F238E27FC236}">
                  <a16:creationId xmlns:a16="http://schemas.microsoft.com/office/drawing/2014/main" id="{6BE439BF-AE87-4F53-9DC9-72414AD1F1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865326" y="5973733"/>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7" name="Freeform 48">
              <a:extLst>
                <a:ext uri="{FF2B5EF4-FFF2-40B4-BE49-F238E27FC236}">
                  <a16:creationId xmlns:a16="http://schemas.microsoft.com/office/drawing/2014/main" id="{55C88911-7FE8-4196-8D02-DAB1B62D97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115444" y="5992749"/>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8" name="Freeform 49">
              <a:extLst>
                <a:ext uri="{FF2B5EF4-FFF2-40B4-BE49-F238E27FC236}">
                  <a16:creationId xmlns:a16="http://schemas.microsoft.com/office/drawing/2014/main" id="{BAD26C77-660F-4C9C-9A98-234048198B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5687" y="5955781"/>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69" name="Freeform 8">
              <a:extLst>
                <a:ext uri="{FF2B5EF4-FFF2-40B4-BE49-F238E27FC236}">
                  <a16:creationId xmlns:a16="http://schemas.microsoft.com/office/drawing/2014/main" id="{507A2021-3F23-43FC-AB0D-130B575906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83670" y="601943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0" name="Freeform 106">
              <a:extLst>
                <a:ext uri="{FF2B5EF4-FFF2-40B4-BE49-F238E27FC236}">
                  <a16:creationId xmlns:a16="http://schemas.microsoft.com/office/drawing/2014/main" id="{CB855C11-52EB-43D9-8831-1A26FCE12A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451" y="620454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1" name="Freeform 19">
              <a:extLst>
                <a:ext uri="{FF2B5EF4-FFF2-40B4-BE49-F238E27FC236}">
                  <a16:creationId xmlns:a16="http://schemas.microsoft.com/office/drawing/2014/main" id="{1A6AD416-1A17-49A9-8301-8C0A5A78CA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397390" y="6351960"/>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2" name="Freeform 20">
              <a:extLst>
                <a:ext uri="{FF2B5EF4-FFF2-40B4-BE49-F238E27FC236}">
                  <a16:creationId xmlns:a16="http://schemas.microsoft.com/office/drawing/2014/main" id="{F03687D9-14CC-461B-B4B5-907E10B6A1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40401" y="6356159"/>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3" name="Freeform 26">
              <a:extLst>
                <a:ext uri="{FF2B5EF4-FFF2-40B4-BE49-F238E27FC236}">
                  <a16:creationId xmlns:a16="http://schemas.microsoft.com/office/drawing/2014/main" id="{FCC639BE-A7F9-46A2-955A-3ACA454554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2049121" y="6351959"/>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4" name="Freeform 27">
              <a:extLst>
                <a:ext uri="{FF2B5EF4-FFF2-40B4-BE49-F238E27FC236}">
                  <a16:creationId xmlns:a16="http://schemas.microsoft.com/office/drawing/2014/main" id="{B3FED40E-A961-4D78-947A-5AC1BD510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625300" y="634257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5" name="Freeform 28">
              <a:extLst>
                <a:ext uri="{FF2B5EF4-FFF2-40B4-BE49-F238E27FC236}">
                  <a16:creationId xmlns:a16="http://schemas.microsoft.com/office/drawing/2014/main" id="{1445BCDF-9E07-46AD-A6B5-5BEFA223C1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851300" y="63519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6" name="Freeform 55">
              <a:extLst>
                <a:ext uri="{FF2B5EF4-FFF2-40B4-BE49-F238E27FC236}">
                  <a16:creationId xmlns:a16="http://schemas.microsoft.com/office/drawing/2014/main" id="{23324DC7-93D9-451A-9ABF-1B4D92BF22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988188" y="608391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7" name="Freeform 56">
              <a:extLst>
                <a:ext uri="{FF2B5EF4-FFF2-40B4-BE49-F238E27FC236}">
                  <a16:creationId xmlns:a16="http://schemas.microsoft.com/office/drawing/2014/main" id="{003474BA-A947-4598-96BB-BAACE2411D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080360" y="6045971"/>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8" name="Freeform 57">
              <a:extLst>
                <a:ext uri="{FF2B5EF4-FFF2-40B4-BE49-F238E27FC236}">
                  <a16:creationId xmlns:a16="http://schemas.microsoft.com/office/drawing/2014/main" id="{04426A72-0FD0-478F-AAC5-B49E142535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725717" y="6081156"/>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79" name="Freeform 60">
              <a:extLst>
                <a:ext uri="{FF2B5EF4-FFF2-40B4-BE49-F238E27FC236}">
                  <a16:creationId xmlns:a16="http://schemas.microsoft.com/office/drawing/2014/main" id="{17260BB0-9DCA-4927-89A5-1314AD40EB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513037" y="606320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0" name="Freeform 61">
              <a:extLst>
                <a:ext uri="{FF2B5EF4-FFF2-40B4-BE49-F238E27FC236}">
                  <a16:creationId xmlns:a16="http://schemas.microsoft.com/office/drawing/2014/main" id="{F459656F-63AC-4FC7-8D12-282B9B0C4C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260480" y="6017506"/>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1" name="Freeform 5">
              <a:extLst>
                <a:ext uri="{FF2B5EF4-FFF2-40B4-BE49-F238E27FC236}">
                  <a16:creationId xmlns:a16="http://schemas.microsoft.com/office/drawing/2014/main" id="{5C345A48-BE33-4B10-AF97-207DC7E2CC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96434" y="6347177"/>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2" name="Freeform 6">
              <a:extLst>
                <a:ext uri="{FF2B5EF4-FFF2-40B4-BE49-F238E27FC236}">
                  <a16:creationId xmlns:a16="http://schemas.microsoft.com/office/drawing/2014/main" id="{65503F74-3A89-46DD-AD4D-9BB164E252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310592" y="63458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3" name="Freeform 7">
              <a:extLst>
                <a:ext uri="{FF2B5EF4-FFF2-40B4-BE49-F238E27FC236}">
                  <a16:creationId xmlns:a16="http://schemas.microsoft.com/office/drawing/2014/main" id="{5D8D4A6C-9C30-46E6-953F-8FFE24534F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65803" y="6306514"/>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4" name="Freeform 8">
              <a:extLst>
                <a:ext uri="{FF2B5EF4-FFF2-40B4-BE49-F238E27FC236}">
                  <a16:creationId xmlns:a16="http://schemas.microsoft.com/office/drawing/2014/main" id="{844B12AB-BDBA-412B-8127-0671AB6BF8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0714" y="633931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5" name="Freeform 9">
              <a:extLst>
                <a:ext uri="{FF2B5EF4-FFF2-40B4-BE49-F238E27FC236}">
                  <a16:creationId xmlns:a16="http://schemas.microsoft.com/office/drawing/2014/main" id="{84AE8FA4-8AC5-4D0E-9FF8-B6F6D961FC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956060" y="6342577"/>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6" name="Freeform 11">
              <a:extLst>
                <a:ext uri="{FF2B5EF4-FFF2-40B4-BE49-F238E27FC236}">
                  <a16:creationId xmlns:a16="http://schemas.microsoft.com/office/drawing/2014/main" id="{462515DF-512D-49E0-B5FE-637D9E352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198871" y="6306670"/>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7" name="Freeform 12">
              <a:extLst>
                <a:ext uri="{FF2B5EF4-FFF2-40B4-BE49-F238E27FC236}">
                  <a16:creationId xmlns:a16="http://schemas.microsoft.com/office/drawing/2014/main" id="{342CB8A0-096D-4A9F-B962-294DB670BD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716391" y="6324623"/>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8" name="Freeform 13">
              <a:extLst>
                <a:ext uri="{FF2B5EF4-FFF2-40B4-BE49-F238E27FC236}">
                  <a16:creationId xmlns:a16="http://schemas.microsoft.com/office/drawing/2014/main" id="{6870353D-6B96-4946-8BB5-015BF6E6E22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44031" y="6362033"/>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9" name="Freeform 14">
              <a:extLst>
                <a:ext uri="{FF2B5EF4-FFF2-40B4-BE49-F238E27FC236}">
                  <a16:creationId xmlns:a16="http://schemas.microsoft.com/office/drawing/2014/main" id="{20249E38-6114-4065-8836-941D6C55D5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70859" y="6318096"/>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0" name="Freeform 16">
              <a:extLst>
                <a:ext uri="{FF2B5EF4-FFF2-40B4-BE49-F238E27FC236}">
                  <a16:creationId xmlns:a16="http://schemas.microsoft.com/office/drawing/2014/main" id="{BDA5073D-3C1B-4779-8DEF-FD9CD5308D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461176" y="6300142"/>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1" name="Freeform 17">
              <a:extLst>
                <a:ext uri="{FF2B5EF4-FFF2-40B4-BE49-F238E27FC236}">
                  <a16:creationId xmlns:a16="http://schemas.microsoft.com/office/drawing/2014/main" id="{79505220-ED85-46B5-A218-0991FA5794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39205" y="6341355"/>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2" name="Freeform 21">
              <a:extLst>
                <a:ext uri="{FF2B5EF4-FFF2-40B4-BE49-F238E27FC236}">
                  <a16:creationId xmlns:a16="http://schemas.microsoft.com/office/drawing/2014/main" id="{A8513416-DF87-4A83-8026-AF40654BAE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30057" y="6318096"/>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3" name="Freeform 25">
              <a:extLst>
                <a:ext uri="{FF2B5EF4-FFF2-40B4-BE49-F238E27FC236}">
                  <a16:creationId xmlns:a16="http://schemas.microsoft.com/office/drawing/2014/main" id="{AF0489C4-7984-4A49-9D02-ACE2DD3EC8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30591" y="6309120"/>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4" name="Freeform 29">
              <a:extLst>
                <a:ext uri="{FF2B5EF4-FFF2-40B4-BE49-F238E27FC236}">
                  <a16:creationId xmlns:a16="http://schemas.microsoft.com/office/drawing/2014/main" id="{3DB0DE7C-BF6D-4059-94C4-FD4D6E7BA9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497041" y="6299934"/>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5" name="Freeform 31">
              <a:extLst>
                <a:ext uri="{FF2B5EF4-FFF2-40B4-BE49-F238E27FC236}">
                  <a16:creationId xmlns:a16="http://schemas.microsoft.com/office/drawing/2014/main" id="{5B58E23E-6D06-4F24-B6F8-98AE632C2A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207517" y="633698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6" name="Freeform 32">
              <a:extLst>
                <a:ext uri="{FF2B5EF4-FFF2-40B4-BE49-F238E27FC236}">
                  <a16:creationId xmlns:a16="http://schemas.microsoft.com/office/drawing/2014/main" id="{7D87D95A-4B48-4140-BB5C-9A33AACBFA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94795" y="6039831"/>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7" name="Freeform 33">
              <a:extLst>
                <a:ext uri="{FF2B5EF4-FFF2-40B4-BE49-F238E27FC236}">
                  <a16:creationId xmlns:a16="http://schemas.microsoft.com/office/drawing/2014/main" id="{6D78BEA4-B995-4BEC-A3B4-C580D646AD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015443" y="608879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8" name="Freeform 34">
              <a:extLst>
                <a:ext uri="{FF2B5EF4-FFF2-40B4-BE49-F238E27FC236}">
                  <a16:creationId xmlns:a16="http://schemas.microsoft.com/office/drawing/2014/main" id="{C075F1AC-7155-4487-8B7A-0C74E2C65D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22051" y="6079816"/>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9" name="Freeform 35">
              <a:extLst>
                <a:ext uri="{FF2B5EF4-FFF2-40B4-BE49-F238E27FC236}">
                  <a16:creationId xmlns:a16="http://schemas.microsoft.com/office/drawing/2014/main" id="{2923812A-0930-464A-B863-8232CDF9BE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806684" y="6076799"/>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0" name="Freeform 36">
              <a:extLst>
                <a:ext uri="{FF2B5EF4-FFF2-40B4-BE49-F238E27FC236}">
                  <a16:creationId xmlns:a16="http://schemas.microsoft.com/office/drawing/2014/main" id="{5B22D5AF-1F95-4943-ADBD-50BF0DDC9B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345904" y="6043095"/>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1" name="Freeform 37">
              <a:extLst>
                <a:ext uri="{FF2B5EF4-FFF2-40B4-BE49-F238E27FC236}">
                  <a16:creationId xmlns:a16="http://schemas.microsoft.com/office/drawing/2014/main" id="{09709304-5160-4325-BE4E-F970450FA8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37604" y="6030855"/>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2" name="Freeform 38">
              <a:extLst>
                <a:ext uri="{FF2B5EF4-FFF2-40B4-BE49-F238E27FC236}">
                  <a16:creationId xmlns:a16="http://schemas.microsoft.com/office/drawing/2014/main" id="{6086BD94-D139-4DEE-9FB6-849360DAB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517418" y="6070840"/>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 name="Freeform 39">
              <a:extLst>
                <a:ext uri="{FF2B5EF4-FFF2-40B4-BE49-F238E27FC236}">
                  <a16:creationId xmlns:a16="http://schemas.microsoft.com/office/drawing/2014/main" id="{84B8A4B1-C709-4864-851E-6A76DE4E52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268404" y="6058600"/>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4" name="Freeform 40">
              <a:extLst>
                <a:ext uri="{FF2B5EF4-FFF2-40B4-BE49-F238E27FC236}">
                  <a16:creationId xmlns:a16="http://schemas.microsoft.com/office/drawing/2014/main" id="{51183B3E-65BA-45BB-9238-E5553DA7E2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09931" y="6055336"/>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5" name="Freeform 41">
              <a:extLst>
                <a:ext uri="{FF2B5EF4-FFF2-40B4-BE49-F238E27FC236}">
                  <a16:creationId xmlns:a16="http://schemas.microsoft.com/office/drawing/2014/main" id="{B456CBC6-D8DB-4226-8743-8355D0C1E2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126136" y="6055335"/>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6" name="Freeform 42">
              <a:extLst>
                <a:ext uri="{FF2B5EF4-FFF2-40B4-BE49-F238E27FC236}">
                  <a16:creationId xmlns:a16="http://schemas.microsoft.com/office/drawing/2014/main" id="{2A43AE63-9201-415C-A88E-C52685BF9A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98736" y="6034119"/>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7" name="Freeform 44">
              <a:extLst>
                <a:ext uri="{FF2B5EF4-FFF2-40B4-BE49-F238E27FC236}">
                  <a16:creationId xmlns:a16="http://schemas.microsoft.com/office/drawing/2014/main" id="{0BB8C75E-6B9A-4E95-85CF-ACD2D2AD2B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327374" y="603738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8" name="Freeform 45">
              <a:extLst>
                <a:ext uri="{FF2B5EF4-FFF2-40B4-BE49-F238E27FC236}">
                  <a16:creationId xmlns:a16="http://schemas.microsoft.com/office/drawing/2014/main" id="{F593E6EC-FB46-40CB-825C-C1305B1FB1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555926" y="601290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9" name="Freeform 46">
              <a:extLst>
                <a:ext uri="{FF2B5EF4-FFF2-40B4-BE49-F238E27FC236}">
                  <a16:creationId xmlns:a16="http://schemas.microsoft.com/office/drawing/2014/main" id="{517F36F0-8630-4831-9057-6CA9B217BE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83957" y="606104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0" name="Freeform 47">
              <a:extLst>
                <a:ext uri="{FF2B5EF4-FFF2-40B4-BE49-F238E27FC236}">
                  <a16:creationId xmlns:a16="http://schemas.microsoft.com/office/drawing/2014/main" id="{9614B5E6-3CE1-465E-8381-646179E1B1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553346" y="6034118"/>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1" name="Freeform 48">
              <a:extLst>
                <a:ext uri="{FF2B5EF4-FFF2-40B4-BE49-F238E27FC236}">
                  <a16:creationId xmlns:a16="http://schemas.microsoft.com/office/drawing/2014/main" id="{5A40C31A-16AE-42C0-AC3B-52DCA2F5A2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804575" y="6052072"/>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2" name="Freeform 49">
              <a:extLst>
                <a:ext uri="{FF2B5EF4-FFF2-40B4-BE49-F238E27FC236}">
                  <a16:creationId xmlns:a16="http://schemas.microsoft.com/office/drawing/2014/main" id="{CE95CDB5-B8FA-431B-B9BE-7791AD92C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03707" y="601616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grpSp>
    </p:spTree>
    <p:extLst>
      <p:ext uri="{BB962C8B-B14F-4D97-AF65-F5344CB8AC3E}">
        <p14:creationId xmlns:p14="http://schemas.microsoft.com/office/powerpoint/2010/main" val="2563225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4" name="Group 193">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645"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6"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6"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8"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7"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0"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8"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2"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9"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4"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0"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6"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1"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8"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2"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0"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3"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2"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4"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4"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5"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6"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6"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8"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7"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0"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8"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2"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9"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4"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0"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6"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1"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8"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2"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0"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3"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2"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4"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4"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5"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6"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6"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8"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7"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0"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8"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2"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9"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4"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5"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6"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7"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8"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9"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0"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1"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253" name="Rectangle 252">
            <a:extLst>
              <a:ext uri="{FF2B5EF4-FFF2-40B4-BE49-F238E27FC236}">
                <a16:creationId xmlns:a16="http://schemas.microsoft.com/office/drawing/2014/main" id="{C53527CE-0857-4148-A439-03E1284D2F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6CD19810-0510-4212-97FB-7AFD4F0635A7}"/>
              </a:ext>
            </a:extLst>
          </p:cNvPr>
          <p:cNvSpPr>
            <a:spLocks noGrp="1"/>
          </p:cNvSpPr>
          <p:nvPr>
            <p:ph type="title"/>
          </p:nvPr>
        </p:nvSpPr>
        <p:spPr>
          <a:xfrm>
            <a:off x="1110188" y="222032"/>
            <a:ext cx="9905999" cy="713860"/>
          </a:xfrm>
        </p:spPr>
        <p:txBody>
          <a:bodyPr vert="horz" lIns="91440" tIns="45720" rIns="91440" bIns="45720" rtlCol="0" anchor="ctr">
            <a:normAutofit/>
          </a:bodyPr>
          <a:lstStyle/>
          <a:p>
            <a:pPr algn="ctr"/>
            <a:r>
              <a:rPr lang="en-US" dirty="0"/>
              <a:t>Bulgular</a:t>
            </a:r>
          </a:p>
        </p:txBody>
      </p:sp>
      <p:graphicFrame>
        <p:nvGraphicFramePr>
          <p:cNvPr id="451" name="İçerik Yer Tutucusu 450">
            <a:extLst>
              <a:ext uri="{FF2B5EF4-FFF2-40B4-BE49-F238E27FC236}">
                <a16:creationId xmlns:a16="http://schemas.microsoft.com/office/drawing/2014/main" id="{F6345FB4-A729-4B9A-941C-6603E4EBC652}"/>
              </a:ext>
            </a:extLst>
          </p:cNvPr>
          <p:cNvGraphicFramePr>
            <a:graphicFrameLocks noGrp="1"/>
          </p:cNvGraphicFramePr>
          <p:nvPr>
            <p:ph idx="1"/>
            <p:extLst>
              <p:ext uri="{D42A27DB-BD31-4B8C-83A1-F6EECF244321}">
                <p14:modId xmlns:p14="http://schemas.microsoft.com/office/powerpoint/2010/main" val="4137390693"/>
              </p:ext>
            </p:extLst>
          </p:nvPr>
        </p:nvGraphicFramePr>
        <p:xfrm>
          <a:off x="992731" y="2650435"/>
          <a:ext cx="8676789" cy="3560008"/>
        </p:xfrm>
        <a:graphic>
          <a:graphicData uri="http://schemas.openxmlformats.org/drawingml/2006/table">
            <a:tbl>
              <a:tblPr firstRow="1" firstCol="1" bandRow="1">
                <a:tableStyleId>{68D230F3-CF80-4859-8CE7-A43EE81993B5}</a:tableStyleId>
              </a:tblPr>
              <a:tblGrid>
                <a:gridCol w="5137554">
                  <a:extLst>
                    <a:ext uri="{9D8B030D-6E8A-4147-A177-3AD203B41FA5}">
                      <a16:colId xmlns:a16="http://schemas.microsoft.com/office/drawing/2014/main" val="3687107758"/>
                    </a:ext>
                  </a:extLst>
                </a:gridCol>
                <a:gridCol w="2939616">
                  <a:extLst>
                    <a:ext uri="{9D8B030D-6E8A-4147-A177-3AD203B41FA5}">
                      <a16:colId xmlns:a16="http://schemas.microsoft.com/office/drawing/2014/main" val="3337743923"/>
                    </a:ext>
                  </a:extLst>
                </a:gridCol>
                <a:gridCol w="599619">
                  <a:extLst>
                    <a:ext uri="{9D8B030D-6E8A-4147-A177-3AD203B41FA5}">
                      <a16:colId xmlns:a16="http://schemas.microsoft.com/office/drawing/2014/main" val="2594410000"/>
                    </a:ext>
                  </a:extLst>
                </a:gridCol>
              </a:tblGrid>
              <a:tr h="407596">
                <a:tc>
                  <a:txBody>
                    <a:bodyPr/>
                    <a:lstStyle/>
                    <a:p>
                      <a:pPr algn="just">
                        <a:lnSpc>
                          <a:spcPct val="107000"/>
                        </a:lnSpc>
                        <a:spcAft>
                          <a:spcPts val="800"/>
                        </a:spcAft>
                      </a:pPr>
                      <a:r>
                        <a:rPr lang="tr-TR" sz="1600" b="1" cap="none" spc="0" dirty="0">
                          <a:solidFill>
                            <a:schemeClr val="tx1"/>
                          </a:solidFill>
                          <a:effectLst/>
                        </a:rPr>
                        <a:t>Kod</a:t>
                      </a:r>
                      <a:endParaRPr lang="tr-TR" sz="1600" b="1"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nchor="b"/>
                </a:tc>
                <a:tc>
                  <a:txBody>
                    <a:bodyPr/>
                    <a:lstStyle/>
                    <a:p>
                      <a:pPr algn="just">
                        <a:lnSpc>
                          <a:spcPct val="107000"/>
                        </a:lnSpc>
                        <a:spcAft>
                          <a:spcPts val="800"/>
                        </a:spcAft>
                      </a:pPr>
                      <a:r>
                        <a:rPr lang="tr-TR" sz="1600" b="1" cap="none" spc="0" dirty="0">
                          <a:solidFill>
                            <a:schemeClr val="tx1"/>
                          </a:solidFill>
                          <a:effectLst/>
                        </a:rPr>
                        <a:t>Öğretmen Adayı Kodu</a:t>
                      </a:r>
                      <a:endParaRPr lang="tr-TR" sz="1600" b="1"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nchor="b"/>
                </a:tc>
                <a:tc>
                  <a:txBody>
                    <a:bodyPr/>
                    <a:lstStyle/>
                    <a:p>
                      <a:pPr algn="just">
                        <a:lnSpc>
                          <a:spcPct val="107000"/>
                        </a:lnSpc>
                        <a:spcAft>
                          <a:spcPts val="800"/>
                        </a:spcAft>
                      </a:pPr>
                      <a:r>
                        <a:rPr lang="tr-TR" sz="1600" b="1" cap="none" spc="0">
                          <a:solidFill>
                            <a:schemeClr val="tx1"/>
                          </a:solidFill>
                          <a:effectLst/>
                        </a:rPr>
                        <a:t>f</a:t>
                      </a:r>
                      <a:endParaRPr lang="tr-TR" sz="16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nchor="b"/>
                </a:tc>
                <a:extLst>
                  <a:ext uri="{0D108BD9-81ED-4DB2-BD59-A6C34878D82A}">
                    <a16:rowId xmlns:a16="http://schemas.microsoft.com/office/drawing/2014/main" val="3826965717"/>
                  </a:ext>
                </a:extLst>
              </a:tr>
              <a:tr h="350268">
                <a:tc>
                  <a:txBody>
                    <a:bodyPr/>
                    <a:lstStyle/>
                    <a:p>
                      <a:pPr algn="just">
                        <a:lnSpc>
                          <a:spcPct val="107000"/>
                        </a:lnSpc>
                        <a:spcAft>
                          <a:spcPts val="800"/>
                        </a:spcAft>
                      </a:pPr>
                      <a:r>
                        <a:rPr lang="tr-TR" sz="1200" cap="none" spc="0" dirty="0">
                          <a:solidFill>
                            <a:schemeClr val="tx1"/>
                          </a:solidFill>
                          <a:effectLst/>
                        </a:rPr>
                        <a:t>Öğrencilere sorumluluk bilinci kazandırması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tc>
                  <a:txBody>
                    <a:bodyPr/>
                    <a:lstStyle/>
                    <a:p>
                      <a:pPr algn="just">
                        <a:lnSpc>
                          <a:spcPct val="107000"/>
                        </a:lnSpc>
                        <a:spcAft>
                          <a:spcPts val="800"/>
                        </a:spcAft>
                      </a:pPr>
                      <a:r>
                        <a:rPr lang="tr-TR" sz="1200" cap="none" spc="0">
                          <a:solidFill>
                            <a:schemeClr val="tx1"/>
                          </a:solidFill>
                          <a:effectLst/>
                        </a:rPr>
                        <a:t>ö1, ö31, ö59, ö67</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nchor="b"/>
                </a:tc>
                <a:tc>
                  <a:txBody>
                    <a:bodyPr/>
                    <a:lstStyle/>
                    <a:p>
                      <a:pPr algn="just">
                        <a:lnSpc>
                          <a:spcPct val="107000"/>
                        </a:lnSpc>
                        <a:spcAft>
                          <a:spcPts val="800"/>
                        </a:spcAft>
                      </a:pPr>
                      <a:r>
                        <a:rPr lang="tr-TR" sz="1200" cap="none" spc="0">
                          <a:solidFill>
                            <a:schemeClr val="tx1"/>
                          </a:solidFill>
                          <a:effectLst/>
                        </a:rPr>
                        <a:t>4</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extLst>
                  <a:ext uri="{0D108BD9-81ED-4DB2-BD59-A6C34878D82A}">
                    <a16:rowId xmlns:a16="http://schemas.microsoft.com/office/drawing/2014/main" val="1113839537"/>
                  </a:ext>
                </a:extLst>
              </a:tr>
              <a:tr h="350268">
                <a:tc>
                  <a:txBody>
                    <a:bodyPr/>
                    <a:lstStyle/>
                    <a:p>
                      <a:pPr algn="just">
                        <a:lnSpc>
                          <a:spcPct val="107000"/>
                        </a:lnSpc>
                        <a:spcAft>
                          <a:spcPts val="800"/>
                        </a:spcAft>
                      </a:pPr>
                      <a:r>
                        <a:rPr lang="tr-TR" sz="1200" cap="none" spc="0" dirty="0">
                          <a:solidFill>
                            <a:schemeClr val="tx1"/>
                          </a:solidFill>
                          <a:effectLst/>
                        </a:rPr>
                        <a:t>İyi yetişmiş ve başarılı olmaları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tc>
                  <a:txBody>
                    <a:bodyPr/>
                    <a:lstStyle/>
                    <a:p>
                      <a:pPr algn="just">
                        <a:lnSpc>
                          <a:spcPct val="107000"/>
                        </a:lnSpc>
                        <a:spcAft>
                          <a:spcPts val="800"/>
                        </a:spcAft>
                      </a:pPr>
                      <a:r>
                        <a:rPr lang="tr-TR" sz="1200" cap="none" spc="0">
                          <a:solidFill>
                            <a:schemeClr val="tx1"/>
                          </a:solidFill>
                          <a:effectLst/>
                        </a:rPr>
                        <a:t>ö42, ö50, ö66</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nchor="b"/>
                </a:tc>
                <a:tc>
                  <a:txBody>
                    <a:bodyPr/>
                    <a:lstStyle/>
                    <a:p>
                      <a:pPr algn="just">
                        <a:lnSpc>
                          <a:spcPct val="107000"/>
                        </a:lnSpc>
                        <a:spcAft>
                          <a:spcPts val="800"/>
                        </a:spcAft>
                      </a:pPr>
                      <a:r>
                        <a:rPr lang="tr-TR" sz="1200" cap="none" spc="0">
                          <a:solidFill>
                            <a:schemeClr val="tx1"/>
                          </a:solidFill>
                          <a:effectLst/>
                        </a:rPr>
                        <a:t>3</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extLst>
                  <a:ext uri="{0D108BD9-81ED-4DB2-BD59-A6C34878D82A}">
                    <a16:rowId xmlns:a16="http://schemas.microsoft.com/office/drawing/2014/main" val="98199068"/>
                  </a:ext>
                </a:extLst>
              </a:tr>
              <a:tr h="350268">
                <a:tc>
                  <a:txBody>
                    <a:bodyPr/>
                    <a:lstStyle/>
                    <a:p>
                      <a:pPr algn="just">
                        <a:lnSpc>
                          <a:spcPct val="107000"/>
                        </a:lnSpc>
                        <a:spcAft>
                          <a:spcPts val="800"/>
                        </a:spcAft>
                      </a:pPr>
                      <a:r>
                        <a:rPr lang="tr-TR" sz="1200" cap="none" spc="0" dirty="0">
                          <a:solidFill>
                            <a:schemeClr val="tx1"/>
                          </a:solidFill>
                          <a:effectLst/>
                        </a:rPr>
                        <a:t>Öğrencilere güvenmeleri</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tc>
                  <a:txBody>
                    <a:bodyPr/>
                    <a:lstStyle/>
                    <a:p>
                      <a:pPr algn="just">
                        <a:lnSpc>
                          <a:spcPct val="107000"/>
                        </a:lnSpc>
                        <a:spcAft>
                          <a:spcPts val="800"/>
                        </a:spcAft>
                      </a:pPr>
                      <a:r>
                        <a:rPr lang="tr-TR" sz="1200" cap="none" spc="0">
                          <a:solidFill>
                            <a:schemeClr val="tx1"/>
                          </a:solidFill>
                          <a:effectLst/>
                        </a:rPr>
                        <a:t>ö1, ö61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extLst>
                  <a:ext uri="{0D108BD9-81ED-4DB2-BD59-A6C34878D82A}">
                    <a16:rowId xmlns:a16="http://schemas.microsoft.com/office/drawing/2014/main" val="1256655429"/>
                  </a:ext>
                </a:extLst>
              </a:tr>
              <a:tr h="350268">
                <a:tc>
                  <a:txBody>
                    <a:bodyPr/>
                    <a:lstStyle/>
                    <a:p>
                      <a:pPr algn="just">
                        <a:lnSpc>
                          <a:spcPct val="107000"/>
                        </a:lnSpc>
                        <a:spcAft>
                          <a:spcPts val="800"/>
                        </a:spcAft>
                      </a:pPr>
                      <a:r>
                        <a:rPr lang="tr-TR" sz="1200" cap="none" spc="0">
                          <a:solidFill>
                            <a:schemeClr val="tx1"/>
                          </a:solidFill>
                          <a:effectLst/>
                        </a:rPr>
                        <a:t>Dersi etkin işlemeleri</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tc>
                  <a:txBody>
                    <a:bodyPr/>
                    <a:lstStyle/>
                    <a:p>
                      <a:pPr algn="just">
                        <a:lnSpc>
                          <a:spcPct val="107000"/>
                        </a:lnSpc>
                        <a:spcAft>
                          <a:spcPts val="800"/>
                        </a:spcAft>
                      </a:pPr>
                      <a:r>
                        <a:rPr lang="tr-TR" sz="1200" cap="none" spc="0">
                          <a:solidFill>
                            <a:schemeClr val="tx1"/>
                          </a:solidFill>
                          <a:effectLst/>
                        </a:rPr>
                        <a:t>ö1, ö51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extLst>
                  <a:ext uri="{0D108BD9-81ED-4DB2-BD59-A6C34878D82A}">
                    <a16:rowId xmlns:a16="http://schemas.microsoft.com/office/drawing/2014/main" val="571787481"/>
                  </a:ext>
                </a:extLst>
              </a:tr>
              <a:tr h="350268">
                <a:tc>
                  <a:txBody>
                    <a:bodyPr/>
                    <a:lstStyle/>
                    <a:p>
                      <a:pPr algn="just">
                        <a:lnSpc>
                          <a:spcPct val="107000"/>
                        </a:lnSpc>
                        <a:spcAft>
                          <a:spcPts val="800"/>
                        </a:spcAft>
                      </a:pPr>
                      <a:r>
                        <a:rPr lang="tr-TR" sz="1200" cap="none" spc="0" dirty="0">
                          <a:solidFill>
                            <a:schemeClr val="tx1"/>
                          </a:solidFill>
                          <a:effectLst/>
                        </a:rPr>
                        <a:t>Derse katılmaya teşvik etmeleri</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tc>
                  <a:txBody>
                    <a:bodyPr/>
                    <a:lstStyle/>
                    <a:p>
                      <a:pPr algn="just">
                        <a:lnSpc>
                          <a:spcPct val="107000"/>
                        </a:lnSpc>
                        <a:spcAft>
                          <a:spcPts val="800"/>
                        </a:spcAft>
                      </a:pPr>
                      <a:r>
                        <a:rPr lang="tr-TR" sz="1200" cap="none" spc="0" dirty="0">
                          <a:solidFill>
                            <a:schemeClr val="tx1"/>
                          </a:solidFill>
                          <a:effectLst/>
                        </a:rPr>
                        <a:t>ö3, ö61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extLst>
                  <a:ext uri="{0D108BD9-81ED-4DB2-BD59-A6C34878D82A}">
                    <a16:rowId xmlns:a16="http://schemas.microsoft.com/office/drawing/2014/main" val="2481077203"/>
                  </a:ext>
                </a:extLst>
              </a:tr>
              <a:tr h="350268">
                <a:tc>
                  <a:txBody>
                    <a:bodyPr/>
                    <a:lstStyle/>
                    <a:p>
                      <a:pPr algn="just">
                        <a:lnSpc>
                          <a:spcPct val="107000"/>
                        </a:lnSpc>
                        <a:spcAft>
                          <a:spcPts val="800"/>
                        </a:spcAft>
                      </a:pPr>
                      <a:r>
                        <a:rPr lang="tr-TR" sz="1200" cap="none" spc="0" dirty="0">
                          <a:solidFill>
                            <a:schemeClr val="tx1"/>
                          </a:solidFill>
                          <a:effectLst/>
                        </a:rPr>
                        <a:t>İletişime açık olmaları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tc>
                  <a:txBody>
                    <a:bodyPr/>
                    <a:lstStyle/>
                    <a:p>
                      <a:pPr algn="just">
                        <a:lnSpc>
                          <a:spcPct val="107000"/>
                        </a:lnSpc>
                        <a:spcAft>
                          <a:spcPts val="800"/>
                        </a:spcAft>
                      </a:pPr>
                      <a:r>
                        <a:rPr lang="tr-TR" sz="1200" cap="none" spc="0">
                          <a:solidFill>
                            <a:schemeClr val="tx1"/>
                          </a:solidFill>
                          <a:effectLst/>
                        </a:rPr>
                        <a:t>ö3, ö43</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extLst>
                  <a:ext uri="{0D108BD9-81ED-4DB2-BD59-A6C34878D82A}">
                    <a16:rowId xmlns:a16="http://schemas.microsoft.com/office/drawing/2014/main" val="3871774606"/>
                  </a:ext>
                </a:extLst>
              </a:tr>
              <a:tr h="350268">
                <a:tc>
                  <a:txBody>
                    <a:bodyPr/>
                    <a:lstStyle/>
                    <a:p>
                      <a:pPr>
                        <a:lnSpc>
                          <a:spcPct val="107000"/>
                        </a:lnSpc>
                        <a:spcAft>
                          <a:spcPts val="800"/>
                        </a:spcAft>
                      </a:pPr>
                      <a:r>
                        <a:rPr lang="tr-TR" sz="1200" cap="none" spc="0">
                          <a:solidFill>
                            <a:schemeClr val="tx1"/>
                          </a:solidFill>
                          <a:effectLst/>
                        </a:rPr>
                        <a:t>Öğrenciye değer vermeleri</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tc>
                  <a:txBody>
                    <a:bodyPr/>
                    <a:lstStyle/>
                    <a:p>
                      <a:pPr algn="just">
                        <a:lnSpc>
                          <a:spcPct val="107000"/>
                        </a:lnSpc>
                        <a:spcAft>
                          <a:spcPts val="800"/>
                        </a:spcAft>
                      </a:pPr>
                      <a:r>
                        <a:rPr lang="tr-TR" sz="1200" cap="none" spc="0" dirty="0">
                          <a:solidFill>
                            <a:schemeClr val="tx1"/>
                          </a:solidFill>
                          <a:effectLst/>
                        </a:rPr>
                        <a:t>ö61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extLst>
                  <a:ext uri="{0D108BD9-81ED-4DB2-BD59-A6C34878D82A}">
                    <a16:rowId xmlns:a16="http://schemas.microsoft.com/office/drawing/2014/main" val="3312181108"/>
                  </a:ext>
                </a:extLst>
              </a:tr>
              <a:tr h="350268">
                <a:tc>
                  <a:txBody>
                    <a:bodyPr/>
                    <a:lstStyle/>
                    <a:p>
                      <a:pPr algn="just">
                        <a:lnSpc>
                          <a:spcPct val="107000"/>
                        </a:lnSpc>
                        <a:spcAft>
                          <a:spcPts val="800"/>
                        </a:spcAft>
                      </a:pPr>
                      <a:r>
                        <a:rPr lang="tr-TR" sz="1200" cap="none" spc="0">
                          <a:solidFill>
                            <a:schemeClr val="tx1"/>
                          </a:solidFill>
                          <a:effectLst/>
                        </a:rPr>
                        <a:t>Öğrenci sorularına cevap vermeleri</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tc>
                  <a:txBody>
                    <a:bodyPr/>
                    <a:lstStyle/>
                    <a:p>
                      <a:pPr algn="just">
                        <a:lnSpc>
                          <a:spcPct val="107000"/>
                        </a:lnSpc>
                        <a:spcAft>
                          <a:spcPts val="800"/>
                        </a:spcAft>
                      </a:pPr>
                      <a:r>
                        <a:rPr lang="tr-TR" sz="1200" cap="none" spc="0" dirty="0">
                          <a:solidFill>
                            <a:schemeClr val="tx1"/>
                          </a:solidFill>
                          <a:effectLst/>
                        </a:rPr>
                        <a:t>ö65</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nchor="b"/>
                </a:tc>
                <a:tc>
                  <a:txBody>
                    <a:bodyPr/>
                    <a:lstStyle/>
                    <a:p>
                      <a:pPr algn="just">
                        <a:lnSpc>
                          <a:spcPct val="107000"/>
                        </a:lnSpc>
                        <a:spcAft>
                          <a:spcPts val="800"/>
                        </a:spcAft>
                      </a:pPr>
                      <a:r>
                        <a:rPr lang="tr-TR" sz="1200" cap="none" spc="0" dirty="0">
                          <a:solidFill>
                            <a:schemeClr val="tx1"/>
                          </a:solidFill>
                          <a:effectLst/>
                        </a:rPr>
                        <a:t>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extLst>
                  <a:ext uri="{0D108BD9-81ED-4DB2-BD59-A6C34878D82A}">
                    <a16:rowId xmlns:a16="http://schemas.microsoft.com/office/drawing/2014/main" val="1822953609"/>
                  </a:ext>
                </a:extLst>
              </a:tr>
              <a:tr h="350268">
                <a:tc>
                  <a:txBody>
                    <a:bodyPr/>
                    <a:lstStyle/>
                    <a:p>
                      <a:pPr algn="just">
                        <a:lnSpc>
                          <a:spcPct val="107000"/>
                        </a:lnSpc>
                        <a:spcAft>
                          <a:spcPts val="800"/>
                        </a:spcAft>
                      </a:pPr>
                      <a:r>
                        <a:rPr lang="tr-TR" sz="1200" cap="none" spc="0" dirty="0">
                          <a:solidFill>
                            <a:schemeClr val="tx1"/>
                          </a:solidFill>
                          <a:effectLst/>
                        </a:rPr>
                        <a:t>Motive edici olmaları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tc>
                  <a:txBody>
                    <a:bodyPr/>
                    <a:lstStyle/>
                    <a:p>
                      <a:pPr algn="just">
                        <a:lnSpc>
                          <a:spcPct val="107000"/>
                        </a:lnSpc>
                        <a:spcAft>
                          <a:spcPts val="800"/>
                        </a:spcAft>
                      </a:pPr>
                      <a:r>
                        <a:rPr lang="tr-TR" sz="1200" cap="none" spc="0">
                          <a:solidFill>
                            <a:schemeClr val="tx1"/>
                          </a:solidFill>
                          <a:effectLst/>
                        </a:rPr>
                        <a:t>ö76</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nchor="b"/>
                </a:tc>
                <a:tc>
                  <a:txBody>
                    <a:bodyPr/>
                    <a:lstStyle/>
                    <a:p>
                      <a:pPr algn="just">
                        <a:lnSpc>
                          <a:spcPct val="107000"/>
                        </a:lnSpc>
                        <a:spcAft>
                          <a:spcPts val="800"/>
                        </a:spcAft>
                      </a:pPr>
                      <a:r>
                        <a:rPr lang="tr-TR" sz="1200" cap="none" spc="0" dirty="0">
                          <a:solidFill>
                            <a:schemeClr val="tx1"/>
                          </a:solidFill>
                          <a:effectLst/>
                        </a:rPr>
                        <a:t>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3529" marR="50656" marT="18151" marB="136134"/>
                </a:tc>
                <a:extLst>
                  <a:ext uri="{0D108BD9-81ED-4DB2-BD59-A6C34878D82A}">
                    <a16:rowId xmlns:a16="http://schemas.microsoft.com/office/drawing/2014/main" val="3053140446"/>
                  </a:ext>
                </a:extLst>
              </a:tr>
            </a:tbl>
          </a:graphicData>
        </a:graphic>
      </p:graphicFrame>
      <p:sp>
        <p:nvSpPr>
          <p:cNvPr id="3" name="Metin kutusu 2">
            <a:extLst>
              <a:ext uri="{FF2B5EF4-FFF2-40B4-BE49-F238E27FC236}">
                <a16:creationId xmlns:a16="http://schemas.microsoft.com/office/drawing/2014/main" id="{C09615B4-FB9E-4464-B0BF-362AEBD78312}"/>
              </a:ext>
            </a:extLst>
          </p:cNvPr>
          <p:cNvSpPr txBox="1"/>
          <p:nvPr/>
        </p:nvSpPr>
        <p:spPr>
          <a:xfrm>
            <a:off x="542925" y="1196791"/>
            <a:ext cx="10819550" cy="646331"/>
          </a:xfrm>
          <a:prstGeom prst="rect">
            <a:avLst/>
          </a:prstGeom>
          <a:noFill/>
        </p:spPr>
        <p:txBody>
          <a:bodyPr wrap="square" rtlCol="0">
            <a:spAutoFit/>
          </a:bodyPr>
          <a:lstStyle/>
          <a:p>
            <a:r>
              <a:rPr lang="tr-TR" dirty="0"/>
              <a:t>Bu bölümde araştırma kapsamında öğretmen adaylarından toplanan verilerden elde edilen bulgulara yer verilmiştir.</a:t>
            </a:r>
          </a:p>
        </p:txBody>
      </p:sp>
      <p:sp>
        <p:nvSpPr>
          <p:cNvPr id="4" name="Metin kutusu 3">
            <a:extLst>
              <a:ext uri="{FF2B5EF4-FFF2-40B4-BE49-F238E27FC236}">
                <a16:creationId xmlns:a16="http://schemas.microsoft.com/office/drawing/2014/main" id="{4ECFB492-73FB-466C-BD84-132883A78C6B}"/>
              </a:ext>
            </a:extLst>
          </p:cNvPr>
          <p:cNvSpPr txBox="1"/>
          <p:nvPr/>
        </p:nvSpPr>
        <p:spPr>
          <a:xfrm>
            <a:off x="989854" y="2247342"/>
            <a:ext cx="8569617" cy="338554"/>
          </a:xfrm>
          <a:prstGeom prst="rect">
            <a:avLst/>
          </a:prstGeom>
          <a:noFill/>
        </p:spPr>
        <p:txBody>
          <a:bodyPr wrap="square" rtlCol="0">
            <a:spAutoFit/>
          </a:bodyPr>
          <a:lstStyle/>
          <a:p>
            <a:r>
              <a:rPr lang="tr-TR" sz="1600" dirty="0"/>
              <a:t>Tablo 1. Öğretim Elemanına İlişkin Güçlü Yönler Kategorisine İlişkin Görüşler</a:t>
            </a:r>
          </a:p>
        </p:txBody>
      </p:sp>
    </p:spTree>
    <p:extLst>
      <p:ext uri="{BB962C8B-B14F-4D97-AF65-F5344CB8AC3E}">
        <p14:creationId xmlns:p14="http://schemas.microsoft.com/office/powerpoint/2010/main" val="2708090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8" name="Rectangle 184">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9" name="Rectangle 186">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4" name="İçerik Yer Tutucusu 6">
            <a:extLst>
              <a:ext uri="{FF2B5EF4-FFF2-40B4-BE49-F238E27FC236}">
                <a16:creationId xmlns:a16="http://schemas.microsoft.com/office/drawing/2014/main" id="{38E39AC4-A79E-4C2D-A176-210B1AF56BAA}"/>
              </a:ext>
            </a:extLst>
          </p:cNvPr>
          <p:cNvGraphicFramePr>
            <a:graphicFrameLocks noGrp="1"/>
          </p:cNvGraphicFramePr>
          <p:nvPr>
            <p:ph idx="1"/>
            <p:extLst>
              <p:ext uri="{D42A27DB-BD31-4B8C-83A1-F6EECF244321}">
                <p14:modId xmlns:p14="http://schemas.microsoft.com/office/powerpoint/2010/main" val="1859321992"/>
              </p:ext>
            </p:extLst>
          </p:nvPr>
        </p:nvGraphicFramePr>
        <p:xfrm>
          <a:off x="1381125" y="2781467"/>
          <a:ext cx="8275608" cy="3161968"/>
        </p:xfrm>
        <a:graphic>
          <a:graphicData uri="http://schemas.openxmlformats.org/drawingml/2006/table">
            <a:tbl>
              <a:tblPr firstRow="1" firstCol="1" bandRow="1">
                <a:tableStyleId>{68D230F3-CF80-4859-8CE7-A43EE81993B5}</a:tableStyleId>
              </a:tblPr>
              <a:tblGrid>
                <a:gridCol w="4643308">
                  <a:extLst>
                    <a:ext uri="{9D8B030D-6E8A-4147-A177-3AD203B41FA5}">
                      <a16:colId xmlns:a16="http://schemas.microsoft.com/office/drawing/2014/main" val="173149676"/>
                    </a:ext>
                  </a:extLst>
                </a:gridCol>
                <a:gridCol w="3154480">
                  <a:extLst>
                    <a:ext uri="{9D8B030D-6E8A-4147-A177-3AD203B41FA5}">
                      <a16:colId xmlns:a16="http://schemas.microsoft.com/office/drawing/2014/main" val="3316731725"/>
                    </a:ext>
                  </a:extLst>
                </a:gridCol>
                <a:gridCol w="477820">
                  <a:extLst>
                    <a:ext uri="{9D8B030D-6E8A-4147-A177-3AD203B41FA5}">
                      <a16:colId xmlns:a16="http://schemas.microsoft.com/office/drawing/2014/main" val="1716148242"/>
                    </a:ext>
                  </a:extLst>
                </a:gridCol>
              </a:tblGrid>
              <a:tr h="506428">
                <a:tc>
                  <a:txBody>
                    <a:bodyPr/>
                    <a:lstStyle/>
                    <a:p>
                      <a:pPr marL="0" algn="just" defTabSz="914400" rtl="0" eaLnBrk="1" latinLnBrk="0" hangingPunct="1">
                        <a:lnSpc>
                          <a:spcPct val="107000"/>
                        </a:lnSpc>
                        <a:spcAft>
                          <a:spcPts val="800"/>
                        </a:spcAft>
                      </a:pPr>
                      <a:r>
                        <a:rPr lang="tr-TR" sz="1200" b="1" kern="1200" cap="none" spc="0" dirty="0">
                          <a:solidFill>
                            <a:schemeClr val="tx1"/>
                          </a:solidFill>
                          <a:effectLst/>
                          <a:latin typeface="+mn-lt"/>
                          <a:ea typeface="+mn-ea"/>
                          <a:cs typeface="+mn-cs"/>
                        </a:rPr>
                        <a:t>Kod</a:t>
                      </a:r>
                    </a:p>
                  </a:txBody>
                  <a:tcPr marL="130535" marR="83921" marT="80818" marB="100410" anchor="ctr"/>
                </a:tc>
                <a:tc>
                  <a:txBody>
                    <a:bodyPr/>
                    <a:lstStyle/>
                    <a:p>
                      <a:pPr marL="0" algn="just" defTabSz="914400" rtl="0" eaLnBrk="1" latinLnBrk="0" hangingPunct="1">
                        <a:lnSpc>
                          <a:spcPct val="107000"/>
                        </a:lnSpc>
                        <a:spcAft>
                          <a:spcPts val="800"/>
                        </a:spcAft>
                      </a:pPr>
                      <a:r>
                        <a:rPr lang="tr-TR" sz="1200" b="1" kern="1200" cap="none" spc="0">
                          <a:solidFill>
                            <a:schemeClr val="tx1"/>
                          </a:solidFill>
                          <a:effectLst/>
                          <a:latin typeface="+mn-lt"/>
                          <a:ea typeface="+mn-ea"/>
                          <a:cs typeface="+mn-cs"/>
                        </a:rPr>
                        <a:t>Öğretmen Adayı Kodu</a:t>
                      </a:r>
                    </a:p>
                  </a:txBody>
                  <a:tcPr marL="130535" marR="83921" marT="80818" marB="100410" anchor="ctr"/>
                </a:tc>
                <a:tc>
                  <a:txBody>
                    <a:bodyPr/>
                    <a:lstStyle/>
                    <a:p>
                      <a:pPr marL="0" algn="just" defTabSz="914400" rtl="0" eaLnBrk="1" latinLnBrk="0" hangingPunct="1">
                        <a:lnSpc>
                          <a:spcPct val="107000"/>
                        </a:lnSpc>
                        <a:spcAft>
                          <a:spcPts val="800"/>
                        </a:spcAft>
                      </a:pPr>
                      <a:r>
                        <a:rPr lang="tr-TR" sz="1200" b="1" kern="1200" cap="none" spc="0">
                          <a:solidFill>
                            <a:schemeClr val="tx1"/>
                          </a:solidFill>
                          <a:effectLst/>
                          <a:latin typeface="+mn-lt"/>
                          <a:ea typeface="+mn-ea"/>
                          <a:cs typeface="+mn-cs"/>
                        </a:rPr>
                        <a:t>f</a:t>
                      </a:r>
                    </a:p>
                  </a:txBody>
                  <a:tcPr marL="130535" marR="83921" marT="80818" marB="100410" anchor="ctr"/>
                </a:tc>
                <a:extLst>
                  <a:ext uri="{0D108BD9-81ED-4DB2-BD59-A6C34878D82A}">
                    <a16:rowId xmlns:a16="http://schemas.microsoft.com/office/drawing/2014/main" val="2296652923"/>
                  </a:ext>
                </a:extLst>
              </a:tr>
              <a:tr h="442590">
                <a:tc>
                  <a:txBody>
                    <a:bodyPr/>
                    <a:lstStyle/>
                    <a:p>
                      <a:pPr marL="0" algn="just" defTabSz="914400" rtl="0" eaLnBrk="1" latinLnBrk="0" hangingPunct="1">
                        <a:lnSpc>
                          <a:spcPct val="107000"/>
                        </a:lnSpc>
                        <a:spcAft>
                          <a:spcPts val="800"/>
                        </a:spcAft>
                      </a:pPr>
                      <a:r>
                        <a:rPr lang="tr-TR" sz="1200" b="1" kern="1200" cap="none" spc="0" dirty="0">
                          <a:solidFill>
                            <a:schemeClr val="tx1"/>
                          </a:solidFill>
                          <a:effectLst/>
                          <a:latin typeface="+mn-lt"/>
                          <a:ea typeface="+mn-ea"/>
                          <a:cs typeface="+mn-cs"/>
                        </a:rPr>
                        <a:t>Ödevlerin anlamayı kolaylaştırması</a:t>
                      </a:r>
                    </a:p>
                  </a:txBody>
                  <a:tcPr marL="130535" marR="83921" marT="80818" marB="100410" anchor="b"/>
                </a:tc>
                <a:tc>
                  <a:txBody>
                    <a:bodyPr/>
                    <a:lstStyle/>
                    <a:p>
                      <a:pPr marL="0" algn="just" defTabSz="914400" rtl="0" eaLnBrk="1" latinLnBrk="0" hangingPunct="1">
                        <a:lnSpc>
                          <a:spcPct val="107000"/>
                        </a:lnSpc>
                        <a:spcAft>
                          <a:spcPts val="800"/>
                        </a:spcAft>
                      </a:pPr>
                      <a:r>
                        <a:rPr lang="tr-TR" sz="1200" b="0" kern="1200" cap="none" spc="0" dirty="0">
                          <a:solidFill>
                            <a:schemeClr val="tx1"/>
                          </a:solidFill>
                          <a:effectLst/>
                          <a:latin typeface="+mn-lt"/>
                          <a:ea typeface="+mn-ea"/>
                          <a:cs typeface="+mn-cs"/>
                        </a:rPr>
                        <a:t>ö22, ö38, ö39, ö42, ö54, ö68</a:t>
                      </a:r>
                    </a:p>
                  </a:txBody>
                  <a:tcPr marL="130535" marR="83921" marT="80818" marB="100410" anchor="b"/>
                </a:tc>
                <a:tc>
                  <a:txBody>
                    <a:bodyPr/>
                    <a:lstStyle/>
                    <a:p>
                      <a:pPr marL="0" algn="just" defTabSz="914400" rtl="0" eaLnBrk="1" latinLnBrk="0" hangingPunct="1">
                        <a:lnSpc>
                          <a:spcPct val="107000"/>
                        </a:lnSpc>
                        <a:spcAft>
                          <a:spcPts val="800"/>
                        </a:spcAft>
                      </a:pPr>
                      <a:r>
                        <a:rPr lang="tr-TR" sz="1200" b="0" kern="1200" cap="none" spc="0">
                          <a:solidFill>
                            <a:schemeClr val="tx1"/>
                          </a:solidFill>
                          <a:effectLst/>
                          <a:latin typeface="+mn-lt"/>
                          <a:ea typeface="+mn-ea"/>
                          <a:cs typeface="+mn-cs"/>
                        </a:rPr>
                        <a:t>6</a:t>
                      </a:r>
                    </a:p>
                  </a:txBody>
                  <a:tcPr marL="130535" marR="83921" marT="80818" marB="100410"/>
                </a:tc>
                <a:extLst>
                  <a:ext uri="{0D108BD9-81ED-4DB2-BD59-A6C34878D82A}">
                    <a16:rowId xmlns:a16="http://schemas.microsoft.com/office/drawing/2014/main" val="2844297864"/>
                  </a:ext>
                </a:extLst>
              </a:tr>
              <a:tr h="442590">
                <a:tc>
                  <a:txBody>
                    <a:bodyPr/>
                    <a:lstStyle/>
                    <a:p>
                      <a:pPr marL="0" algn="just" defTabSz="914400" rtl="0" eaLnBrk="1" latinLnBrk="0" hangingPunct="1">
                        <a:lnSpc>
                          <a:spcPct val="107000"/>
                        </a:lnSpc>
                        <a:spcAft>
                          <a:spcPts val="800"/>
                        </a:spcAft>
                      </a:pPr>
                      <a:r>
                        <a:rPr lang="tr-TR" sz="1200" b="1" kern="1200" cap="none" spc="0" dirty="0">
                          <a:solidFill>
                            <a:schemeClr val="tx1"/>
                          </a:solidFill>
                          <a:effectLst/>
                          <a:latin typeface="+mn-lt"/>
                          <a:ea typeface="+mn-ea"/>
                          <a:cs typeface="+mn-cs"/>
                        </a:rPr>
                        <a:t>Ödevlerin araştırma temelli öğrenmeyi sağlaması</a:t>
                      </a:r>
                    </a:p>
                  </a:txBody>
                  <a:tcPr marL="130535" marR="83921" marT="80818" marB="100410" anchor="b"/>
                </a:tc>
                <a:tc>
                  <a:txBody>
                    <a:bodyPr/>
                    <a:lstStyle/>
                    <a:p>
                      <a:pPr marL="0" algn="just" defTabSz="914400" rtl="0" eaLnBrk="1" latinLnBrk="0" hangingPunct="1">
                        <a:lnSpc>
                          <a:spcPct val="107000"/>
                        </a:lnSpc>
                        <a:spcAft>
                          <a:spcPts val="800"/>
                        </a:spcAft>
                      </a:pPr>
                      <a:r>
                        <a:rPr lang="tr-TR" sz="1200" b="0" kern="1200" cap="none" spc="0" dirty="0">
                          <a:solidFill>
                            <a:schemeClr val="tx1"/>
                          </a:solidFill>
                          <a:effectLst/>
                          <a:latin typeface="+mn-lt"/>
                          <a:ea typeface="+mn-ea"/>
                          <a:cs typeface="+mn-cs"/>
                        </a:rPr>
                        <a:t>ö22, ö25, ö71</a:t>
                      </a:r>
                    </a:p>
                  </a:txBody>
                  <a:tcPr marL="130535" marR="83921" marT="80818" marB="100410" anchor="b"/>
                </a:tc>
                <a:tc>
                  <a:txBody>
                    <a:bodyPr/>
                    <a:lstStyle/>
                    <a:p>
                      <a:pPr marL="0" algn="just" defTabSz="914400" rtl="0" eaLnBrk="1" latinLnBrk="0" hangingPunct="1">
                        <a:lnSpc>
                          <a:spcPct val="107000"/>
                        </a:lnSpc>
                        <a:spcAft>
                          <a:spcPts val="800"/>
                        </a:spcAft>
                      </a:pPr>
                      <a:r>
                        <a:rPr lang="tr-TR" sz="1200" b="0" kern="1200" cap="none" spc="0">
                          <a:solidFill>
                            <a:schemeClr val="tx1"/>
                          </a:solidFill>
                          <a:effectLst/>
                          <a:latin typeface="+mn-lt"/>
                          <a:ea typeface="+mn-ea"/>
                          <a:cs typeface="+mn-cs"/>
                        </a:rPr>
                        <a:t>3</a:t>
                      </a:r>
                    </a:p>
                  </a:txBody>
                  <a:tcPr marL="130535" marR="83921" marT="80818" marB="100410"/>
                </a:tc>
                <a:extLst>
                  <a:ext uri="{0D108BD9-81ED-4DB2-BD59-A6C34878D82A}">
                    <a16:rowId xmlns:a16="http://schemas.microsoft.com/office/drawing/2014/main" val="2568854646"/>
                  </a:ext>
                </a:extLst>
              </a:tr>
              <a:tr h="442590">
                <a:tc>
                  <a:txBody>
                    <a:bodyPr/>
                    <a:lstStyle/>
                    <a:p>
                      <a:pPr marL="0" algn="just" defTabSz="914400" rtl="0" eaLnBrk="1" latinLnBrk="0" hangingPunct="1">
                        <a:lnSpc>
                          <a:spcPct val="107000"/>
                        </a:lnSpc>
                        <a:spcAft>
                          <a:spcPts val="800"/>
                        </a:spcAft>
                      </a:pPr>
                      <a:r>
                        <a:rPr lang="tr-TR" sz="1200" b="1" kern="1200" cap="none" spc="0" dirty="0">
                          <a:solidFill>
                            <a:schemeClr val="tx1"/>
                          </a:solidFill>
                          <a:effectLst/>
                          <a:latin typeface="+mn-lt"/>
                          <a:ea typeface="+mn-ea"/>
                          <a:cs typeface="+mn-cs"/>
                        </a:rPr>
                        <a:t>Ödevlerin gelişime yardımcı olması</a:t>
                      </a:r>
                    </a:p>
                  </a:txBody>
                  <a:tcPr marL="130535" marR="83921" marT="80818" marB="100410" anchor="b"/>
                </a:tc>
                <a:tc>
                  <a:txBody>
                    <a:bodyPr/>
                    <a:lstStyle/>
                    <a:p>
                      <a:pPr marL="0" algn="just" defTabSz="914400" rtl="0" eaLnBrk="1" latinLnBrk="0" hangingPunct="1">
                        <a:lnSpc>
                          <a:spcPct val="107000"/>
                        </a:lnSpc>
                        <a:spcAft>
                          <a:spcPts val="800"/>
                        </a:spcAft>
                      </a:pPr>
                      <a:r>
                        <a:rPr lang="tr-TR" sz="1200" b="0" kern="1200" cap="none" spc="0" dirty="0">
                          <a:solidFill>
                            <a:schemeClr val="tx1"/>
                          </a:solidFill>
                          <a:effectLst/>
                          <a:latin typeface="+mn-lt"/>
                          <a:ea typeface="+mn-ea"/>
                          <a:cs typeface="+mn-cs"/>
                        </a:rPr>
                        <a:t>ö81, ö85</a:t>
                      </a:r>
                    </a:p>
                  </a:txBody>
                  <a:tcPr marL="130535" marR="83921" marT="80818" marB="100410" anchor="b"/>
                </a:tc>
                <a:tc>
                  <a:txBody>
                    <a:bodyPr/>
                    <a:lstStyle/>
                    <a:p>
                      <a:pPr marL="0" algn="just" defTabSz="914400" rtl="0" eaLnBrk="1" latinLnBrk="0" hangingPunct="1">
                        <a:lnSpc>
                          <a:spcPct val="107000"/>
                        </a:lnSpc>
                        <a:spcAft>
                          <a:spcPts val="800"/>
                        </a:spcAft>
                      </a:pPr>
                      <a:r>
                        <a:rPr lang="tr-TR" sz="1200" b="0" kern="1200" cap="none" spc="0">
                          <a:solidFill>
                            <a:schemeClr val="tx1"/>
                          </a:solidFill>
                          <a:effectLst/>
                          <a:latin typeface="+mn-lt"/>
                          <a:ea typeface="+mn-ea"/>
                          <a:cs typeface="+mn-cs"/>
                        </a:rPr>
                        <a:t>2</a:t>
                      </a:r>
                    </a:p>
                  </a:txBody>
                  <a:tcPr marL="130535" marR="83921" marT="80818" marB="100410"/>
                </a:tc>
                <a:extLst>
                  <a:ext uri="{0D108BD9-81ED-4DB2-BD59-A6C34878D82A}">
                    <a16:rowId xmlns:a16="http://schemas.microsoft.com/office/drawing/2014/main" val="271894399"/>
                  </a:ext>
                </a:extLst>
              </a:tr>
              <a:tr h="442590">
                <a:tc>
                  <a:txBody>
                    <a:bodyPr/>
                    <a:lstStyle/>
                    <a:p>
                      <a:pPr marL="0" algn="just" defTabSz="914400" rtl="0" eaLnBrk="1" latinLnBrk="0" hangingPunct="1">
                        <a:lnSpc>
                          <a:spcPct val="107000"/>
                        </a:lnSpc>
                        <a:spcAft>
                          <a:spcPts val="800"/>
                        </a:spcAft>
                      </a:pPr>
                      <a:r>
                        <a:rPr lang="tr-TR" sz="1200" b="1" kern="1200" cap="none" spc="0" dirty="0">
                          <a:solidFill>
                            <a:schemeClr val="tx1"/>
                          </a:solidFill>
                          <a:effectLst/>
                          <a:latin typeface="+mn-lt"/>
                          <a:ea typeface="+mn-ea"/>
                          <a:cs typeface="+mn-cs"/>
                        </a:rPr>
                        <a:t>Ödevlerin zorlayıcı olmaması</a:t>
                      </a:r>
                    </a:p>
                  </a:txBody>
                  <a:tcPr marL="130535" marR="83921" marT="80818" marB="100410" anchor="b"/>
                </a:tc>
                <a:tc>
                  <a:txBody>
                    <a:bodyPr/>
                    <a:lstStyle/>
                    <a:p>
                      <a:pPr marL="0" algn="just" defTabSz="914400" rtl="0" eaLnBrk="1" latinLnBrk="0" hangingPunct="1">
                        <a:lnSpc>
                          <a:spcPct val="107000"/>
                        </a:lnSpc>
                        <a:spcAft>
                          <a:spcPts val="800"/>
                        </a:spcAft>
                      </a:pPr>
                      <a:r>
                        <a:rPr lang="tr-TR" sz="1200" b="0" kern="1200" cap="none" spc="0" dirty="0">
                          <a:solidFill>
                            <a:schemeClr val="tx1"/>
                          </a:solidFill>
                          <a:effectLst/>
                          <a:latin typeface="+mn-lt"/>
                          <a:ea typeface="+mn-ea"/>
                          <a:cs typeface="+mn-cs"/>
                        </a:rPr>
                        <a:t>ö10</a:t>
                      </a:r>
                    </a:p>
                  </a:txBody>
                  <a:tcPr marL="130535" marR="83921" marT="80818" marB="100410" anchor="b"/>
                </a:tc>
                <a:tc>
                  <a:txBody>
                    <a:bodyPr/>
                    <a:lstStyle/>
                    <a:p>
                      <a:pPr marL="0" algn="just" defTabSz="914400" rtl="0" eaLnBrk="1" latinLnBrk="0" hangingPunct="1">
                        <a:lnSpc>
                          <a:spcPct val="107000"/>
                        </a:lnSpc>
                        <a:spcAft>
                          <a:spcPts val="800"/>
                        </a:spcAft>
                      </a:pPr>
                      <a:r>
                        <a:rPr lang="tr-TR" sz="1200" b="0" kern="1200" cap="none" spc="0">
                          <a:solidFill>
                            <a:schemeClr val="tx1"/>
                          </a:solidFill>
                          <a:effectLst/>
                          <a:latin typeface="+mn-lt"/>
                          <a:ea typeface="+mn-ea"/>
                          <a:cs typeface="+mn-cs"/>
                        </a:rPr>
                        <a:t>1</a:t>
                      </a:r>
                    </a:p>
                  </a:txBody>
                  <a:tcPr marL="130535" marR="83921" marT="80818" marB="100410"/>
                </a:tc>
                <a:extLst>
                  <a:ext uri="{0D108BD9-81ED-4DB2-BD59-A6C34878D82A}">
                    <a16:rowId xmlns:a16="http://schemas.microsoft.com/office/drawing/2014/main" val="4259288318"/>
                  </a:ext>
                </a:extLst>
              </a:tr>
              <a:tr h="442590">
                <a:tc>
                  <a:txBody>
                    <a:bodyPr/>
                    <a:lstStyle/>
                    <a:p>
                      <a:pPr marL="0" algn="just" defTabSz="914400" rtl="0" eaLnBrk="1" latinLnBrk="0" hangingPunct="1">
                        <a:lnSpc>
                          <a:spcPct val="107000"/>
                        </a:lnSpc>
                        <a:spcAft>
                          <a:spcPts val="800"/>
                        </a:spcAft>
                      </a:pPr>
                      <a:r>
                        <a:rPr lang="tr-TR" sz="1200" b="1" kern="1200" cap="none" spc="0">
                          <a:solidFill>
                            <a:schemeClr val="tx1"/>
                          </a:solidFill>
                          <a:effectLst/>
                          <a:latin typeface="+mn-lt"/>
                          <a:ea typeface="+mn-ea"/>
                          <a:cs typeface="+mn-cs"/>
                        </a:rPr>
                        <a:t>Uygulamalı ödevlerin verilmesi</a:t>
                      </a:r>
                    </a:p>
                  </a:txBody>
                  <a:tcPr marL="130535" marR="83921" marT="80818" marB="100410" anchor="b"/>
                </a:tc>
                <a:tc>
                  <a:txBody>
                    <a:bodyPr/>
                    <a:lstStyle/>
                    <a:p>
                      <a:pPr marL="0" algn="just" defTabSz="914400" rtl="0" eaLnBrk="1" latinLnBrk="0" hangingPunct="1">
                        <a:lnSpc>
                          <a:spcPct val="107000"/>
                        </a:lnSpc>
                        <a:spcAft>
                          <a:spcPts val="800"/>
                        </a:spcAft>
                      </a:pPr>
                      <a:r>
                        <a:rPr lang="tr-TR" sz="1200" b="0" kern="1200" cap="none" spc="0" dirty="0">
                          <a:solidFill>
                            <a:schemeClr val="tx1"/>
                          </a:solidFill>
                          <a:effectLst/>
                          <a:latin typeface="+mn-lt"/>
                          <a:ea typeface="+mn-ea"/>
                          <a:cs typeface="+mn-cs"/>
                        </a:rPr>
                        <a:t>ö64</a:t>
                      </a:r>
                    </a:p>
                  </a:txBody>
                  <a:tcPr marL="130535" marR="83921" marT="80818" marB="100410" anchor="b"/>
                </a:tc>
                <a:tc>
                  <a:txBody>
                    <a:bodyPr/>
                    <a:lstStyle/>
                    <a:p>
                      <a:pPr marL="0" algn="just" defTabSz="914400" rtl="0" eaLnBrk="1" latinLnBrk="0" hangingPunct="1">
                        <a:lnSpc>
                          <a:spcPct val="107000"/>
                        </a:lnSpc>
                        <a:spcAft>
                          <a:spcPts val="800"/>
                        </a:spcAft>
                      </a:pPr>
                      <a:r>
                        <a:rPr lang="tr-TR" sz="1200" b="0" kern="1200" cap="none" spc="0">
                          <a:solidFill>
                            <a:schemeClr val="tx1"/>
                          </a:solidFill>
                          <a:effectLst/>
                          <a:latin typeface="+mn-lt"/>
                          <a:ea typeface="+mn-ea"/>
                          <a:cs typeface="+mn-cs"/>
                        </a:rPr>
                        <a:t>1</a:t>
                      </a:r>
                    </a:p>
                  </a:txBody>
                  <a:tcPr marL="130535" marR="83921" marT="80818" marB="100410"/>
                </a:tc>
                <a:extLst>
                  <a:ext uri="{0D108BD9-81ED-4DB2-BD59-A6C34878D82A}">
                    <a16:rowId xmlns:a16="http://schemas.microsoft.com/office/drawing/2014/main" val="1921052257"/>
                  </a:ext>
                </a:extLst>
              </a:tr>
              <a:tr h="442590">
                <a:tc>
                  <a:txBody>
                    <a:bodyPr/>
                    <a:lstStyle/>
                    <a:p>
                      <a:pPr marL="0" algn="just" defTabSz="914400" rtl="0" eaLnBrk="1" latinLnBrk="0" hangingPunct="1">
                        <a:lnSpc>
                          <a:spcPct val="107000"/>
                        </a:lnSpc>
                        <a:spcAft>
                          <a:spcPts val="800"/>
                        </a:spcAft>
                      </a:pPr>
                      <a:r>
                        <a:rPr lang="tr-TR" sz="1200" b="1" kern="1200" cap="none" spc="0" dirty="0">
                          <a:solidFill>
                            <a:schemeClr val="tx1"/>
                          </a:solidFill>
                          <a:effectLst/>
                          <a:latin typeface="+mn-lt"/>
                          <a:ea typeface="+mn-ea"/>
                          <a:cs typeface="+mn-cs"/>
                        </a:rPr>
                        <a:t>Ödevler yaratıcılığı geliştirmesi</a:t>
                      </a:r>
                    </a:p>
                  </a:txBody>
                  <a:tcPr marL="130535" marR="83921" marT="80818" marB="100410" anchor="b"/>
                </a:tc>
                <a:tc>
                  <a:txBody>
                    <a:bodyPr/>
                    <a:lstStyle/>
                    <a:p>
                      <a:pPr marL="0" algn="just" defTabSz="914400" rtl="0" eaLnBrk="1" latinLnBrk="0" hangingPunct="1">
                        <a:lnSpc>
                          <a:spcPct val="107000"/>
                        </a:lnSpc>
                        <a:spcAft>
                          <a:spcPts val="800"/>
                        </a:spcAft>
                      </a:pPr>
                      <a:r>
                        <a:rPr lang="tr-TR" sz="1200" b="0" kern="1200" cap="none" spc="0" dirty="0">
                          <a:solidFill>
                            <a:schemeClr val="tx1"/>
                          </a:solidFill>
                          <a:effectLst/>
                          <a:latin typeface="+mn-lt"/>
                          <a:ea typeface="+mn-ea"/>
                          <a:cs typeface="+mn-cs"/>
                        </a:rPr>
                        <a:t>ö71</a:t>
                      </a:r>
                    </a:p>
                  </a:txBody>
                  <a:tcPr marL="130535" marR="83921" marT="80818" marB="100410" anchor="b"/>
                </a:tc>
                <a:tc>
                  <a:txBody>
                    <a:bodyPr/>
                    <a:lstStyle/>
                    <a:p>
                      <a:pPr marL="0" algn="just" defTabSz="914400" rtl="0" eaLnBrk="1" latinLnBrk="0" hangingPunct="1">
                        <a:lnSpc>
                          <a:spcPct val="107000"/>
                        </a:lnSpc>
                        <a:spcAft>
                          <a:spcPts val="800"/>
                        </a:spcAft>
                      </a:pPr>
                      <a:r>
                        <a:rPr lang="tr-TR" sz="1200" b="0" kern="1200" cap="none" spc="0" dirty="0">
                          <a:solidFill>
                            <a:schemeClr val="tx1"/>
                          </a:solidFill>
                          <a:effectLst/>
                          <a:latin typeface="+mn-lt"/>
                          <a:ea typeface="+mn-ea"/>
                          <a:cs typeface="+mn-cs"/>
                        </a:rPr>
                        <a:t>1</a:t>
                      </a:r>
                    </a:p>
                  </a:txBody>
                  <a:tcPr marL="130535" marR="83921" marT="80818" marB="100410"/>
                </a:tc>
                <a:extLst>
                  <a:ext uri="{0D108BD9-81ED-4DB2-BD59-A6C34878D82A}">
                    <a16:rowId xmlns:a16="http://schemas.microsoft.com/office/drawing/2014/main" val="4129123867"/>
                  </a:ext>
                </a:extLst>
              </a:tr>
            </a:tbl>
          </a:graphicData>
        </a:graphic>
      </p:graphicFrame>
      <p:sp>
        <p:nvSpPr>
          <p:cNvPr id="5" name="Metin kutusu 4">
            <a:extLst>
              <a:ext uri="{FF2B5EF4-FFF2-40B4-BE49-F238E27FC236}">
                <a16:creationId xmlns:a16="http://schemas.microsoft.com/office/drawing/2014/main" id="{9B852CF0-4579-41DC-A2A9-009BC473A38B}"/>
              </a:ext>
            </a:extLst>
          </p:cNvPr>
          <p:cNvSpPr txBox="1"/>
          <p:nvPr/>
        </p:nvSpPr>
        <p:spPr>
          <a:xfrm>
            <a:off x="1503333" y="2357490"/>
            <a:ext cx="8153400" cy="338554"/>
          </a:xfrm>
          <a:prstGeom prst="rect">
            <a:avLst/>
          </a:prstGeom>
          <a:noFill/>
        </p:spPr>
        <p:txBody>
          <a:bodyPr wrap="square" rtlCol="0">
            <a:spAutoFit/>
          </a:bodyPr>
          <a:lstStyle/>
          <a:p>
            <a:r>
              <a:rPr lang="tr-TR" sz="1600" dirty="0"/>
              <a:t>Tablo 2. Ödevlere İlişkin Güçlü Yönler Kategorisine İlişkin Görüşler</a:t>
            </a:r>
          </a:p>
        </p:txBody>
      </p:sp>
    </p:spTree>
    <p:extLst>
      <p:ext uri="{BB962C8B-B14F-4D97-AF65-F5344CB8AC3E}">
        <p14:creationId xmlns:p14="http://schemas.microsoft.com/office/powerpoint/2010/main" val="1600767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0" name="Rectangle 104">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1" name="Rectangle 106">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İçerik Yer Tutucusu 3">
            <a:extLst>
              <a:ext uri="{FF2B5EF4-FFF2-40B4-BE49-F238E27FC236}">
                <a16:creationId xmlns:a16="http://schemas.microsoft.com/office/drawing/2014/main" id="{83A2681A-925A-4664-A165-2F1DDFFA9DE1}"/>
              </a:ext>
            </a:extLst>
          </p:cNvPr>
          <p:cNvGraphicFramePr>
            <a:graphicFrameLocks noGrp="1"/>
          </p:cNvGraphicFramePr>
          <p:nvPr>
            <p:ph idx="1"/>
            <p:extLst>
              <p:ext uri="{D42A27DB-BD31-4B8C-83A1-F6EECF244321}">
                <p14:modId xmlns:p14="http://schemas.microsoft.com/office/powerpoint/2010/main" val="617172008"/>
              </p:ext>
            </p:extLst>
          </p:nvPr>
        </p:nvGraphicFramePr>
        <p:xfrm>
          <a:off x="323850" y="752475"/>
          <a:ext cx="10515599" cy="5934075"/>
        </p:xfrm>
        <a:graphic>
          <a:graphicData uri="http://schemas.openxmlformats.org/drawingml/2006/table">
            <a:tbl>
              <a:tblPr firstRow="1" firstCol="1" bandRow="1">
                <a:tableStyleId>{68D230F3-CF80-4859-8CE7-A43EE81993B5}</a:tableStyleId>
              </a:tblPr>
              <a:tblGrid>
                <a:gridCol w="4413161">
                  <a:extLst>
                    <a:ext uri="{9D8B030D-6E8A-4147-A177-3AD203B41FA5}">
                      <a16:colId xmlns:a16="http://schemas.microsoft.com/office/drawing/2014/main" val="3561336332"/>
                    </a:ext>
                  </a:extLst>
                </a:gridCol>
                <a:gridCol w="5347245">
                  <a:extLst>
                    <a:ext uri="{9D8B030D-6E8A-4147-A177-3AD203B41FA5}">
                      <a16:colId xmlns:a16="http://schemas.microsoft.com/office/drawing/2014/main" val="463588563"/>
                    </a:ext>
                  </a:extLst>
                </a:gridCol>
                <a:gridCol w="755193">
                  <a:extLst>
                    <a:ext uri="{9D8B030D-6E8A-4147-A177-3AD203B41FA5}">
                      <a16:colId xmlns:a16="http://schemas.microsoft.com/office/drawing/2014/main" val="3303543267"/>
                    </a:ext>
                  </a:extLst>
                </a:gridCol>
              </a:tblGrid>
              <a:tr h="330706">
                <a:tc>
                  <a:txBody>
                    <a:bodyPr/>
                    <a:lstStyle/>
                    <a:p>
                      <a:pPr algn="just">
                        <a:lnSpc>
                          <a:spcPct val="107000"/>
                        </a:lnSpc>
                        <a:spcAft>
                          <a:spcPts val="800"/>
                        </a:spcAft>
                      </a:pPr>
                      <a:r>
                        <a:rPr lang="tr-TR" sz="1200" b="1" cap="none" spc="60" dirty="0">
                          <a:solidFill>
                            <a:schemeClr val="tx1"/>
                          </a:solidFill>
                          <a:effectLst/>
                        </a:rPr>
                        <a:t>Kod</a:t>
                      </a:r>
                      <a:endParaRPr lang="tr-TR" sz="1200" b="1" cap="none"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ctr"/>
                </a:tc>
                <a:tc>
                  <a:txBody>
                    <a:bodyPr/>
                    <a:lstStyle/>
                    <a:p>
                      <a:pPr algn="just">
                        <a:lnSpc>
                          <a:spcPct val="107000"/>
                        </a:lnSpc>
                        <a:spcAft>
                          <a:spcPts val="800"/>
                        </a:spcAft>
                      </a:pPr>
                      <a:r>
                        <a:rPr lang="tr-TR" sz="1200" b="1" cap="none" spc="60" dirty="0">
                          <a:solidFill>
                            <a:schemeClr val="tx1"/>
                          </a:solidFill>
                          <a:effectLst/>
                        </a:rPr>
                        <a:t>Öğretmen Adayı Kodu</a:t>
                      </a:r>
                      <a:endParaRPr lang="tr-TR" sz="1200" b="1" cap="none"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ctr"/>
                </a:tc>
                <a:tc>
                  <a:txBody>
                    <a:bodyPr/>
                    <a:lstStyle/>
                    <a:p>
                      <a:pPr algn="just">
                        <a:lnSpc>
                          <a:spcPct val="107000"/>
                        </a:lnSpc>
                        <a:spcAft>
                          <a:spcPts val="800"/>
                        </a:spcAft>
                      </a:pPr>
                      <a:r>
                        <a:rPr lang="tr-TR" sz="1200" b="1" cap="none" spc="60" dirty="0">
                          <a:solidFill>
                            <a:schemeClr val="tx1"/>
                          </a:solidFill>
                          <a:effectLst/>
                        </a:rPr>
                        <a:t>f</a:t>
                      </a:r>
                      <a:endParaRPr lang="tr-TR" sz="1200" b="1" cap="none"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ctr"/>
                </a:tc>
                <a:extLst>
                  <a:ext uri="{0D108BD9-81ED-4DB2-BD59-A6C34878D82A}">
                    <a16:rowId xmlns:a16="http://schemas.microsoft.com/office/drawing/2014/main" val="1166421286"/>
                  </a:ext>
                </a:extLst>
              </a:tr>
              <a:tr h="303487">
                <a:tc>
                  <a:txBody>
                    <a:bodyPr/>
                    <a:lstStyle/>
                    <a:p>
                      <a:pPr algn="just">
                        <a:lnSpc>
                          <a:spcPct val="107000"/>
                        </a:lnSpc>
                        <a:spcAft>
                          <a:spcPts val="800"/>
                        </a:spcAft>
                      </a:pPr>
                      <a:r>
                        <a:rPr lang="tr-TR" sz="1200" cap="none" spc="0" dirty="0">
                          <a:solidFill>
                            <a:schemeClr val="tx1"/>
                          </a:solidFill>
                          <a:effectLst/>
                        </a:rPr>
                        <a:t>Ders içeriklerinin yeterli olması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ö30, ö39, ö41, ö42, ö50, ö54, ö60, ö70, ö82, ö83, ö85, ö86</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12</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1372974650"/>
                  </a:ext>
                </a:extLst>
              </a:tr>
              <a:tr h="303487">
                <a:tc>
                  <a:txBody>
                    <a:bodyPr/>
                    <a:lstStyle/>
                    <a:p>
                      <a:pPr algn="just">
                        <a:lnSpc>
                          <a:spcPct val="107000"/>
                        </a:lnSpc>
                        <a:spcAft>
                          <a:spcPts val="800"/>
                        </a:spcAft>
                      </a:pPr>
                      <a:r>
                        <a:rPr lang="tr-TR" sz="1200" cap="none" spc="0">
                          <a:solidFill>
                            <a:schemeClr val="tx1"/>
                          </a:solidFill>
                          <a:effectLst/>
                        </a:rPr>
                        <a:t>Öğretim tekniklerine yönelik derslerin olması</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ö5, ö24, ö28, ö45, ö46, ö48, ö56, ö69, ö73, ö76</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10</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1540463814"/>
                  </a:ext>
                </a:extLst>
              </a:tr>
              <a:tr h="303487">
                <a:tc>
                  <a:txBody>
                    <a:bodyPr/>
                    <a:lstStyle/>
                    <a:p>
                      <a:pPr algn="just">
                        <a:lnSpc>
                          <a:spcPct val="107000"/>
                        </a:lnSpc>
                        <a:spcAft>
                          <a:spcPts val="800"/>
                        </a:spcAft>
                      </a:pPr>
                      <a:r>
                        <a:rPr lang="tr-TR" sz="1200" cap="none" spc="0" dirty="0">
                          <a:solidFill>
                            <a:schemeClr val="tx1"/>
                          </a:solidFill>
                          <a:effectLst/>
                        </a:rPr>
                        <a:t>Ders içeriklerinin zengin olması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ö12, ö13, ö14, ö17, ö19, ö59</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6</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4022548566"/>
                  </a:ext>
                </a:extLst>
              </a:tr>
              <a:tr h="303487">
                <a:tc>
                  <a:txBody>
                    <a:bodyPr/>
                    <a:lstStyle/>
                    <a:p>
                      <a:pPr algn="just">
                        <a:lnSpc>
                          <a:spcPct val="107000"/>
                        </a:lnSpc>
                        <a:spcAft>
                          <a:spcPts val="800"/>
                        </a:spcAft>
                      </a:pPr>
                      <a:r>
                        <a:rPr lang="tr-TR" sz="1200" cap="none" spc="0" dirty="0">
                          <a:solidFill>
                            <a:schemeClr val="tx1"/>
                          </a:solidFill>
                          <a:effectLst/>
                        </a:rPr>
                        <a:t>Eğitim derslerinin yoğunluğu</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ö10, ö52, ö55, ö76, </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4</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1138713079"/>
                  </a:ext>
                </a:extLst>
              </a:tr>
              <a:tr h="303487">
                <a:tc>
                  <a:txBody>
                    <a:bodyPr/>
                    <a:lstStyle/>
                    <a:p>
                      <a:pPr algn="just">
                        <a:lnSpc>
                          <a:spcPct val="107000"/>
                        </a:lnSpc>
                        <a:spcAft>
                          <a:spcPts val="800"/>
                        </a:spcAft>
                      </a:pPr>
                      <a:r>
                        <a:rPr lang="tr-TR" sz="1200" cap="none" spc="0" dirty="0">
                          <a:solidFill>
                            <a:schemeClr val="tx1"/>
                          </a:solidFill>
                          <a:effectLst/>
                        </a:rPr>
                        <a:t>Ders uygulamalarının olması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ö2, ö6, ö36</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3</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2961531361"/>
                  </a:ext>
                </a:extLst>
              </a:tr>
              <a:tr h="346481">
                <a:tc>
                  <a:txBody>
                    <a:bodyPr/>
                    <a:lstStyle/>
                    <a:p>
                      <a:pPr algn="just">
                        <a:lnSpc>
                          <a:spcPct val="107000"/>
                        </a:lnSpc>
                        <a:spcAft>
                          <a:spcPts val="800"/>
                        </a:spcAft>
                      </a:pPr>
                      <a:r>
                        <a:rPr lang="tr-TR" sz="1200" cap="none" spc="0" dirty="0">
                          <a:solidFill>
                            <a:schemeClr val="tx1"/>
                          </a:solidFill>
                          <a:effectLst/>
                        </a:rPr>
                        <a:t>Derslerin içeriklerine uygun olarak anlatılması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ö23, ö39</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2580883010"/>
                  </a:ext>
                </a:extLst>
              </a:tr>
              <a:tr h="303487">
                <a:tc>
                  <a:txBody>
                    <a:bodyPr/>
                    <a:lstStyle/>
                    <a:p>
                      <a:pPr algn="just">
                        <a:lnSpc>
                          <a:spcPct val="107000"/>
                        </a:lnSpc>
                        <a:spcAft>
                          <a:spcPts val="800"/>
                        </a:spcAft>
                      </a:pPr>
                      <a:r>
                        <a:rPr lang="tr-TR" sz="1200" cap="none" spc="0" dirty="0">
                          <a:solidFill>
                            <a:schemeClr val="tx1"/>
                          </a:solidFill>
                          <a:effectLst/>
                        </a:rPr>
                        <a:t>Derslerin zamanında yapılması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ö26, ö29</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2217531837"/>
                  </a:ext>
                </a:extLst>
              </a:tr>
              <a:tr h="303487">
                <a:tc>
                  <a:txBody>
                    <a:bodyPr/>
                    <a:lstStyle/>
                    <a:p>
                      <a:pPr algn="just">
                        <a:lnSpc>
                          <a:spcPct val="107000"/>
                        </a:lnSpc>
                        <a:spcAft>
                          <a:spcPts val="800"/>
                        </a:spcAft>
                      </a:pPr>
                      <a:r>
                        <a:rPr lang="tr-TR" sz="1200" cap="none" spc="0" dirty="0">
                          <a:solidFill>
                            <a:schemeClr val="tx1"/>
                          </a:solidFill>
                          <a:effectLst/>
                        </a:rPr>
                        <a:t>Derslerin iyi anlaşılır olması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ö57, ö83</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4203103477"/>
                  </a:ext>
                </a:extLst>
              </a:tr>
              <a:tr h="303487">
                <a:tc>
                  <a:txBody>
                    <a:bodyPr/>
                    <a:lstStyle/>
                    <a:p>
                      <a:pPr algn="just">
                        <a:lnSpc>
                          <a:spcPct val="107000"/>
                        </a:lnSpc>
                        <a:spcAft>
                          <a:spcPts val="800"/>
                        </a:spcAft>
                      </a:pPr>
                      <a:r>
                        <a:rPr lang="tr-TR" sz="1200" cap="none" spc="0" dirty="0">
                          <a:solidFill>
                            <a:schemeClr val="tx1"/>
                          </a:solidFill>
                          <a:effectLst/>
                        </a:rPr>
                        <a:t>Farklı bakış açıları kazandırması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ö63, ö77</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4072086597"/>
                  </a:ext>
                </a:extLst>
              </a:tr>
              <a:tr h="303487">
                <a:tc>
                  <a:txBody>
                    <a:bodyPr/>
                    <a:lstStyle/>
                    <a:p>
                      <a:pPr algn="just">
                        <a:lnSpc>
                          <a:spcPct val="107000"/>
                        </a:lnSpc>
                        <a:spcAft>
                          <a:spcPts val="800"/>
                        </a:spcAft>
                      </a:pPr>
                      <a:r>
                        <a:rPr lang="tr-TR" sz="1200" cap="none" spc="0" dirty="0">
                          <a:solidFill>
                            <a:schemeClr val="tx1"/>
                          </a:solidFill>
                          <a:effectLst/>
                        </a:rPr>
                        <a:t>Derslerin birbirini tamamlayıcı olması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ö72, ö73</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4143911584"/>
                  </a:ext>
                </a:extLst>
              </a:tr>
              <a:tr h="303487">
                <a:tc>
                  <a:txBody>
                    <a:bodyPr/>
                    <a:lstStyle/>
                    <a:p>
                      <a:pPr algn="just">
                        <a:lnSpc>
                          <a:spcPct val="107000"/>
                        </a:lnSpc>
                        <a:spcAft>
                          <a:spcPts val="800"/>
                        </a:spcAft>
                      </a:pPr>
                      <a:r>
                        <a:rPr lang="tr-TR" sz="1200" cap="none" spc="0" dirty="0">
                          <a:solidFill>
                            <a:schemeClr val="tx1"/>
                          </a:solidFill>
                          <a:effectLst/>
                        </a:rPr>
                        <a:t>Alan bilgisi derslerinin yoğun olarak görülmesi</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ö73, ö74</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1435499958"/>
                  </a:ext>
                </a:extLst>
              </a:tr>
              <a:tr h="303487">
                <a:tc>
                  <a:txBody>
                    <a:bodyPr/>
                    <a:lstStyle/>
                    <a:p>
                      <a:pPr algn="just">
                        <a:lnSpc>
                          <a:spcPct val="107000"/>
                        </a:lnSpc>
                        <a:spcAft>
                          <a:spcPts val="800"/>
                        </a:spcAft>
                      </a:pPr>
                      <a:r>
                        <a:rPr lang="tr-TR" sz="1200" cap="none" spc="0" dirty="0">
                          <a:solidFill>
                            <a:schemeClr val="tx1"/>
                          </a:solidFill>
                          <a:effectLst/>
                        </a:rPr>
                        <a:t>Derslerin merak uyandırıcı konular içermesi</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ö34</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939248873"/>
                  </a:ext>
                </a:extLst>
              </a:tr>
              <a:tr h="401096">
                <a:tc>
                  <a:txBody>
                    <a:bodyPr/>
                    <a:lstStyle/>
                    <a:p>
                      <a:pPr algn="just">
                        <a:lnSpc>
                          <a:spcPct val="107000"/>
                        </a:lnSpc>
                        <a:spcAft>
                          <a:spcPts val="800"/>
                        </a:spcAft>
                      </a:pPr>
                      <a:r>
                        <a:rPr lang="tr-TR" sz="1200" cap="none" spc="0" dirty="0">
                          <a:solidFill>
                            <a:schemeClr val="tx1"/>
                          </a:solidFill>
                          <a:effectLst/>
                        </a:rPr>
                        <a:t>Kavramların psikolojik ve tarihsel süreçlerinin görülmesi</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ö8</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1245285407"/>
                  </a:ext>
                </a:extLst>
              </a:tr>
              <a:tr h="303487">
                <a:tc>
                  <a:txBody>
                    <a:bodyPr/>
                    <a:lstStyle/>
                    <a:p>
                      <a:pPr algn="just">
                        <a:lnSpc>
                          <a:spcPct val="107000"/>
                        </a:lnSpc>
                        <a:spcAft>
                          <a:spcPts val="800"/>
                        </a:spcAft>
                      </a:pPr>
                      <a:r>
                        <a:rPr lang="tr-TR" sz="1200" cap="none" spc="0" dirty="0">
                          <a:solidFill>
                            <a:schemeClr val="tx1"/>
                          </a:solidFill>
                          <a:effectLst/>
                        </a:rPr>
                        <a:t>Derslerin güçlü bir temel oluşturması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ö67</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503868606"/>
                  </a:ext>
                </a:extLst>
              </a:tr>
              <a:tr h="303487">
                <a:tc>
                  <a:txBody>
                    <a:bodyPr/>
                    <a:lstStyle/>
                    <a:p>
                      <a:pPr algn="just">
                        <a:lnSpc>
                          <a:spcPct val="107000"/>
                        </a:lnSpc>
                        <a:spcAft>
                          <a:spcPts val="800"/>
                        </a:spcAft>
                      </a:pPr>
                      <a:r>
                        <a:rPr lang="tr-TR" sz="1200" cap="none" spc="0" dirty="0">
                          <a:solidFill>
                            <a:schemeClr val="tx1"/>
                          </a:solidFill>
                          <a:effectLst/>
                        </a:rPr>
                        <a:t>Derslerin tartışma yapabilme becerilerini geliştirmesi</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ö71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4252550499"/>
                  </a:ext>
                </a:extLst>
              </a:tr>
              <a:tr h="303487">
                <a:tc>
                  <a:txBody>
                    <a:bodyPr/>
                    <a:lstStyle/>
                    <a:p>
                      <a:pPr algn="just">
                        <a:lnSpc>
                          <a:spcPct val="107000"/>
                        </a:lnSpc>
                        <a:spcAft>
                          <a:spcPts val="800"/>
                        </a:spcAft>
                      </a:pPr>
                      <a:r>
                        <a:rPr lang="tr-TR" sz="1200" cap="none" spc="0" dirty="0">
                          <a:solidFill>
                            <a:schemeClr val="tx1"/>
                          </a:solidFill>
                          <a:effectLst/>
                        </a:rPr>
                        <a:t>Bazı derslerin </a:t>
                      </a:r>
                      <a:r>
                        <a:rPr lang="tr-TR" sz="1200" cap="none" spc="0" dirty="0" err="1">
                          <a:solidFill>
                            <a:schemeClr val="tx1"/>
                          </a:solidFill>
                          <a:effectLst/>
                        </a:rPr>
                        <a:t>KPSS'ye</a:t>
                      </a:r>
                      <a:r>
                        <a:rPr lang="tr-TR" sz="1200" cap="none" spc="0" dirty="0">
                          <a:solidFill>
                            <a:schemeClr val="tx1"/>
                          </a:solidFill>
                          <a:effectLst/>
                        </a:rPr>
                        <a:t> yönelik olması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ö80</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3211069028"/>
                  </a:ext>
                </a:extLst>
              </a:tr>
              <a:tr h="303487">
                <a:tc>
                  <a:txBody>
                    <a:bodyPr/>
                    <a:lstStyle/>
                    <a:p>
                      <a:pPr algn="just">
                        <a:lnSpc>
                          <a:spcPct val="107000"/>
                        </a:lnSpc>
                        <a:spcAft>
                          <a:spcPts val="800"/>
                        </a:spcAft>
                      </a:pPr>
                      <a:r>
                        <a:rPr lang="tr-TR" sz="1200" cap="none" spc="0">
                          <a:solidFill>
                            <a:schemeClr val="tx1"/>
                          </a:solidFill>
                          <a:effectLst/>
                        </a:rPr>
                        <a:t>Konuların mantığının öğrencilere aktarılması</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ö32</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2903998339"/>
                  </a:ext>
                </a:extLst>
              </a:tr>
              <a:tr h="303487">
                <a:tc>
                  <a:txBody>
                    <a:bodyPr/>
                    <a:lstStyle/>
                    <a:p>
                      <a:pPr algn="just">
                        <a:lnSpc>
                          <a:spcPct val="107000"/>
                        </a:lnSpc>
                        <a:spcAft>
                          <a:spcPts val="800"/>
                        </a:spcAft>
                      </a:pPr>
                      <a:r>
                        <a:rPr lang="tr-TR" sz="1200" cap="none" spc="0" dirty="0">
                          <a:solidFill>
                            <a:schemeClr val="tx1"/>
                          </a:solidFill>
                          <a:effectLst/>
                        </a:rPr>
                        <a:t>Araştırmayı öğrenmeyi sağlaması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ö40</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nchor="b"/>
                </a:tc>
                <a:tc>
                  <a:txBody>
                    <a:bodyPr/>
                    <a:lstStyle/>
                    <a:p>
                      <a:pPr algn="just">
                        <a:lnSpc>
                          <a:spcPct val="107000"/>
                        </a:lnSpc>
                        <a:spcAft>
                          <a:spcPts val="800"/>
                        </a:spcAft>
                      </a:pPr>
                      <a:r>
                        <a:rPr lang="tr-TR" sz="1200" cap="none" spc="0" dirty="0">
                          <a:solidFill>
                            <a:schemeClr val="tx1"/>
                          </a:solidFill>
                          <a:effectLst/>
                        </a:rPr>
                        <a:t>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33756" marR="33756" marT="54201" marB="0"/>
                </a:tc>
                <a:extLst>
                  <a:ext uri="{0D108BD9-81ED-4DB2-BD59-A6C34878D82A}">
                    <a16:rowId xmlns:a16="http://schemas.microsoft.com/office/drawing/2014/main" val="903571070"/>
                  </a:ext>
                </a:extLst>
              </a:tr>
            </a:tbl>
          </a:graphicData>
        </a:graphic>
      </p:graphicFrame>
      <p:sp>
        <p:nvSpPr>
          <p:cNvPr id="5" name="Metin kutusu 4">
            <a:extLst>
              <a:ext uri="{FF2B5EF4-FFF2-40B4-BE49-F238E27FC236}">
                <a16:creationId xmlns:a16="http://schemas.microsoft.com/office/drawing/2014/main" id="{D9CA0F3A-0375-4543-84D5-5DE55F18BC82}"/>
              </a:ext>
            </a:extLst>
          </p:cNvPr>
          <p:cNvSpPr txBox="1"/>
          <p:nvPr/>
        </p:nvSpPr>
        <p:spPr>
          <a:xfrm>
            <a:off x="236508" y="364121"/>
            <a:ext cx="8153400" cy="338554"/>
          </a:xfrm>
          <a:prstGeom prst="rect">
            <a:avLst/>
          </a:prstGeom>
          <a:noFill/>
        </p:spPr>
        <p:txBody>
          <a:bodyPr wrap="square" rtlCol="0">
            <a:spAutoFit/>
          </a:bodyPr>
          <a:lstStyle/>
          <a:p>
            <a:r>
              <a:rPr lang="tr-TR" sz="1600" dirty="0"/>
              <a:t>Tablo 3. Derslere İlişkin Güçlü Yönler Kategorisine İlişkin Görüşler</a:t>
            </a:r>
          </a:p>
        </p:txBody>
      </p:sp>
    </p:spTree>
    <p:extLst>
      <p:ext uri="{BB962C8B-B14F-4D97-AF65-F5344CB8AC3E}">
        <p14:creationId xmlns:p14="http://schemas.microsoft.com/office/powerpoint/2010/main" val="1921131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76" name="Rectangle 126">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7" name="Rectangle 128">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İçerik Yer Tutucusu 3">
            <a:extLst>
              <a:ext uri="{FF2B5EF4-FFF2-40B4-BE49-F238E27FC236}">
                <a16:creationId xmlns:a16="http://schemas.microsoft.com/office/drawing/2014/main" id="{2008C1D6-5036-460B-BBE9-19E5C04B8ECE}"/>
              </a:ext>
            </a:extLst>
          </p:cNvPr>
          <p:cNvGraphicFramePr>
            <a:graphicFrameLocks noGrp="1"/>
          </p:cNvGraphicFramePr>
          <p:nvPr>
            <p:ph idx="1"/>
            <p:extLst>
              <p:ext uri="{D42A27DB-BD31-4B8C-83A1-F6EECF244321}">
                <p14:modId xmlns:p14="http://schemas.microsoft.com/office/powerpoint/2010/main" val="1388715820"/>
              </p:ext>
            </p:extLst>
          </p:nvPr>
        </p:nvGraphicFramePr>
        <p:xfrm>
          <a:off x="965649" y="2086909"/>
          <a:ext cx="9426126" cy="4619616"/>
        </p:xfrm>
        <a:graphic>
          <a:graphicData uri="http://schemas.openxmlformats.org/drawingml/2006/table">
            <a:tbl>
              <a:tblPr firstRow="1" firstCol="1" bandRow="1">
                <a:tableStyleId>{68D230F3-CF80-4859-8CE7-A43EE81993B5}</a:tableStyleId>
              </a:tblPr>
              <a:tblGrid>
                <a:gridCol w="6318138">
                  <a:extLst>
                    <a:ext uri="{9D8B030D-6E8A-4147-A177-3AD203B41FA5}">
                      <a16:colId xmlns:a16="http://schemas.microsoft.com/office/drawing/2014/main" val="1664139325"/>
                    </a:ext>
                  </a:extLst>
                </a:gridCol>
                <a:gridCol w="2608970">
                  <a:extLst>
                    <a:ext uri="{9D8B030D-6E8A-4147-A177-3AD203B41FA5}">
                      <a16:colId xmlns:a16="http://schemas.microsoft.com/office/drawing/2014/main" val="739039026"/>
                    </a:ext>
                  </a:extLst>
                </a:gridCol>
                <a:gridCol w="499018">
                  <a:extLst>
                    <a:ext uri="{9D8B030D-6E8A-4147-A177-3AD203B41FA5}">
                      <a16:colId xmlns:a16="http://schemas.microsoft.com/office/drawing/2014/main" val="2136879417"/>
                    </a:ext>
                  </a:extLst>
                </a:gridCol>
              </a:tblGrid>
              <a:tr h="250983">
                <a:tc>
                  <a:txBody>
                    <a:bodyPr/>
                    <a:lstStyle/>
                    <a:p>
                      <a:pPr algn="just">
                        <a:lnSpc>
                          <a:spcPct val="107000"/>
                        </a:lnSpc>
                        <a:spcAft>
                          <a:spcPts val="800"/>
                        </a:spcAft>
                      </a:pPr>
                      <a:r>
                        <a:rPr lang="tr-TR" sz="1200" b="1" cap="none" spc="0" dirty="0">
                          <a:solidFill>
                            <a:schemeClr val="tx1"/>
                          </a:solidFill>
                          <a:effectLst/>
                        </a:rPr>
                        <a:t>Kod</a:t>
                      </a:r>
                      <a:endParaRPr lang="tr-TR" sz="1200" b="1"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ctr"/>
                </a:tc>
                <a:tc>
                  <a:txBody>
                    <a:bodyPr/>
                    <a:lstStyle/>
                    <a:p>
                      <a:pPr algn="just">
                        <a:lnSpc>
                          <a:spcPct val="107000"/>
                        </a:lnSpc>
                        <a:spcAft>
                          <a:spcPts val="800"/>
                        </a:spcAft>
                      </a:pPr>
                      <a:r>
                        <a:rPr lang="tr-TR" sz="1200" b="1" cap="none" spc="0" dirty="0">
                          <a:solidFill>
                            <a:schemeClr val="tx1"/>
                          </a:solidFill>
                          <a:effectLst/>
                        </a:rPr>
                        <a:t>Öğretmen Adayı Kodu</a:t>
                      </a:r>
                      <a:endParaRPr lang="tr-TR" sz="1200" b="1"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ctr"/>
                </a:tc>
                <a:tc>
                  <a:txBody>
                    <a:bodyPr/>
                    <a:lstStyle/>
                    <a:p>
                      <a:pPr algn="just">
                        <a:lnSpc>
                          <a:spcPct val="107000"/>
                        </a:lnSpc>
                        <a:spcAft>
                          <a:spcPts val="800"/>
                        </a:spcAft>
                      </a:pPr>
                      <a:r>
                        <a:rPr lang="tr-TR" sz="1200" b="1" cap="none" spc="0" dirty="0">
                          <a:solidFill>
                            <a:schemeClr val="tx1"/>
                          </a:solidFill>
                          <a:effectLst/>
                        </a:rPr>
                        <a:t>f</a:t>
                      </a:r>
                      <a:endParaRPr lang="tr-TR" sz="1200" b="1"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ctr"/>
                </a:tc>
                <a:extLst>
                  <a:ext uri="{0D108BD9-81ED-4DB2-BD59-A6C34878D82A}">
                    <a16:rowId xmlns:a16="http://schemas.microsoft.com/office/drawing/2014/main" val="631182596"/>
                  </a:ext>
                </a:extLst>
              </a:tr>
              <a:tr h="250983">
                <a:tc>
                  <a:txBody>
                    <a:bodyPr/>
                    <a:lstStyle/>
                    <a:p>
                      <a:pPr algn="just">
                        <a:lnSpc>
                          <a:spcPct val="107000"/>
                        </a:lnSpc>
                        <a:spcAft>
                          <a:spcPts val="800"/>
                        </a:spcAft>
                      </a:pPr>
                      <a:r>
                        <a:rPr lang="tr-TR" sz="1200" cap="none" spc="0">
                          <a:solidFill>
                            <a:schemeClr val="tx1"/>
                          </a:solidFill>
                          <a:effectLst/>
                        </a:rPr>
                        <a:t>Mesleğe iyi hazırlaması</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ö44, ö49, ö53, ö67, ö78, ö85</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6</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3216123247"/>
                  </a:ext>
                </a:extLst>
              </a:tr>
              <a:tr h="250983">
                <a:tc>
                  <a:txBody>
                    <a:bodyPr/>
                    <a:lstStyle/>
                    <a:p>
                      <a:pPr algn="just">
                        <a:lnSpc>
                          <a:spcPct val="107000"/>
                        </a:lnSpc>
                        <a:spcAft>
                          <a:spcPts val="800"/>
                        </a:spcAft>
                      </a:pPr>
                      <a:r>
                        <a:rPr lang="tr-TR" sz="1200" cap="none" spc="0">
                          <a:solidFill>
                            <a:schemeClr val="tx1"/>
                          </a:solidFill>
                          <a:effectLst/>
                        </a:rPr>
                        <a:t>Sistemin sorunsuz olması</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ö7, ö9, ö11, ö16, ö29, ö64</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6</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1401855284"/>
                  </a:ext>
                </a:extLst>
              </a:tr>
              <a:tr h="250983">
                <a:tc>
                  <a:txBody>
                    <a:bodyPr/>
                    <a:lstStyle/>
                    <a:p>
                      <a:pPr algn="just">
                        <a:lnSpc>
                          <a:spcPct val="107000"/>
                        </a:lnSpc>
                        <a:spcAft>
                          <a:spcPts val="800"/>
                        </a:spcAft>
                      </a:pPr>
                      <a:r>
                        <a:rPr lang="tr-TR" sz="1200" cap="none" spc="0" dirty="0">
                          <a:solidFill>
                            <a:schemeClr val="tx1"/>
                          </a:solidFill>
                          <a:effectLst/>
                        </a:rPr>
                        <a:t>Çocuk psikolojisi anlamayı sağlaması</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ö15, ö21, ö24, ö27, ö53</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5</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2851642879"/>
                  </a:ext>
                </a:extLst>
              </a:tr>
              <a:tr h="250983">
                <a:tc>
                  <a:txBody>
                    <a:bodyPr/>
                    <a:lstStyle/>
                    <a:p>
                      <a:pPr algn="just">
                        <a:lnSpc>
                          <a:spcPct val="107000"/>
                        </a:lnSpc>
                        <a:spcAft>
                          <a:spcPts val="800"/>
                        </a:spcAft>
                      </a:pPr>
                      <a:r>
                        <a:rPr lang="tr-TR" sz="1200" cap="none" spc="0" dirty="0">
                          <a:solidFill>
                            <a:schemeClr val="tx1"/>
                          </a:solidFill>
                          <a:effectLst/>
                        </a:rPr>
                        <a:t>Diksiyon gelişimine katkı sağlaması</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ö68, ö81</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3300511393"/>
                  </a:ext>
                </a:extLst>
              </a:tr>
              <a:tr h="250983">
                <a:tc>
                  <a:txBody>
                    <a:bodyPr/>
                    <a:lstStyle/>
                    <a:p>
                      <a:pPr algn="just">
                        <a:lnSpc>
                          <a:spcPct val="107000"/>
                        </a:lnSpc>
                        <a:spcAft>
                          <a:spcPts val="800"/>
                        </a:spcAft>
                      </a:pPr>
                      <a:r>
                        <a:rPr lang="tr-TR" sz="1200" cap="none" spc="0" dirty="0">
                          <a:solidFill>
                            <a:schemeClr val="tx1"/>
                          </a:solidFill>
                          <a:effectLst/>
                        </a:rPr>
                        <a:t>Değerlendirmede sınav yerine ödev kullanılması</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ö30, ö60</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3452105101"/>
                  </a:ext>
                </a:extLst>
              </a:tr>
              <a:tr h="250983">
                <a:tc>
                  <a:txBody>
                    <a:bodyPr/>
                    <a:lstStyle/>
                    <a:p>
                      <a:pPr algn="just">
                        <a:lnSpc>
                          <a:spcPct val="107000"/>
                        </a:lnSpc>
                        <a:spcAft>
                          <a:spcPts val="800"/>
                        </a:spcAft>
                      </a:pPr>
                      <a:r>
                        <a:rPr lang="tr-TR" sz="1200" cap="none" spc="0">
                          <a:solidFill>
                            <a:schemeClr val="tx1"/>
                          </a:solidFill>
                          <a:effectLst/>
                        </a:rPr>
                        <a:t>Sorgulayan öğretmen olmayı sağlaması</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ö48, ö50</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70074286"/>
                  </a:ext>
                </a:extLst>
              </a:tr>
              <a:tr h="250983">
                <a:tc>
                  <a:txBody>
                    <a:bodyPr/>
                    <a:lstStyle/>
                    <a:p>
                      <a:pPr algn="just">
                        <a:lnSpc>
                          <a:spcPct val="107000"/>
                        </a:lnSpc>
                        <a:spcAft>
                          <a:spcPts val="800"/>
                        </a:spcAft>
                      </a:pPr>
                      <a:r>
                        <a:rPr lang="tr-TR" sz="1200" cap="none" spc="0" dirty="0">
                          <a:solidFill>
                            <a:schemeClr val="tx1"/>
                          </a:solidFill>
                          <a:effectLst/>
                        </a:rPr>
                        <a:t>Ders kayıtlarına ve ders içeriklerine istenilen zamanda erişilebilmesi</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ö35, ö54</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3844490098"/>
                  </a:ext>
                </a:extLst>
              </a:tr>
              <a:tr h="250983">
                <a:tc>
                  <a:txBody>
                    <a:bodyPr/>
                    <a:lstStyle/>
                    <a:p>
                      <a:pPr algn="just">
                        <a:lnSpc>
                          <a:spcPct val="107000"/>
                        </a:lnSpc>
                        <a:spcAft>
                          <a:spcPts val="800"/>
                        </a:spcAft>
                      </a:pPr>
                      <a:r>
                        <a:rPr lang="tr-TR" sz="1200" cap="none" spc="0">
                          <a:solidFill>
                            <a:schemeClr val="tx1"/>
                          </a:solidFill>
                          <a:effectLst/>
                        </a:rPr>
                        <a:t>Öğretmen olma bilinci sağlaması</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ö41</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533240204"/>
                  </a:ext>
                </a:extLst>
              </a:tr>
              <a:tr h="274229">
                <a:tc>
                  <a:txBody>
                    <a:bodyPr/>
                    <a:lstStyle/>
                    <a:p>
                      <a:pPr algn="just">
                        <a:lnSpc>
                          <a:spcPct val="107000"/>
                        </a:lnSpc>
                        <a:spcAft>
                          <a:spcPts val="800"/>
                        </a:spcAft>
                      </a:pPr>
                      <a:r>
                        <a:rPr lang="tr-TR" sz="1200" cap="none" spc="0" dirty="0">
                          <a:solidFill>
                            <a:schemeClr val="tx1"/>
                          </a:solidFill>
                          <a:effectLst/>
                        </a:rPr>
                        <a:t>Matematiksel konuların öğrenci düzeyine uygunluğunu anlamayı sağlaması</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ö21</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1518373323"/>
                  </a:ext>
                </a:extLst>
              </a:tr>
              <a:tr h="250983">
                <a:tc>
                  <a:txBody>
                    <a:bodyPr/>
                    <a:lstStyle/>
                    <a:p>
                      <a:pPr algn="just">
                        <a:lnSpc>
                          <a:spcPct val="107000"/>
                        </a:lnSpc>
                        <a:spcAft>
                          <a:spcPts val="800"/>
                        </a:spcAft>
                      </a:pPr>
                      <a:r>
                        <a:rPr lang="tr-TR" sz="1200" cap="none" spc="0" dirty="0">
                          <a:solidFill>
                            <a:schemeClr val="tx1"/>
                          </a:solidFill>
                          <a:effectLst/>
                        </a:rPr>
                        <a:t>Sınıf yönetimi yapabilmeyi sağlaması</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ö45</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1759023359"/>
                  </a:ext>
                </a:extLst>
              </a:tr>
              <a:tr h="250983">
                <a:tc>
                  <a:txBody>
                    <a:bodyPr/>
                    <a:lstStyle/>
                    <a:p>
                      <a:pPr algn="just">
                        <a:lnSpc>
                          <a:spcPct val="107000"/>
                        </a:lnSpc>
                        <a:spcAft>
                          <a:spcPts val="800"/>
                        </a:spcAft>
                      </a:pPr>
                      <a:r>
                        <a:rPr lang="tr-TR" sz="1200" cap="none" spc="0">
                          <a:solidFill>
                            <a:schemeClr val="tx1"/>
                          </a:solidFill>
                          <a:effectLst/>
                        </a:rPr>
                        <a:t>Eğitimin farkındalığı arttırması</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ö33</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4083195714"/>
                  </a:ext>
                </a:extLst>
              </a:tr>
              <a:tr h="250983">
                <a:tc>
                  <a:txBody>
                    <a:bodyPr/>
                    <a:lstStyle/>
                    <a:p>
                      <a:pPr algn="just">
                        <a:lnSpc>
                          <a:spcPct val="107000"/>
                        </a:lnSpc>
                        <a:spcAft>
                          <a:spcPts val="800"/>
                        </a:spcAft>
                      </a:pPr>
                      <a:r>
                        <a:rPr lang="tr-TR" sz="1200" cap="none" spc="0">
                          <a:solidFill>
                            <a:schemeClr val="tx1"/>
                          </a:solidFill>
                          <a:effectLst/>
                        </a:rPr>
                        <a:t>Bilgisayar kullanma becerilerini geliştirmesi</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dirty="0">
                          <a:solidFill>
                            <a:schemeClr val="tx1"/>
                          </a:solidFill>
                          <a:effectLst/>
                        </a:rPr>
                        <a:t>ö79</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3680365847"/>
                  </a:ext>
                </a:extLst>
              </a:tr>
              <a:tr h="250983">
                <a:tc>
                  <a:txBody>
                    <a:bodyPr/>
                    <a:lstStyle/>
                    <a:p>
                      <a:pPr algn="just">
                        <a:lnSpc>
                          <a:spcPct val="107000"/>
                        </a:lnSpc>
                        <a:spcAft>
                          <a:spcPts val="800"/>
                        </a:spcAft>
                      </a:pPr>
                      <a:r>
                        <a:rPr lang="tr-TR" sz="1200" cap="none" spc="0">
                          <a:solidFill>
                            <a:schemeClr val="tx1"/>
                          </a:solidFill>
                          <a:effectLst/>
                        </a:rPr>
                        <a:t>Etkinlik temelli öğretimin çok fazla yapılması</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dirty="0">
                          <a:solidFill>
                            <a:schemeClr val="tx1"/>
                          </a:solidFill>
                          <a:effectLst/>
                        </a:rPr>
                        <a:t>ö84</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596061773"/>
                  </a:ext>
                </a:extLst>
              </a:tr>
              <a:tr h="250983">
                <a:tc>
                  <a:txBody>
                    <a:bodyPr/>
                    <a:lstStyle/>
                    <a:p>
                      <a:pPr algn="just">
                        <a:lnSpc>
                          <a:spcPct val="107000"/>
                        </a:lnSpc>
                        <a:spcAft>
                          <a:spcPts val="800"/>
                        </a:spcAft>
                      </a:pPr>
                      <a:r>
                        <a:rPr lang="tr-TR" sz="1200" cap="none" spc="0">
                          <a:solidFill>
                            <a:schemeClr val="tx1"/>
                          </a:solidFill>
                          <a:effectLst/>
                        </a:rPr>
                        <a:t>Öğrencilerin aktif olması</a:t>
                      </a:r>
                      <a:endParaRPr lang="tr-TR" sz="1200" cap="none" spc="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dirty="0">
                          <a:solidFill>
                            <a:schemeClr val="tx1"/>
                          </a:solidFill>
                          <a:effectLst/>
                        </a:rPr>
                        <a:t>ö20</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dirty="0">
                          <a:solidFill>
                            <a:schemeClr val="tx1"/>
                          </a:solidFill>
                          <a:effectLst/>
                        </a:rPr>
                        <a:t>1</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2241771544"/>
                  </a:ext>
                </a:extLst>
              </a:tr>
              <a:tr h="250983">
                <a:tc>
                  <a:txBody>
                    <a:bodyPr/>
                    <a:lstStyle/>
                    <a:p>
                      <a:pPr algn="just">
                        <a:lnSpc>
                          <a:spcPct val="107000"/>
                        </a:lnSpc>
                        <a:spcAft>
                          <a:spcPts val="800"/>
                        </a:spcAft>
                      </a:pPr>
                      <a:r>
                        <a:rPr lang="tr-TR" sz="1200" cap="none" spc="0" dirty="0">
                          <a:solidFill>
                            <a:schemeClr val="tx1"/>
                          </a:solidFill>
                          <a:effectLst/>
                        </a:rPr>
                        <a:t>Ders videolarının daha sonra izlenebilmesi</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a:solidFill>
                            <a:schemeClr val="tx1"/>
                          </a:solidFill>
                          <a:effectLst/>
                        </a:rPr>
                        <a:t>ö4</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nchor="b"/>
                </a:tc>
                <a:tc>
                  <a:txBody>
                    <a:bodyPr/>
                    <a:lstStyle/>
                    <a:p>
                      <a:pPr algn="just">
                        <a:lnSpc>
                          <a:spcPct val="107000"/>
                        </a:lnSpc>
                        <a:spcAft>
                          <a:spcPts val="800"/>
                        </a:spcAft>
                      </a:pPr>
                      <a:r>
                        <a:rPr lang="tr-TR" sz="1200" cap="none" spc="0" dirty="0">
                          <a:solidFill>
                            <a:schemeClr val="tx1"/>
                          </a:solidFill>
                          <a:effectLst/>
                        </a:rPr>
                        <a:t>1</a:t>
                      </a:r>
                      <a:endParaRPr lang="tr-TR" sz="1200" cap="none" spc="0" dirty="0">
                        <a:solidFill>
                          <a:schemeClr val="tx1"/>
                        </a:solidFill>
                        <a:effectLst/>
                        <a:latin typeface="Calibri" panose="020F0502020204030204" pitchFamily="34" charset="0"/>
                        <a:ea typeface="+mn-ea"/>
                        <a:cs typeface="Arial" panose="020B0604020202020204" pitchFamily="34" charset="0"/>
                      </a:endParaRPr>
                    </a:p>
                  </a:txBody>
                  <a:tcPr marL="66447" marR="6894" marT="51113" marB="51113"/>
                </a:tc>
                <a:extLst>
                  <a:ext uri="{0D108BD9-81ED-4DB2-BD59-A6C34878D82A}">
                    <a16:rowId xmlns:a16="http://schemas.microsoft.com/office/drawing/2014/main" val="2251373735"/>
                  </a:ext>
                </a:extLst>
              </a:tr>
            </a:tbl>
          </a:graphicData>
        </a:graphic>
      </p:graphicFrame>
      <p:sp>
        <p:nvSpPr>
          <p:cNvPr id="5" name="Metin kutusu 4">
            <a:extLst>
              <a:ext uri="{FF2B5EF4-FFF2-40B4-BE49-F238E27FC236}">
                <a16:creationId xmlns:a16="http://schemas.microsoft.com/office/drawing/2014/main" id="{4A15CFF4-0EA5-40C2-B19E-DF63BBCD8864}"/>
              </a:ext>
            </a:extLst>
          </p:cNvPr>
          <p:cNvSpPr txBox="1"/>
          <p:nvPr/>
        </p:nvSpPr>
        <p:spPr>
          <a:xfrm>
            <a:off x="1179482" y="1528346"/>
            <a:ext cx="9431367" cy="338554"/>
          </a:xfrm>
          <a:prstGeom prst="rect">
            <a:avLst/>
          </a:prstGeom>
          <a:noFill/>
        </p:spPr>
        <p:txBody>
          <a:bodyPr wrap="square" rtlCol="0">
            <a:spAutoFit/>
          </a:bodyPr>
          <a:lstStyle/>
          <a:p>
            <a:r>
              <a:rPr lang="tr-TR" sz="1600" dirty="0"/>
              <a:t>Tablo 4. Eğitim/Öğretim Süreci/İşleyişine Yönelik Güçlü Yönler Kategorisine İlişkin Görüşler</a:t>
            </a:r>
          </a:p>
        </p:txBody>
      </p:sp>
    </p:spTree>
    <p:extLst>
      <p:ext uri="{BB962C8B-B14F-4D97-AF65-F5344CB8AC3E}">
        <p14:creationId xmlns:p14="http://schemas.microsoft.com/office/powerpoint/2010/main" val="4155841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İçerik Yer Tutucusu 3">
            <a:extLst>
              <a:ext uri="{FF2B5EF4-FFF2-40B4-BE49-F238E27FC236}">
                <a16:creationId xmlns:a16="http://schemas.microsoft.com/office/drawing/2014/main" id="{E25C5662-61D3-4AEB-80F4-2A825D5F57AB}"/>
              </a:ext>
            </a:extLst>
          </p:cNvPr>
          <p:cNvGraphicFramePr>
            <a:graphicFrameLocks noGrp="1"/>
          </p:cNvGraphicFramePr>
          <p:nvPr>
            <p:ph idx="1"/>
            <p:extLst>
              <p:ext uri="{D42A27DB-BD31-4B8C-83A1-F6EECF244321}">
                <p14:modId xmlns:p14="http://schemas.microsoft.com/office/powerpoint/2010/main" val="1664327565"/>
              </p:ext>
            </p:extLst>
          </p:nvPr>
        </p:nvGraphicFramePr>
        <p:xfrm>
          <a:off x="4141757" y="2982231"/>
          <a:ext cx="5364193" cy="1484994"/>
        </p:xfrm>
        <a:graphic>
          <a:graphicData uri="http://schemas.openxmlformats.org/drawingml/2006/table">
            <a:tbl>
              <a:tblPr firstRow="1" firstCol="1" bandRow="1">
                <a:tableStyleId>{68D230F3-CF80-4859-8CE7-A43EE81993B5}</a:tableStyleId>
              </a:tblPr>
              <a:tblGrid>
                <a:gridCol w="1481944">
                  <a:extLst>
                    <a:ext uri="{9D8B030D-6E8A-4147-A177-3AD203B41FA5}">
                      <a16:colId xmlns:a16="http://schemas.microsoft.com/office/drawing/2014/main" val="153635453"/>
                    </a:ext>
                  </a:extLst>
                </a:gridCol>
                <a:gridCol w="2922320">
                  <a:extLst>
                    <a:ext uri="{9D8B030D-6E8A-4147-A177-3AD203B41FA5}">
                      <a16:colId xmlns:a16="http://schemas.microsoft.com/office/drawing/2014/main" val="2560126139"/>
                    </a:ext>
                  </a:extLst>
                </a:gridCol>
                <a:gridCol w="959929">
                  <a:extLst>
                    <a:ext uri="{9D8B030D-6E8A-4147-A177-3AD203B41FA5}">
                      <a16:colId xmlns:a16="http://schemas.microsoft.com/office/drawing/2014/main" val="2835682799"/>
                    </a:ext>
                  </a:extLst>
                </a:gridCol>
              </a:tblGrid>
              <a:tr h="742497">
                <a:tc>
                  <a:txBody>
                    <a:bodyPr/>
                    <a:lstStyle/>
                    <a:p>
                      <a:pPr algn="just">
                        <a:lnSpc>
                          <a:spcPct val="107000"/>
                        </a:lnSpc>
                        <a:spcAft>
                          <a:spcPts val="800"/>
                        </a:spcAft>
                      </a:pPr>
                      <a:r>
                        <a:rPr lang="tr-TR" sz="1600" dirty="0">
                          <a:effectLst/>
                        </a:rPr>
                        <a:t>Kod</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205740" marR="205740" marT="0" marB="0"/>
                </a:tc>
                <a:tc>
                  <a:txBody>
                    <a:bodyPr/>
                    <a:lstStyle/>
                    <a:p>
                      <a:pPr algn="just">
                        <a:lnSpc>
                          <a:spcPct val="107000"/>
                        </a:lnSpc>
                        <a:spcAft>
                          <a:spcPts val="800"/>
                        </a:spcAft>
                      </a:pPr>
                      <a:r>
                        <a:rPr lang="tr-TR" sz="1600" dirty="0">
                          <a:effectLst/>
                        </a:rPr>
                        <a:t>Öğretmen Adayı Kodu</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205740" marR="205740" marT="0" marB="0"/>
                </a:tc>
                <a:tc>
                  <a:txBody>
                    <a:bodyPr/>
                    <a:lstStyle/>
                    <a:p>
                      <a:pPr algn="just">
                        <a:lnSpc>
                          <a:spcPct val="107000"/>
                        </a:lnSpc>
                        <a:spcAft>
                          <a:spcPts val="800"/>
                        </a:spcAft>
                      </a:pPr>
                      <a:r>
                        <a:rPr lang="tr-TR" sz="1600">
                          <a:effectLst/>
                        </a:rPr>
                        <a:t>f</a:t>
                      </a:r>
                      <a:endParaRPr lang="tr-TR" sz="1600">
                        <a:effectLst/>
                        <a:latin typeface="Calibri" panose="020F0502020204030204" pitchFamily="34" charset="0"/>
                        <a:ea typeface="Calibri" panose="020F0502020204030204" pitchFamily="34" charset="0"/>
                        <a:cs typeface="Arial" panose="020B0604020202020204" pitchFamily="34" charset="0"/>
                      </a:endParaRPr>
                    </a:p>
                  </a:txBody>
                  <a:tcPr marL="205740" marR="205740" marT="0" marB="0"/>
                </a:tc>
                <a:extLst>
                  <a:ext uri="{0D108BD9-81ED-4DB2-BD59-A6C34878D82A}">
                    <a16:rowId xmlns:a16="http://schemas.microsoft.com/office/drawing/2014/main" val="2727425821"/>
                  </a:ext>
                </a:extLst>
              </a:tr>
              <a:tr h="742497">
                <a:tc>
                  <a:txBody>
                    <a:bodyPr/>
                    <a:lstStyle/>
                    <a:p>
                      <a:pPr algn="just">
                        <a:lnSpc>
                          <a:spcPct val="107000"/>
                        </a:lnSpc>
                        <a:spcAft>
                          <a:spcPts val="800"/>
                        </a:spcAft>
                      </a:pPr>
                      <a:r>
                        <a:rPr lang="tr-TR" sz="1600" dirty="0">
                          <a:effectLst/>
                        </a:rPr>
                        <a:t>Yok</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205740" marR="205740" marT="0" marB="0" anchor="b"/>
                </a:tc>
                <a:tc>
                  <a:txBody>
                    <a:bodyPr/>
                    <a:lstStyle/>
                    <a:p>
                      <a:pPr algn="just">
                        <a:lnSpc>
                          <a:spcPct val="107000"/>
                        </a:lnSpc>
                        <a:spcAft>
                          <a:spcPts val="800"/>
                        </a:spcAft>
                      </a:pPr>
                      <a:r>
                        <a:rPr lang="tr-TR" sz="1600" dirty="0">
                          <a:effectLst/>
                        </a:rPr>
                        <a:t>ö62, ö75</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205740" marR="205740" marT="0" marB="0" anchor="b"/>
                </a:tc>
                <a:tc>
                  <a:txBody>
                    <a:bodyPr/>
                    <a:lstStyle/>
                    <a:p>
                      <a:pPr algn="just">
                        <a:lnSpc>
                          <a:spcPct val="107000"/>
                        </a:lnSpc>
                        <a:spcAft>
                          <a:spcPts val="800"/>
                        </a:spcAft>
                      </a:pPr>
                      <a:r>
                        <a:rPr lang="tr-TR" sz="1600" dirty="0">
                          <a:effectLst/>
                        </a:rPr>
                        <a:t>2</a:t>
                      </a:r>
                      <a:endParaRPr lang="tr-TR" sz="1600" dirty="0">
                        <a:effectLst/>
                        <a:latin typeface="Calibri" panose="020F0502020204030204" pitchFamily="34" charset="0"/>
                        <a:ea typeface="Calibri" panose="020F0502020204030204" pitchFamily="34" charset="0"/>
                        <a:cs typeface="Arial" panose="020B0604020202020204" pitchFamily="34" charset="0"/>
                      </a:endParaRPr>
                    </a:p>
                  </a:txBody>
                  <a:tcPr marL="205740" marR="205740" marT="0" marB="0"/>
                </a:tc>
                <a:extLst>
                  <a:ext uri="{0D108BD9-81ED-4DB2-BD59-A6C34878D82A}">
                    <a16:rowId xmlns:a16="http://schemas.microsoft.com/office/drawing/2014/main" val="2170760085"/>
                  </a:ext>
                </a:extLst>
              </a:tr>
            </a:tbl>
          </a:graphicData>
        </a:graphic>
      </p:graphicFrame>
      <p:sp>
        <p:nvSpPr>
          <p:cNvPr id="5" name="Metin kutusu 4">
            <a:extLst>
              <a:ext uri="{FF2B5EF4-FFF2-40B4-BE49-F238E27FC236}">
                <a16:creationId xmlns:a16="http://schemas.microsoft.com/office/drawing/2014/main" id="{776551DC-C1BE-4C28-90C6-C3CEEF7EFD6E}"/>
              </a:ext>
            </a:extLst>
          </p:cNvPr>
          <p:cNvSpPr txBox="1"/>
          <p:nvPr/>
        </p:nvSpPr>
        <p:spPr>
          <a:xfrm>
            <a:off x="4141757" y="2517227"/>
            <a:ext cx="9431367" cy="338554"/>
          </a:xfrm>
          <a:prstGeom prst="rect">
            <a:avLst/>
          </a:prstGeom>
          <a:noFill/>
        </p:spPr>
        <p:txBody>
          <a:bodyPr wrap="square" rtlCol="0">
            <a:spAutoFit/>
          </a:bodyPr>
          <a:lstStyle/>
          <a:p>
            <a:r>
              <a:rPr lang="tr-TR" sz="1600" dirty="0"/>
              <a:t>Tablo 5. Güçlü Yönün olmadığa ilişkin Görüşler</a:t>
            </a:r>
          </a:p>
        </p:txBody>
      </p:sp>
    </p:spTree>
    <p:extLst>
      <p:ext uri="{BB962C8B-B14F-4D97-AF65-F5344CB8AC3E}">
        <p14:creationId xmlns:p14="http://schemas.microsoft.com/office/powerpoint/2010/main" val="745364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İçerik Yer Tutucusu 6">
            <a:extLst>
              <a:ext uri="{FF2B5EF4-FFF2-40B4-BE49-F238E27FC236}">
                <a16:creationId xmlns:a16="http://schemas.microsoft.com/office/drawing/2014/main" id="{82C5D17C-36AB-4835-AB5F-8AB2783E7B7C}"/>
              </a:ext>
            </a:extLst>
          </p:cNvPr>
          <p:cNvGraphicFramePr>
            <a:graphicFrameLocks noGrp="1"/>
          </p:cNvGraphicFramePr>
          <p:nvPr>
            <p:ph idx="1"/>
            <p:extLst>
              <p:ext uri="{D42A27DB-BD31-4B8C-83A1-F6EECF244321}">
                <p14:modId xmlns:p14="http://schemas.microsoft.com/office/powerpoint/2010/main" val="3473331824"/>
              </p:ext>
            </p:extLst>
          </p:nvPr>
        </p:nvGraphicFramePr>
        <p:xfrm>
          <a:off x="571499" y="2621888"/>
          <a:ext cx="9515475" cy="3103268"/>
        </p:xfrm>
        <a:graphic>
          <a:graphicData uri="http://schemas.openxmlformats.org/drawingml/2006/table">
            <a:tbl>
              <a:tblPr firstRow="1" firstCol="1" bandRow="1">
                <a:tableStyleId>{68D230F3-CF80-4859-8CE7-A43EE81993B5}</a:tableStyleId>
              </a:tblPr>
              <a:tblGrid>
                <a:gridCol w="5038726">
                  <a:extLst>
                    <a:ext uri="{9D8B030D-6E8A-4147-A177-3AD203B41FA5}">
                      <a16:colId xmlns:a16="http://schemas.microsoft.com/office/drawing/2014/main" val="531208191"/>
                    </a:ext>
                  </a:extLst>
                </a:gridCol>
                <a:gridCol w="3253364">
                  <a:extLst>
                    <a:ext uri="{9D8B030D-6E8A-4147-A177-3AD203B41FA5}">
                      <a16:colId xmlns:a16="http://schemas.microsoft.com/office/drawing/2014/main" val="3021652667"/>
                    </a:ext>
                  </a:extLst>
                </a:gridCol>
                <a:gridCol w="1223385">
                  <a:extLst>
                    <a:ext uri="{9D8B030D-6E8A-4147-A177-3AD203B41FA5}">
                      <a16:colId xmlns:a16="http://schemas.microsoft.com/office/drawing/2014/main" val="3771675808"/>
                    </a:ext>
                  </a:extLst>
                </a:gridCol>
              </a:tblGrid>
              <a:tr h="578819">
                <a:tc>
                  <a:txBody>
                    <a:bodyPr/>
                    <a:lstStyle/>
                    <a:p>
                      <a:pPr algn="just">
                        <a:lnSpc>
                          <a:spcPct val="107000"/>
                        </a:lnSpc>
                        <a:spcAft>
                          <a:spcPts val="800"/>
                        </a:spcAft>
                      </a:pPr>
                      <a:r>
                        <a:rPr lang="tr-TR" sz="1200" b="1" cap="none" spc="60" dirty="0">
                          <a:solidFill>
                            <a:schemeClr val="tx1"/>
                          </a:solidFill>
                          <a:effectLst/>
                        </a:rPr>
                        <a:t>Kod</a:t>
                      </a:r>
                      <a:endParaRPr lang="tr-TR" sz="1200" b="1" cap="none"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ctr"/>
                </a:tc>
                <a:tc>
                  <a:txBody>
                    <a:bodyPr/>
                    <a:lstStyle/>
                    <a:p>
                      <a:pPr algn="just">
                        <a:lnSpc>
                          <a:spcPct val="107000"/>
                        </a:lnSpc>
                        <a:spcAft>
                          <a:spcPts val="800"/>
                        </a:spcAft>
                      </a:pPr>
                      <a:r>
                        <a:rPr lang="tr-TR" sz="1200" b="1" cap="none" spc="60" dirty="0">
                          <a:solidFill>
                            <a:schemeClr val="tx1"/>
                          </a:solidFill>
                          <a:effectLst/>
                        </a:rPr>
                        <a:t>Öğretmen Adayı Kodu</a:t>
                      </a:r>
                      <a:endParaRPr lang="tr-TR" sz="1200" b="1" cap="none"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ctr"/>
                </a:tc>
                <a:tc>
                  <a:txBody>
                    <a:bodyPr/>
                    <a:lstStyle/>
                    <a:p>
                      <a:pPr algn="just">
                        <a:lnSpc>
                          <a:spcPct val="107000"/>
                        </a:lnSpc>
                        <a:spcAft>
                          <a:spcPts val="800"/>
                        </a:spcAft>
                      </a:pPr>
                      <a:r>
                        <a:rPr lang="tr-TR" sz="1200" b="1" cap="none" spc="60" dirty="0">
                          <a:solidFill>
                            <a:schemeClr val="tx1"/>
                          </a:solidFill>
                          <a:effectLst/>
                        </a:rPr>
                        <a:t>f</a:t>
                      </a:r>
                      <a:endParaRPr lang="tr-TR" sz="1200" b="1" cap="none"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ctr"/>
                </a:tc>
                <a:extLst>
                  <a:ext uri="{0D108BD9-81ED-4DB2-BD59-A6C34878D82A}">
                    <a16:rowId xmlns:a16="http://schemas.microsoft.com/office/drawing/2014/main" val="1961100088"/>
                  </a:ext>
                </a:extLst>
              </a:tr>
              <a:tr h="371168">
                <a:tc>
                  <a:txBody>
                    <a:bodyPr/>
                    <a:lstStyle/>
                    <a:p>
                      <a:pPr algn="just">
                        <a:lnSpc>
                          <a:spcPct val="107000"/>
                        </a:lnSpc>
                        <a:spcAft>
                          <a:spcPts val="800"/>
                        </a:spcAft>
                      </a:pPr>
                      <a:r>
                        <a:rPr lang="tr-TR" sz="1200" cap="none" spc="0" dirty="0">
                          <a:solidFill>
                            <a:schemeClr val="tx1"/>
                          </a:solidFill>
                          <a:effectLst/>
                        </a:rPr>
                        <a:t>çok ödev verilmesi</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dirty="0">
                          <a:solidFill>
                            <a:schemeClr val="tx1"/>
                          </a:solidFill>
                          <a:effectLst/>
                        </a:rPr>
                        <a:t>ö6, ö11, ö24, ö26, ö29, ö51, ö70, ö82</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a:solidFill>
                            <a:schemeClr val="tx1"/>
                          </a:solidFill>
                          <a:effectLst/>
                        </a:rPr>
                        <a:t>8</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tc>
                <a:extLst>
                  <a:ext uri="{0D108BD9-81ED-4DB2-BD59-A6C34878D82A}">
                    <a16:rowId xmlns:a16="http://schemas.microsoft.com/office/drawing/2014/main" val="1705837829"/>
                  </a:ext>
                </a:extLst>
              </a:tr>
              <a:tr h="313483">
                <a:tc>
                  <a:txBody>
                    <a:bodyPr/>
                    <a:lstStyle/>
                    <a:p>
                      <a:pPr algn="just">
                        <a:lnSpc>
                          <a:spcPct val="107000"/>
                        </a:lnSpc>
                        <a:spcAft>
                          <a:spcPts val="800"/>
                        </a:spcAft>
                      </a:pPr>
                      <a:r>
                        <a:rPr lang="tr-TR" sz="1200" cap="none" spc="0">
                          <a:solidFill>
                            <a:schemeClr val="tx1"/>
                          </a:solidFill>
                          <a:effectLst/>
                        </a:rPr>
                        <a:t>bazı ödevlerin yetersiz olması</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dirty="0">
                          <a:solidFill>
                            <a:schemeClr val="tx1"/>
                          </a:solidFill>
                          <a:effectLst/>
                        </a:rPr>
                        <a:t>ö14,ö25, ö52, ö53</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a:solidFill>
                            <a:schemeClr val="tx1"/>
                          </a:solidFill>
                          <a:effectLst/>
                        </a:rPr>
                        <a:t>4</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tc>
                <a:extLst>
                  <a:ext uri="{0D108BD9-81ED-4DB2-BD59-A6C34878D82A}">
                    <a16:rowId xmlns:a16="http://schemas.microsoft.com/office/drawing/2014/main" val="2264212994"/>
                  </a:ext>
                </a:extLst>
              </a:tr>
              <a:tr h="313483">
                <a:tc>
                  <a:txBody>
                    <a:bodyPr/>
                    <a:lstStyle/>
                    <a:p>
                      <a:pPr algn="just">
                        <a:lnSpc>
                          <a:spcPct val="107000"/>
                        </a:lnSpc>
                        <a:spcAft>
                          <a:spcPts val="800"/>
                        </a:spcAft>
                      </a:pPr>
                      <a:r>
                        <a:rPr lang="tr-TR" sz="1200" cap="none" spc="0" dirty="0">
                          <a:solidFill>
                            <a:schemeClr val="tx1"/>
                          </a:solidFill>
                          <a:effectLst/>
                        </a:rPr>
                        <a:t>Ödevlerdeki açıklama kısımlarının yetersiz olması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dirty="0">
                          <a:solidFill>
                            <a:schemeClr val="tx1"/>
                          </a:solidFill>
                          <a:effectLst/>
                        </a:rPr>
                        <a:t>ö1, ö31, ö50</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a:solidFill>
                            <a:schemeClr val="tx1"/>
                          </a:solidFill>
                          <a:effectLst/>
                        </a:rPr>
                        <a:t>3</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tc>
                <a:extLst>
                  <a:ext uri="{0D108BD9-81ED-4DB2-BD59-A6C34878D82A}">
                    <a16:rowId xmlns:a16="http://schemas.microsoft.com/office/drawing/2014/main" val="3410149898"/>
                  </a:ext>
                </a:extLst>
              </a:tr>
              <a:tr h="313483">
                <a:tc>
                  <a:txBody>
                    <a:bodyPr/>
                    <a:lstStyle/>
                    <a:p>
                      <a:pPr algn="just">
                        <a:lnSpc>
                          <a:spcPct val="107000"/>
                        </a:lnSpc>
                        <a:spcAft>
                          <a:spcPts val="800"/>
                        </a:spcAft>
                      </a:pPr>
                      <a:r>
                        <a:rPr lang="tr-TR" sz="1200" cap="none" spc="0" dirty="0">
                          <a:solidFill>
                            <a:schemeClr val="tx1"/>
                          </a:solidFill>
                          <a:effectLst/>
                        </a:rPr>
                        <a:t>ödevlerin öğrenime katkı sağlamaması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dirty="0">
                          <a:solidFill>
                            <a:schemeClr val="tx1"/>
                          </a:solidFill>
                          <a:effectLst/>
                        </a:rPr>
                        <a:t>ö72, ö76</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tc>
                <a:extLst>
                  <a:ext uri="{0D108BD9-81ED-4DB2-BD59-A6C34878D82A}">
                    <a16:rowId xmlns:a16="http://schemas.microsoft.com/office/drawing/2014/main" val="922774511"/>
                  </a:ext>
                </a:extLst>
              </a:tr>
              <a:tr h="233664">
                <a:tc>
                  <a:txBody>
                    <a:bodyPr/>
                    <a:lstStyle/>
                    <a:p>
                      <a:pPr algn="just">
                        <a:lnSpc>
                          <a:spcPct val="107000"/>
                        </a:lnSpc>
                        <a:spcAft>
                          <a:spcPts val="800"/>
                        </a:spcAft>
                      </a:pPr>
                      <a:r>
                        <a:rPr lang="tr-TR" sz="1200" cap="none" spc="0" dirty="0">
                          <a:solidFill>
                            <a:schemeClr val="tx1"/>
                          </a:solidFill>
                          <a:effectLst/>
                        </a:rPr>
                        <a:t>ödevler için sürekli yeni materyal üretmenin zor olması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dirty="0">
                          <a:solidFill>
                            <a:schemeClr val="tx1"/>
                          </a:solidFill>
                          <a:effectLst/>
                        </a:rPr>
                        <a:t>ö28</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tc>
                <a:extLst>
                  <a:ext uri="{0D108BD9-81ED-4DB2-BD59-A6C34878D82A}">
                    <a16:rowId xmlns:a16="http://schemas.microsoft.com/office/drawing/2014/main" val="1536112714"/>
                  </a:ext>
                </a:extLst>
              </a:tr>
              <a:tr h="313483">
                <a:tc>
                  <a:txBody>
                    <a:bodyPr/>
                    <a:lstStyle/>
                    <a:p>
                      <a:pPr algn="just">
                        <a:lnSpc>
                          <a:spcPct val="107000"/>
                        </a:lnSpc>
                        <a:spcAft>
                          <a:spcPts val="800"/>
                        </a:spcAft>
                      </a:pPr>
                      <a:r>
                        <a:rPr lang="tr-TR" sz="1200" cap="none" spc="0" dirty="0">
                          <a:solidFill>
                            <a:schemeClr val="tx1"/>
                          </a:solidFill>
                          <a:effectLst/>
                        </a:rPr>
                        <a:t>ödevlerin zor olması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dirty="0">
                          <a:solidFill>
                            <a:schemeClr val="tx1"/>
                          </a:solidFill>
                          <a:effectLst/>
                        </a:rPr>
                        <a:t>ö29</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tc>
                <a:extLst>
                  <a:ext uri="{0D108BD9-81ED-4DB2-BD59-A6C34878D82A}">
                    <a16:rowId xmlns:a16="http://schemas.microsoft.com/office/drawing/2014/main" val="859439674"/>
                  </a:ext>
                </a:extLst>
              </a:tr>
              <a:tr h="313483">
                <a:tc>
                  <a:txBody>
                    <a:bodyPr/>
                    <a:lstStyle/>
                    <a:p>
                      <a:pPr>
                        <a:lnSpc>
                          <a:spcPct val="107000"/>
                        </a:lnSpc>
                        <a:spcAft>
                          <a:spcPts val="800"/>
                        </a:spcAft>
                      </a:pPr>
                      <a:r>
                        <a:rPr lang="tr-TR" sz="1200" cap="none" spc="0">
                          <a:solidFill>
                            <a:schemeClr val="tx1"/>
                          </a:solidFill>
                          <a:effectLst/>
                        </a:rPr>
                        <a:t>ödev sürelerinin  az olması</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dirty="0">
                          <a:solidFill>
                            <a:schemeClr val="tx1"/>
                          </a:solidFill>
                          <a:effectLst/>
                        </a:rPr>
                        <a:t>ö40</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tc>
                <a:extLst>
                  <a:ext uri="{0D108BD9-81ED-4DB2-BD59-A6C34878D82A}">
                    <a16:rowId xmlns:a16="http://schemas.microsoft.com/office/drawing/2014/main" val="1187198079"/>
                  </a:ext>
                </a:extLst>
              </a:tr>
              <a:tr h="313483">
                <a:tc>
                  <a:txBody>
                    <a:bodyPr/>
                    <a:lstStyle/>
                    <a:p>
                      <a:pPr algn="just">
                        <a:lnSpc>
                          <a:spcPct val="107000"/>
                        </a:lnSpc>
                        <a:spcAft>
                          <a:spcPts val="800"/>
                        </a:spcAft>
                      </a:pPr>
                      <a:r>
                        <a:rPr lang="tr-TR" sz="1200" cap="none" spc="0" dirty="0">
                          <a:solidFill>
                            <a:schemeClr val="tx1"/>
                          </a:solidFill>
                          <a:effectLst/>
                        </a:rPr>
                        <a:t>ödevlerdeki puanlandırmaların net olmaması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dirty="0">
                          <a:solidFill>
                            <a:schemeClr val="tx1"/>
                          </a:solidFill>
                          <a:effectLst/>
                        </a:rPr>
                        <a:t>ö2</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nchor="b"/>
                </a:tc>
                <a:tc>
                  <a:txBody>
                    <a:bodyPr/>
                    <a:lstStyle/>
                    <a:p>
                      <a:pPr algn="just">
                        <a:lnSpc>
                          <a:spcPct val="107000"/>
                        </a:lnSpc>
                        <a:spcAft>
                          <a:spcPts val="800"/>
                        </a:spcAft>
                      </a:pPr>
                      <a:r>
                        <a:rPr lang="tr-TR" sz="1200" cap="none" spc="0" dirty="0">
                          <a:solidFill>
                            <a:schemeClr val="tx1"/>
                          </a:solidFill>
                          <a:effectLst/>
                        </a:rPr>
                        <a:t>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4412" marR="64412" marT="85883" marB="0"/>
                </a:tc>
                <a:extLst>
                  <a:ext uri="{0D108BD9-81ED-4DB2-BD59-A6C34878D82A}">
                    <a16:rowId xmlns:a16="http://schemas.microsoft.com/office/drawing/2014/main" val="3039199027"/>
                  </a:ext>
                </a:extLst>
              </a:tr>
            </a:tbl>
          </a:graphicData>
        </a:graphic>
      </p:graphicFrame>
      <p:sp>
        <p:nvSpPr>
          <p:cNvPr id="5" name="Metin kutusu 4">
            <a:extLst>
              <a:ext uri="{FF2B5EF4-FFF2-40B4-BE49-F238E27FC236}">
                <a16:creationId xmlns:a16="http://schemas.microsoft.com/office/drawing/2014/main" id="{97E59862-E9BD-4C98-BB53-60D9264EF4DA}"/>
              </a:ext>
            </a:extLst>
          </p:cNvPr>
          <p:cNvSpPr txBox="1"/>
          <p:nvPr/>
        </p:nvSpPr>
        <p:spPr>
          <a:xfrm>
            <a:off x="474633" y="2183396"/>
            <a:ext cx="8153400" cy="338554"/>
          </a:xfrm>
          <a:prstGeom prst="rect">
            <a:avLst/>
          </a:prstGeom>
          <a:noFill/>
        </p:spPr>
        <p:txBody>
          <a:bodyPr wrap="square" rtlCol="0">
            <a:spAutoFit/>
          </a:bodyPr>
          <a:lstStyle/>
          <a:p>
            <a:r>
              <a:rPr lang="tr-TR" sz="1600" dirty="0"/>
              <a:t>Tablo 6. Ödevlere Yönelik Zayıf Yönler Kategorisine İlişkin Görüşler</a:t>
            </a:r>
          </a:p>
        </p:txBody>
      </p:sp>
    </p:spTree>
    <p:extLst>
      <p:ext uri="{BB962C8B-B14F-4D97-AF65-F5344CB8AC3E}">
        <p14:creationId xmlns:p14="http://schemas.microsoft.com/office/powerpoint/2010/main" val="1059410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3" name="Rectangle 126">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4" name="Rectangle 128">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İçerik Yer Tutucusu 3">
            <a:extLst>
              <a:ext uri="{FF2B5EF4-FFF2-40B4-BE49-F238E27FC236}">
                <a16:creationId xmlns:a16="http://schemas.microsoft.com/office/drawing/2014/main" id="{66BC6C57-BD2F-4BD8-9353-BE875A70415D}"/>
              </a:ext>
            </a:extLst>
          </p:cNvPr>
          <p:cNvGraphicFramePr>
            <a:graphicFrameLocks noGrp="1"/>
          </p:cNvGraphicFramePr>
          <p:nvPr>
            <p:ph idx="1"/>
            <p:extLst>
              <p:ext uri="{D42A27DB-BD31-4B8C-83A1-F6EECF244321}">
                <p14:modId xmlns:p14="http://schemas.microsoft.com/office/powerpoint/2010/main" val="1820965834"/>
              </p:ext>
            </p:extLst>
          </p:nvPr>
        </p:nvGraphicFramePr>
        <p:xfrm>
          <a:off x="381000" y="1619250"/>
          <a:ext cx="10887076" cy="4114470"/>
        </p:xfrm>
        <a:graphic>
          <a:graphicData uri="http://schemas.openxmlformats.org/drawingml/2006/table">
            <a:tbl>
              <a:tblPr firstRow="1" firstCol="1" bandRow="1">
                <a:tableStyleId>{68D230F3-CF80-4859-8CE7-A43EE81993B5}</a:tableStyleId>
              </a:tblPr>
              <a:tblGrid>
                <a:gridCol w="4991100">
                  <a:extLst>
                    <a:ext uri="{9D8B030D-6E8A-4147-A177-3AD203B41FA5}">
                      <a16:colId xmlns:a16="http://schemas.microsoft.com/office/drawing/2014/main" val="3509759332"/>
                    </a:ext>
                  </a:extLst>
                </a:gridCol>
                <a:gridCol w="5470327">
                  <a:extLst>
                    <a:ext uri="{9D8B030D-6E8A-4147-A177-3AD203B41FA5}">
                      <a16:colId xmlns:a16="http://schemas.microsoft.com/office/drawing/2014/main" val="2634554997"/>
                    </a:ext>
                  </a:extLst>
                </a:gridCol>
                <a:gridCol w="425649">
                  <a:extLst>
                    <a:ext uri="{9D8B030D-6E8A-4147-A177-3AD203B41FA5}">
                      <a16:colId xmlns:a16="http://schemas.microsoft.com/office/drawing/2014/main" val="4230928255"/>
                    </a:ext>
                  </a:extLst>
                </a:gridCol>
              </a:tblGrid>
              <a:tr h="246826">
                <a:tc>
                  <a:txBody>
                    <a:bodyPr/>
                    <a:lstStyle/>
                    <a:p>
                      <a:pPr algn="l">
                        <a:lnSpc>
                          <a:spcPct val="107000"/>
                        </a:lnSpc>
                        <a:spcAft>
                          <a:spcPts val="800"/>
                        </a:spcAft>
                      </a:pPr>
                      <a:r>
                        <a:rPr lang="tr-TR" sz="1200" b="1" cap="none" spc="60" dirty="0">
                          <a:solidFill>
                            <a:schemeClr val="tx1"/>
                          </a:solidFill>
                          <a:effectLst/>
                        </a:rPr>
                        <a:t>Kod</a:t>
                      </a:r>
                      <a:endParaRPr lang="tr-TR" sz="1200" b="1" cap="none"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ctr"/>
                </a:tc>
                <a:tc>
                  <a:txBody>
                    <a:bodyPr/>
                    <a:lstStyle/>
                    <a:p>
                      <a:pPr algn="l">
                        <a:lnSpc>
                          <a:spcPct val="107000"/>
                        </a:lnSpc>
                        <a:spcAft>
                          <a:spcPts val="800"/>
                        </a:spcAft>
                      </a:pPr>
                      <a:r>
                        <a:rPr lang="tr-TR" sz="1200" b="1" cap="none" spc="60">
                          <a:solidFill>
                            <a:schemeClr val="tx1"/>
                          </a:solidFill>
                          <a:effectLst/>
                        </a:rPr>
                        <a:t>Öğretmen Adayı Kodu</a:t>
                      </a:r>
                      <a:endParaRPr lang="tr-TR" sz="1200" b="1" cap="none" spc="6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ctr"/>
                </a:tc>
                <a:tc>
                  <a:txBody>
                    <a:bodyPr/>
                    <a:lstStyle/>
                    <a:p>
                      <a:pPr algn="l">
                        <a:lnSpc>
                          <a:spcPct val="107000"/>
                        </a:lnSpc>
                        <a:spcAft>
                          <a:spcPts val="800"/>
                        </a:spcAft>
                      </a:pPr>
                      <a:r>
                        <a:rPr lang="tr-TR" sz="1200" b="1" cap="none" spc="60" dirty="0">
                          <a:solidFill>
                            <a:schemeClr val="tx1"/>
                          </a:solidFill>
                          <a:effectLst/>
                        </a:rPr>
                        <a:t>f</a:t>
                      </a:r>
                      <a:endParaRPr lang="tr-TR" sz="1200" b="1" cap="none"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ctr"/>
                </a:tc>
                <a:extLst>
                  <a:ext uri="{0D108BD9-81ED-4DB2-BD59-A6C34878D82A}">
                    <a16:rowId xmlns:a16="http://schemas.microsoft.com/office/drawing/2014/main" val="250629727"/>
                  </a:ext>
                </a:extLst>
              </a:tr>
              <a:tr h="257999">
                <a:tc>
                  <a:txBody>
                    <a:bodyPr/>
                    <a:lstStyle/>
                    <a:p>
                      <a:pPr algn="l">
                        <a:lnSpc>
                          <a:spcPct val="107000"/>
                        </a:lnSpc>
                        <a:spcAft>
                          <a:spcPts val="800"/>
                        </a:spcAft>
                      </a:pPr>
                      <a:r>
                        <a:rPr lang="tr-TR" sz="1200" cap="none" spc="0" dirty="0">
                          <a:solidFill>
                            <a:schemeClr val="tx1"/>
                          </a:solidFill>
                          <a:effectLst/>
                        </a:rPr>
                        <a:t>Ders uygulamalarının az olması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ö17, ö18, ö24, ö44, ö45, ö46, ö47, ö51, ö54, ö57, ö66, ö68, ö74, ö79, ö81,ö86</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16</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3761662446"/>
                  </a:ext>
                </a:extLst>
              </a:tr>
              <a:tr h="239434">
                <a:tc>
                  <a:txBody>
                    <a:bodyPr/>
                    <a:lstStyle/>
                    <a:p>
                      <a:pPr algn="l">
                        <a:lnSpc>
                          <a:spcPct val="107000"/>
                        </a:lnSpc>
                        <a:spcAft>
                          <a:spcPts val="800"/>
                        </a:spcAft>
                      </a:pPr>
                      <a:r>
                        <a:rPr lang="tr-TR" sz="1200" cap="none" spc="0" dirty="0">
                          <a:solidFill>
                            <a:schemeClr val="tx1"/>
                          </a:solidFill>
                          <a:effectLst/>
                        </a:rPr>
                        <a:t>Alan derslerindeki eksiklik</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ö5, ö15, ö21, ö41, ö51, ö84</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6</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4197190000"/>
                  </a:ext>
                </a:extLst>
              </a:tr>
              <a:tr h="239434">
                <a:tc>
                  <a:txBody>
                    <a:bodyPr/>
                    <a:lstStyle/>
                    <a:p>
                      <a:pPr algn="l">
                        <a:lnSpc>
                          <a:spcPct val="107000"/>
                        </a:lnSpc>
                        <a:spcAft>
                          <a:spcPts val="800"/>
                        </a:spcAft>
                      </a:pPr>
                      <a:r>
                        <a:rPr lang="tr-TR" sz="1200" cap="none" spc="0" dirty="0">
                          <a:solidFill>
                            <a:schemeClr val="tx1"/>
                          </a:solidFill>
                          <a:effectLst/>
                        </a:rPr>
                        <a:t>Bazı derslerin teorik olması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ö30, ö34, ö48, ö77, ö79</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5</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1330500095"/>
                  </a:ext>
                </a:extLst>
              </a:tr>
              <a:tr h="239434">
                <a:tc>
                  <a:txBody>
                    <a:bodyPr/>
                    <a:lstStyle/>
                    <a:p>
                      <a:pPr algn="l">
                        <a:lnSpc>
                          <a:spcPct val="107000"/>
                        </a:lnSpc>
                        <a:spcAft>
                          <a:spcPts val="800"/>
                        </a:spcAft>
                      </a:pPr>
                      <a:r>
                        <a:rPr lang="tr-TR" sz="1200" cap="none" spc="0" dirty="0">
                          <a:solidFill>
                            <a:schemeClr val="tx1"/>
                          </a:solidFill>
                          <a:effectLst/>
                        </a:rPr>
                        <a:t>Slayt üzerinden ders işlenmesi</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ö10, ö25, ö43, ö24</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4</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2058601414"/>
                  </a:ext>
                </a:extLst>
              </a:tr>
              <a:tr h="239434">
                <a:tc>
                  <a:txBody>
                    <a:bodyPr/>
                    <a:lstStyle/>
                    <a:p>
                      <a:pPr algn="l">
                        <a:lnSpc>
                          <a:spcPct val="107000"/>
                        </a:lnSpc>
                        <a:spcAft>
                          <a:spcPts val="800"/>
                        </a:spcAft>
                      </a:pPr>
                      <a:r>
                        <a:rPr lang="tr-TR" sz="1200" cap="none" spc="0" dirty="0">
                          <a:solidFill>
                            <a:schemeClr val="tx1"/>
                          </a:solidFill>
                          <a:effectLst/>
                        </a:rPr>
                        <a:t>Sözel derslerin akılda kalıcılığının az olması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ö49, ö59, ö63,ö78,</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4</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2358391106"/>
                  </a:ext>
                </a:extLst>
              </a:tr>
              <a:tr h="239434">
                <a:tc>
                  <a:txBody>
                    <a:bodyPr/>
                    <a:lstStyle/>
                    <a:p>
                      <a:pPr algn="l">
                        <a:lnSpc>
                          <a:spcPct val="107000"/>
                        </a:lnSpc>
                        <a:spcAft>
                          <a:spcPts val="800"/>
                        </a:spcAft>
                      </a:pPr>
                      <a:r>
                        <a:rPr lang="tr-TR" sz="1200" cap="none" spc="0" dirty="0">
                          <a:solidFill>
                            <a:schemeClr val="tx1"/>
                          </a:solidFill>
                          <a:effectLst/>
                        </a:rPr>
                        <a:t>Derslerin uzun sürmesi</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ö3, ö42, ö65</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3</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44558624"/>
                  </a:ext>
                </a:extLst>
              </a:tr>
              <a:tr h="239434">
                <a:tc>
                  <a:txBody>
                    <a:bodyPr/>
                    <a:lstStyle/>
                    <a:p>
                      <a:pPr algn="l">
                        <a:lnSpc>
                          <a:spcPct val="107000"/>
                        </a:lnSpc>
                        <a:spcAft>
                          <a:spcPts val="800"/>
                        </a:spcAft>
                      </a:pPr>
                      <a:r>
                        <a:rPr lang="tr-TR" sz="1200" cap="none" spc="0" dirty="0">
                          <a:solidFill>
                            <a:schemeClr val="tx1"/>
                          </a:solidFill>
                          <a:effectLst/>
                        </a:rPr>
                        <a:t>Alan derslerinin içeriklerinin zorlayıcı olması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ö35, ö41, ö52</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3</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94055882"/>
                  </a:ext>
                </a:extLst>
              </a:tr>
              <a:tr h="197066">
                <a:tc>
                  <a:txBody>
                    <a:bodyPr/>
                    <a:lstStyle/>
                    <a:p>
                      <a:pPr algn="l">
                        <a:lnSpc>
                          <a:spcPct val="107000"/>
                        </a:lnSpc>
                        <a:spcAft>
                          <a:spcPts val="800"/>
                        </a:spcAft>
                      </a:pPr>
                      <a:r>
                        <a:rPr lang="tr-TR" sz="1200" cap="none" spc="0" dirty="0">
                          <a:solidFill>
                            <a:schemeClr val="tx1"/>
                          </a:solidFill>
                          <a:effectLst/>
                        </a:rPr>
                        <a:t>Meslek hayatında kullanılmayacak gereksiz bilgilerin öğretilmesi</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ö19, ö23, ö48</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3</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792052979"/>
                  </a:ext>
                </a:extLst>
              </a:tr>
              <a:tr h="239434">
                <a:tc>
                  <a:txBody>
                    <a:bodyPr/>
                    <a:lstStyle/>
                    <a:p>
                      <a:pPr algn="l">
                        <a:lnSpc>
                          <a:spcPct val="107000"/>
                        </a:lnSpc>
                        <a:spcAft>
                          <a:spcPts val="800"/>
                        </a:spcAft>
                      </a:pPr>
                      <a:r>
                        <a:rPr lang="tr-TR" sz="1200" cap="none" spc="0" dirty="0">
                          <a:solidFill>
                            <a:schemeClr val="tx1"/>
                          </a:solidFill>
                          <a:effectLst/>
                        </a:rPr>
                        <a:t>Bazı hocaların öğrencileri pasif tutması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ö7, ö13</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3637259097"/>
                  </a:ext>
                </a:extLst>
              </a:tr>
              <a:tr h="239434">
                <a:tc>
                  <a:txBody>
                    <a:bodyPr/>
                    <a:lstStyle/>
                    <a:p>
                      <a:pPr algn="l">
                        <a:lnSpc>
                          <a:spcPct val="107000"/>
                        </a:lnSpc>
                        <a:spcAft>
                          <a:spcPts val="800"/>
                        </a:spcAft>
                      </a:pPr>
                      <a:r>
                        <a:rPr lang="tr-TR" sz="1200" cap="none" spc="0" dirty="0">
                          <a:solidFill>
                            <a:schemeClr val="tx1"/>
                          </a:solidFill>
                          <a:effectLst/>
                        </a:rPr>
                        <a:t>Teorem ve tanımların nereden geldiğinin açıklanmaması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ö12, ö61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2806751028"/>
                  </a:ext>
                </a:extLst>
              </a:tr>
              <a:tr h="239434">
                <a:tc>
                  <a:txBody>
                    <a:bodyPr/>
                    <a:lstStyle/>
                    <a:p>
                      <a:pPr algn="l">
                        <a:lnSpc>
                          <a:spcPct val="107000"/>
                        </a:lnSpc>
                        <a:spcAft>
                          <a:spcPts val="800"/>
                        </a:spcAft>
                      </a:pPr>
                      <a:r>
                        <a:rPr lang="tr-TR" sz="1200" cap="none" spc="0" dirty="0">
                          <a:solidFill>
                            <a:schemeClr val="tx1"/>
                          </a:solidFill>
                          <a:effectLst/>
                        </a:rPr>
                        <a:t>Bazı derslerin anlaşılır anlatılmaması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ö21, ö61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3106708268"/>
                  </a:ext>
                </a:extLst>
              </a:tr>
              <a:tr h="239434">
                <a:tc>
                  <a:txBody>
                    <a:bodyPr/>
                    <a:lstStyle/>
                    <a:p>
                      <a:pPr algn="l">
                        <a:lnSpc>
                          <a:spcPct val="107000"/>
                        </a:lnSpc>
                        <a:spcAft>
                          <a:spcPts val="800"/>
                        </a:spcAft>
                      </a:pPr>
                      <a:r>
                        <a:rPr lang="tr-TR" sz="1200" cap="none" spc="0">
                          <a:solidFill>
                            <a:schemeClr val="tx1"/>
                          </a:solidFill>
                          <a:effectLst/>
                        </a:rPr>
                        <a:t>Ders içeriklerinin çok fazla olması</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ö39, ö85</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51895449"/>
                  </a:ext>
                </a:extLst>
              </a:tr>
              <a:tr h="239434">
                <a:tc>
                  <a:txBody>
                    <a:bodyPr/>
                    <a:lstStyle/>
                    <a:p>
                      <a:pPr algn="l">
                        <a:lnSpc>
                          <a:spcPct val="107000"/>
                        </a:lnSpc>
                        <a:spcAft>
                          <a:spcPts val="800"/>
                        </a:spcAft>
                      </a:pPr>
                      <a:r>
                        <a:rPr lang="tr-TR" sz="1200" cap="none" spc="0">
                          <a:solidFill>
                            <a:schemeClr val="tx1"/>
                          </a:solidFill>
                          <a:effectLst/>
                        </a:rPr>
                        <a:t>Ders işleme yöntemlerinin sıradan olması</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ö35</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638164682"/>
                  </a:ext>
                </a:extLst>
              </a:tr>
              <a:tr h="239434">
                <a:tc>
                  <a:txBody>
                    <a:bodyPr/>
                    <a:lstStyle/>
                    <a:p>
                      <a:pPr algn="l">
                        <a:lnSpc>
                          <a:spcPct val="107000"/>
                        </a:lnSpc>
                        <a:spcAft>
                          <a:spcPts val="800"/>
                        </a:spcAft>
                      </a:pPr>
                      <a:r>
                        <a:rPr lang="tr-TR" sz="1200" cap="none" spc="0">
                          <a:solidFill>
                            <a:schemeClr val="tx1"/>
                          </a:solidFill>
                          <a:effectLst/>
                        </a:rPr>
                        <a:t>KPSS için bazı derslerin eksik olması</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ö36</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3646355180"/>
                  </a:ext>
                </a:extLst>
              </a:tr>
              <a:tr h="239434">
                <a:tc>
                  <a:txBody>
                    <a:bodyPr/>
                    <a:lstStyle/>
                    <a:p>
                      <a:pPr algn="l">
                        <a:lnSpc>
                          <a:spcPct val="107000"/>
                        </a:lnSpc>
                        <a:spcAft>
                          <a:spcPts val="800"/>
                        </a:spcAft>
                      </a:pPr>
                      <a:r>
                        <a:rPr lang="tr-TR" sz="1200" cap="none" spc="0">
                          <a:solidFill>
                            <a:schemeClr val="tx1"/>
                          </a:solidFill>
                          <a:effectLst/>
                        </a:rPr>
                        <a:t>Çok fazla zor işlemli soruların olması</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ö27</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2144192109"/>
                  </a:ext>
                </a:extLst>
              </a:tr>
              <a:tr h="239434">
                <a:tc>
                  <a:txBody>
                    <a:bodyPr/>
                    <a:lstStyle/>
                    <a:p>
                      <a:pPr algn="l">
                        <a:lnSpc>
                          <a:spcPct val="107000"/>
                        </a:lnSpc>
                        <a:spcAft>
                          <a:spcPts val="800"/>
                        </a:spcAft>
                      </a:pPr>
                      <a:r>
                        <a:rPr lang="tr-TR" sz="1200" cap="none" spc="0" dirty="0">
                          <a:solidFill>
                            <a:schemeClr val="tx1"/>
                          </a:solidFill>
                          <a:effectLst/>
                        </a:rPr>
                        <a:t>Alan derslerinin online zor öğrenilmesi</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ö76</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nchor="b"/>
                </a:tc>
                <a:tc>
                  <a:txBody>
                    <a:bodyPr/>
                    <a:lstStyle/>
                    <a:p>
                      <a:pPr algn="l">
                        <a:lnSpc>
                          <a:spcPct val="107000"/>
                        </a:lnSpc>
                        <a:spcAft>
                          <a:spcPts val="800"/>
                        </a:spcAft>
                      </a:pPr>
                      <a:r>
                        <a:rPr lang="tr-TR" sz="1200" cap="none" spc="0" dirty="0">
                          <a:solidFill>
                            <a:schemeClr val="tx1"/>
                          </a:solidFill>
                          <a:effectLst/>
                        </a:rPr>
                        <a:t>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6330" marR="16330" marT="54143" marB="0"/>
                </a:tc>
                <a:extLst>
                  <a:ext uri="{0D108BD9-81ED-4DB2-BD59-A6C34878D82A}">
                    <a16:rowId xmlns:a16="http://schemas.microsoft.com/office/drawing/2014/main" val="1720265334"/>
                  </a:ext>
                </a:extLst>
              </a:tr>
            </a:tbl>
          </a:graphicData>
        </a:graphic>
      </p:graphicFrame>
      <p:sp>
        <p:nvSpPr>
          <p:cNvPr id="5" name="Metin kutusu 4">
            <a:extLst>
              <a:ext uri="{FF2B5EF4-FFF2-40B4-BE49-F238E27FC236}">
                <a16:creationId xmlns:a16="http://schemas.microsoft.com/office/drawing/2014/main" id="{B8678989-5B81-4EBD-81E6-66BACBB7DEC6}"/>
              </a:ext>
            </a:extLst>
          </p:cNvPr>
          <p:cNvSpPr txBox="1"/>
          <p:nvPr/>
        </p:nvSpPr>
        <p:spPr>
          <a:xfrm>
            <a:off x="381000" y="1280696"/>
            <a:ext cx="8153400" cy="338554"/>
          </a:xfrm>
          <a:prstGeom prst="rect">
            <a:avLst/>
          </a:prstGeom>
          <a:noFill/>
        </p:spPr>
        <p:txBody>
          <a:bodyPr wrap="square" rtlCol="0">
            <a:spAutoFit/>
          </a:bodyPr>
          <a:lstStyle/>
          <a:p>
            <a:r>
              <a:rPr lang="tr-TR" sz="1600" dirty="0"/>
              <a:t>Tablo 7. Derslere Yönelik Zayıf Yönler Kategorisine İlişkin Görüşler</a:t>
            </a:r>
          </a:p>
        </p:txBody>
      </p:sp>
    </p:spTree>
    <p:extLst>
      <p:ext uri="{BB962C8B-B14F-4D97-AF65-F5344CB8AC3E}">
        <p14:creationId xmlns:p14="http://schemas.microsoft.com/office/powerpoint/2010/main" val="1603878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0" name="Group 88">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471"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2"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3"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4"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5"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6"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7"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8"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9"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0"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1"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2"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3"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4"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5"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6"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7"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8"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9"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0"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1"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2"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3"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4"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5"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6"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7"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8"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9"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0"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1"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2"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3"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4"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5"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6"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7"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8"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9"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0"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1"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2"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3"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4"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5"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6"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7"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8"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8"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9"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0"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0"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2"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1"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2"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3"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4"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525" name="Rectangle 147">
            <a:extLst>
              <a:ext uri="{FF2B5EF4-FFF2-40B4-BE49-F238E27FC236}">
                <a16:creationId xmlns:a16="http://schemas.microsoft.com/office/drawing/2014/main" id="{C53527CE-0857-4148-A439-03E1284D2F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İçerik Yer Tutucusu 6">
            <a:extLst>
              <a:ext uri="{FF2B5EF4-FFF2-40B4-BE49-F238E27FC236}">
                <a16:creationId xmlns:a16="http://schemas.microsoft.com/office/drawing/2014/main" id="{FC4938C6-BCD2-4B6C-AD81-815B393C4B7A}"/>
              </a:ext>
            </a:extLst>
          </p:cNvPr>
          <p:cNvGraphicFramePr>
            <a:graphicFrameLocks noGrp="1"/>
          </p:cNvGraphicFramePr>
          <p:nvPr>
            <p:ph idx="1"/>
            <p:extLst>
              <p:ext uri="{D42A27DB-BD31-4B8C-83A1-F6EECF244321}">
                <p14:modId xmlns:p14="http://schemas.microsoft.com/office/powerpoint/2010/main" val="4150264282"/>
              </p:ext>
            </p:extLst>
          </p:nvPr>
        </p:nvGraphicFramePr>
        <p:xfrm>
          <a:off x="1066385" y="2571610"/>
          <a:ext cx="9846757" cy="2528125"/>
        </p:xfrm>
        <a:graphic>
          <a:graphicData uri="http://schemas.openxmlformats.org/drawingml/2006/table">
            <a:tbl>
              <a:tblPr firstRow="1" firstCol="1" bandRow="1">
                <a:tableStyleId>{68D230F3-CF80-4859-8CE7-A43EE81993B5}</a:tableStyleId>
              </a:tblPr>
              <a:tblGrid>
                <a:gridCol w="4610101">
                  <a:extLst>
                    <a:ext uri="{9D8B030D-6E8A-4147-A177-3AD203B41FA5}">
                      <a16:colId xmlns:a16="http://schemas.microsoft.com/office/drawing/2014/main" val="3251180314"/>
                    </a:ext>
                  </a:extLst>
                </a:gridCol>
                <a:gridCol w="4503120">
                  <a:extLst>
                    <a:ext uri="{9D8B030D-6E8A-4147-A177-3AD203B41FA5}">
                      <a16:colId xmlns:a16="http://schemas.microsoft.com/office/drawing/2014/main" val="2440907624"/>
                    </a:ext>
                  </a:extLst>
                </a:gridCol>
                <a:gridCol w="733536">
                  <a:extLst>
                    <a:ext uri="{9D8B030D-6E8A-4147-A177-3AD203B41FA5}">
                      <a16:colId xmlns:a16="http://schemas.microsoft.com/office/drawing/2014/main" val="1217493084"/>
                    </a:ext>
                  </a:extLst>
                </a:gridCol>
              </a:tblGrid>
              <a:tr h="439860">
                <a:tc>
                  <a:txBody>
                    <a:bodyPr/>
                    <a:lstStyle/>
                    <a:p>
                      <a:pPr algn="just">
                        <a:lnSpc>
                          <a:spcPct val="107000"/>
                        </a:lnSpc>
                        <a:spcAft>
                          <a:spcPts val="800"/>
                        </a:spcAft>
                      </a:pPr>
                      <a:r>
                        <a:rPr lang="tr-TR" sz="1400" b="1" cap="none" spc="0" dirty="0">
                          <a:solidFill>
                            <a:schemeClr val="tx1"/>
                          </a:solidFill>
                          <a:effectLst/>
                        </a:rPr>
                        <a:t>Kod</a:t>
                      </a:r>
                      <a:endParaRPr lang="tr-TR" sz="1400" b="1"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11346" marT="100051" marB="100051" anchor="ctr"/>
                </a:tc>
                <a:tc>
                  <a:txBody>
                    <a:bodyPr/>
                    <a:lstStyle/>
                    <a:p>
                      <a:pPr algn="just">
                        <a:lnSpc>
                          <a:spcPct val="107000"/>
                        </a:lnSpc>
                        <a:spcAft>
                          <a:spcPts val="800"/>
                        </a:spcAft>
                      </a:pPr>
                      <a:r>
                        <a:rPr lang="tr-TR" sz="1400" b="1" cap="none" spc="0" dirty="0">
                          <a:solidFill>
                            <a:schemeClr val="tx1"/>
                          </a:solidFill>
                          <a:effectLst/>
                        </a:rPr>
                        <a:t>Öğretmen Adayı Kodu</a:t>
                      </a:r>
                      <a:endParaRPr lang="tr-TR" sz="1400" b="1"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11346" marT="100051" marB="100051" anchor="ctr"/>
                </a:tc>
                <a:tc>
                  <a:txBody>
                    <a:bodyPr/>
                    <a:lstStyle/>
                    <a:p>
                      <a:pPr algn="just">
                        <a:lnSpc>
                          <a:spcPct val="107000"/>
                        </a:lnSpc>
                        <a:spcAft>
                          <a:spcPts val="800"/>
                        </a:spcAft>
                      </a:pPr>
                      <a:r>
                        <a:rPr lang="tr-TR" sz="1400" b="1" cap="none" spc="0" dirty="0">
                          <a:solidFill>
                            <a:schemeClr val="tx1"/>
                          </a:solidFill>
                          <a:effectLst/>
                        </a:rPr>
                        <a:t>f</a:t>
                      </a:r>
                      <a:endParaRPr lang="tr-TR" sz="1400" b="1"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11346" marT="100051" marB="100051" anchor="ctr"/>
                </a:tc>
                <a:extLst>
                  <a:ext uri="{0D108BD9-81ED-4DB2-BD59-A6C34878D82A}">
                    <a16:rowId xmlns:a16="http://schemas.microsoft.com/office/drawing/2014/main" val="410865960"/>
                  </a:ext>
                </a:extLst>
              </a:tr>
              <a:tr h="318089">
                <a:tc>
                  <a:txBody>
                    <a:bodyPr/>
                    <a:lstStyle/>
                    <a:p>
                      <a:pPr algn="just">
                        <a:lnSpc>
                          <a:spcPct val="107000"/>
                        </a:lnSpc>
                        <a:spcAft>
                          <a:spcPts val="800"/>
                        </a:spcAft>
                      </a:pPr>
                      <a:r>
                        <a:rPr lang="tr-TR" sz="1400" cap="none" spc="0" dirty="0">
                          <a:solidFill>
                            <a:schemeClr val="tx1"/>
                          </a:solidFill>
                          <a:effectLst/>
                        </a:rPr>
                        <a:t>Uzaktan eğitim olması</a:t>
                      </a:r>
                      <a:endParaRPr lang="tr-TR" sz="14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nchor="b"/>
                </a:tc>
                <a:tc>
                  <a:txBody>
                    <a:bodyPr/>
                    <a:lstStyle/>
                    <a:p>
                      <a:pPr algn="just">
                        <a:lnSpc>
                          <a:spcPct val="107000"/>
                        </a:lnSpc>
                        <a:spcAft>
                          <a:spcPts val="800"/>
                        </a:spcAft>
                      </a:pPr>
                      <a:r>
                        <a:rPr lang="tr-TR" sz="1400" cap="none" spc="0" dirty="0">
                          <a:solidFill>
                            <a:schemeClr val="tx1"/>
                          </a:solidFill>
                          <a:effectLst/>
                        </a:rPr>
                        <a:t>ö16, ö20, ö32, ö33, ö38, ö64, ö69, ö73, ö80, ö82</a:t>
                      </a:r>
                      <a:endParaRPr lang="tr-TR" sz="14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nchor="b"/>
                </a:tc>
                <a:tc>
                  <a:txBody>
                    <a:bodyPr/>
                    <a:lstStyle/>
                    <a:p>
                      <a:pPr algn="just">
                        <a:lnSpc>
                          <a:spcPct val="107000"/>
                        </a:lnSpc>
                        <a:spcAft>
                          <a:spcPts val="800"/>
                        </a:spcAft>
                      </a:pPr>
                      <a:r>
                        <a:rPr lang="tr-TR" sz="1400" cap="none" spc="0">
                          <a:solidFill>
                            <a:schemeClr val="tx1"/>
                          </a:solidFill>
                          <a:effectLst/>
                        </a:rPr>
                        <a:t>10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tc>
                <a:extLst>
                  <a:ext uri="{0D108BD9-81ED-4DB2-BD59-A6C34878D82A}">
                    <a16:rowId xmlns:a16="http://schemas.microsoft.com/office/drawing/2014/main" val="3377342876"/>
                  </a:ext>
                </a:extLst>
              </a:tr>
              <a:tr h="0">
                <a:tc>
                  <a:txBody>
                    <a:bodyPr/>
                    <a:lstStyle/>
                    <a:p>
                      <a:pPr algn="just">
                        <a:lnSpc>
                          <a:spcPct val="107000"/>
                        </a:lnSpc>
                        <a:spcAft>
                          <a:spcPts val="800"/>
                        </a:spcAft>
                      </a:pPr>
                      <a:r>
                        <a:rPr lang="tr-TR" sz="1400" cap="none" spc="0" dirty="0">
                          <a:solidFill>
                            <a:schemeClr val="tx1"/>
                          </a:solidFill>
                          <a:effectLst/>
                        </a:rPr>
                        <a:t>Sınav sistemi</a:t>
                      </a:r>
                      <a:endParaRPr lang="tr-TR" sz="14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nchor="b"/>
                </a:tc>
                <a:tc>
                  <a:txBody>
                    <a:bodyPr/>
                    <a:lstStyle/>
                    <a:p>
                      <a:pPr algn="just">
                        <a:lnSpc>
                          <a:spcPct val="107000"/>
                        </a:lnSpc>
                        <a:spcAft>
                          <a:spcPts val="800"/>
                        </a:spcAft>
                      </a:pPr>
                      <a:r>
                        <a:rPr lang="tr-TR" sz="1400" cap="none" spc="0">
                          <a:solidFill>
                            <a:schemeClr val="tx1"/>
                          </a:solidFill>
                          <a:effectLst/>
                        </a:rPr>
                        <a:t>ö6, ö9, ö47, ö49, ö50, ö75</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nchor="b"/>
                </a:tc>
                <a:tc>
                  <a:txBody>
                    <a:bodyPr/>
                    <a:lstStyle/>
                    <a:p>
                      <a:pPr algn="just">
                        <a:lnSpc>
                          <a:spcPct val="107000"/>
                        </a:lnSpc>
                        <a:spcAft>
                          <a:spcPts val="800"/>
                        </a:spcAft>
                      </a:pPr>
                      <a:r>
                        <a:rPr lang="tr-TR" sz="1400" cap="none" spc="0">
                          <a:solidFill>
                            <a:schemeClr val="tx1"/>
                          </a:solidFill>
                          <a:effectLst/>
                        </a:rPr>
                        <a:t>6</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tc>
                <a:extLst>
                  <a:ext uri="{0D108BD9-81ED-4DB2-BD59-A6C34878D82A}">
                    <a16:rowId xmlns:a16="http://schemas.microsoft.com/office/drawing/2014/main" val="3992465053"/>
                  </a:ext>
                </a:extLst>
              </a:tr>
              <a:tr h="232845">
                <a:tc>
                  <a:txBody>
                    <a:bodyPr/>
                    <a:lstStyle/>
                    <a:p>
                      <a:pPr algn="just">
                        <a:lnSpc>
                          <a:spcPct val="107000"/>
                        </a:lnSpc>
                        <a:spcAft>
                          <a:spcPts val="800"/>
                        </a:spcAft>
                      </a:pPr>
                      <a:r>
                        <a:rPr lang="tr-TR" sz="1400" cap="none" spc="0" dirty="0">
                          <a:solidFill>
                            <a:schemeClr val="tx1"/>
                          </a:solidFill>
                          <a:effectLst/>
                        </a:rPr>
                        <a:t>Hoca ve öğrenci arasındaki iletişim kopukluğu</a:t>
                      </a:r>
                      <a:endParaRPr lang="tr-TR" sz="14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nchor="b"/>
                </a:tc>
                <a:tc>
                  <a:txBody>
                    <a:bodyPr/>
                    <a:lstStyle/>
                    <a:p>
                      <a:pPr algn="just">
                        <a:lnSpc>
                          <a:spcPct val="107000"/>
                        </a:lnSpc>
                        <a:spcAft>
                          <a:spcPts val="800"/>
                        </a:spcAft>
                      </a:pPr>
                      <a:r>
                        <a:rPr lang="tr-TR" sz="1400" cap="none" spc="0" dirty="0">
                          <a:solidFill>
                            <a:schemeClr val="tx1"/>
                          </a:solidFill>
                          <a:effectLst/>
                        </a:rPr>
                        <a:t>ö31, ö35</a:t>
                      </a:r>
                      <a:endParaRPr lang="tr-TR" sz="14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nchor="b"/>
                </a:tc>
                <a:tc>
                  <a:txBody>
                    <a:bodyPr/>
                    <a:lstStyle/>
                    <a:p>
                      <a:pPr algn="just">
                        <a:lnSpc>
                          <a:spcPct val="107000"/>
                        </a:lnSpc>
                        <a:spcAft>
                          <a:spcPts val="800"/>
                        </a:spcAft>
                      </a:pPr>
                      <a:r>
                        <a:rPr lang="tr-TR" sz="1400" cap="none" spc="0">
                          <a:solidFill>
                            <a:schemeClr val="tx1"/>
                          </a:solidFill>
                          <a:effectLst/>
                        </a:rPr>
                        <a:t>2</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tc>
                <a:extLst>
                  <a:ext uri="{0D108BD9-81ED-4DB2-BD59-A6C34878D82A}">
                    <a16:rowId xmlns:a16="http://schemas.microsoft.com/office/drawing/2014/main" val="3562995590"/>
                  </a:ext>
                </a:extLst>
              </a:tr>
              <a:tr h="0">
                <a:tc>
                  <a:txBody>
                    <a:bodyPr/>
                    <a:lstStyle/>
                    <a:p>
                      <a:pPr algn="just">
                        <a:lnSpc>
                          <a:spcPct val="107000"/>
                        </a:lnSpc>
                        <a:spcAft>
                          <a:spcPts val="800"/>
                        </a:spcAft>
                      </a:pPr>
                      <a:r>
                        <a:rPr lang="tr-TR" sz="1400" cap="none" spc="0">
                          <a:solidFill>
                            <a:schemeClr val="tx1"/>
                          </a:solidFill>
                          <a:effectLst/>
                        </a:rPr>
                        <a:t>Staj süresinin az olması</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nchor="b"/>
                </a:tc>
                <a:tc>
                  <a:txBody>
                    <a:bodyPr/>
                    <a:lstStyle/>
                    <a:p>
                      <a:pPr algn="just">
                        <a:lnSpc>
                          <a:spcPct val="107000"/>
                        </a:lnSpc>
                        <a:spcAft>
                          <a:spcPts val="800"/>
                        </a:spcAft>
                      </a:pPr>
                      <a:r>
                        <a:rPr lang="tr-TR" sz="1400" cap="none" spc="0" dirty="0">
                          <a:solidFill>
                            <a:schemeClr val="tx1"/>
                          </a:solidFill>
                          <a:effectLst/>
                        </a:rPr>
                        <a:t>ö55</a:t>
                      </a:r>
                      <a:endParaRPr lang="tr-TR" sz="14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nchor="b"/>
                </a:tc>
                <a:tc>
                  <a:txBody>
                    <a:bodyPr/>
                    <a:lstStyle/>
                    <a:p>
                      <a:pPr algn="just">
                        <a:lnSpc>
                          <a:spcPct val="107000"/>
                        </a:lnSpc>
                        <a:spcAft>
                          <a:spcPts val="800"/>
                        </a:spcAft>
                      </a:pPr>
                      <a:r>
                        <a:rPr lang="tr-TR" sz="1400" cap="none" spc="0" dirty="0">
                          <a:solidFill>
                            <a:schemeClr val="tx1"/>
                          </a:solidFill>
                          <a:effectLst/>
                        </a:rPr>
                        <a:t>1</a:t>
                      </a:r>
                      <a:endParaRPr lang="tr-TR" sz="14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tc>
                <a:extLst>
                  <a:ext uri="{0D108BD9-81ED-4DB2-BD59-A6C34878D82A}">
                    <a16:rowId xmlns:a16="http://schemas.microsoft.com/office/drawing/2014/main" val="3188815965"/>
                  </a:ext>
                </a:extLst>
              </a:tr>
              <a:tr h="0">
                <a:tc>
                  <a:txBody>
                    <a:bodyPr/>
                    <a:lstStyle/>
                    <a:p>
                      <a:pPr algn="just">
                        <a:lnSpc>
                          <a:spcPct val="107000"/>
                        </a:lnSpc>
                        <a:spcAft>
                          <a:spcPts val="800"/>
                        </a:spcAft>
                      </a:pPr>
                      <a:r>
                        <a:rPr lang="tr-TR" sz="1400" cap="none" spc="0" dirty="0">
                          <a:solidFill>
                            <a:schemeClr val="tx1"/>
                          </a:solidFill>
                          <a:effectLst/>
                        </a:rPr>
                        <a:t>Öğrenciye düşünme için zaman verilmemesi</a:t>
                      </a:r>
                      <a:endParaRPr lang="tr-TR" sz="14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nchor="b"/>
                </a:tc>
                <a:tc>
                  <a:txBody>
                    <a:bodyPr/>
                    <a:lstStyle/>
                    <a:p>
                      <a:pPr algn="just">
                        <a:lnSpc>
                          <a:spcPct val="107000"/>
                        </a:lnSpc>
                        <a:spcAft>
                          <a:spcPts val="800"/>
                        </a:spcAft>
                      </a:pPr>
                      <a:r>
                        <a:rPr lang="tr-TR" sz="1400" cap="none" spc="0" dirty="0">
                          <a:solidFill>
                            <a:schemeClr val="tx1"/>
                          </a:solidFill>
                          <a:effectLst/>
                        </a:rPr>
                        <a:t>ö56</a:t>
                      </a:r>
                      <a:endParaRPr lang="tr-TR" sz="14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nchor="b"/>
                </a:tc>
                <a:tc>
                  <a:txBody>
                    <a:bodyPr/>
                    <a:lstStyle/>
                    <a:p>
                      <a:pPr algn="just">
                        <a:lnSpc>
                          <a:spcPct val="107000"/>
                        </a:lnSpc>
                        <a:spcAft>
                          <a:spcPts val="800"/>
                        </a:spcAft>
                      </a:pPr>
                      <a:r>
                        <a:rPr lang="tr-TR" sz="1400" cap="none" spc="0" dirty="0">
                          <a:solidFill>
                            <a:schemeClr val="tx1"/>
                          </a:solidFill>
                          <a:effectLst/>
                        </a:rPr>
                        <a:t>1</a:t>
                      </a:r>
                      <a:endParaRPr lang="tr-TR" sz="14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130066" marR="85104" marT="100051" marB="100051"/>
                </a:tc>
                <a:extLst>
                  <a:ext uri="{0D108BD9-81ED-4DB2-BD59-A6C34878D82A}">
                    <a16:rowId xmlns:a16="http://schemas.microsoft.com/office/drawing/2014/main" val="302959598"/>
                  </a:ext>
                </a:extLst>
              </a:tr>
            </a:tbl>
          </a:graphicData>
        </a:graphic>
      </p:graphicFrame>
      <p:sp>
        <p:nvSpPr>
          <p:cNvPr id="62" name="Metin kutusu 61">
            <a:extLst>
              <a:ext uri="{FF2B5EF4-FFF2-40B4-BE49-F238E27FC236}">
                <a16:creationId xmlns:a16="http://schemas.microsoft.com/office/drawing/2014/main" id="{EF89C6EA-51CE-4F3D-AF6F-750D1664E9AE}"/>
              </a:ext>
            </a:extLst>
          </p:cNvPr>
          <p:cNvSpPr txBox="1"/>
          <p:nvPr/>
        </p:nvSpPr>
        <p:spPr>
          <a:xfrm>
            <a:off x="1134517" y="2173638"/>
            <a:ext cx="9846988" cy="338554"/>
          </a:xfrm>
          <a:prstGeom prst="rect">
            <a:avLst/>
          </a:prstGeom>
          <a:noFill/>
        </p:spPr>
        <p:txBody>
          <a:bodyPr wrap="square" rtlCol="0">
            <a:spAutoFit/>
          </a:bodyPr>
          <a:lstStyle/>
          <a:p>
            <a:r>
              <a:rPr lang="tr-TR" sz="1600" dirty="0"/>
              <a:t>Tablo 8. Eğitim/Öğretim Süreci/İşleyişine Yönelik Zayıf Yönler Kategorisine İlişkin Görüşler</a:t>
            </a:r>
          </a:p>
        </p:txBody>
      </p:sp>
    </p:spTree>
    <p:extLst>
      <p:ext uri="{BB962C8B-B14F-4D97-AF65-F5344CB8AC3E}">
        <p14:creationId xmlns:p14="http://schemas.microsoft.com/office/powerpoint/2010/main" val="3250722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8" name="Rectangle 67">
            <a:extLst>
              <a:ext uri="{FF2B5EF4-FFF2-40B4-BE49-F238E27FC236}">
                <a16:creationId xmlns:a16="http://schemas.microsoft.com/office/drawing/2014/main" id="{C53527CE-0857-4148-A439-03E1284D2F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İçerik Yer Tutucusu 3">
            <a:extLst>
              <a:ext uri="{FF2B5EF4-FFF2-40B4-BE49-F238E27FC236}">
                <a16:creationId xmlns:a16="http://schemas.microsoft.com/office/drawing/2014/main" id="{3B6FAC7C-7DA3-427B-9F72-E2678214E884}"/>
              </a:ext>
            </a:extLst>
          </p:cNvPr>
          <p:cNvGraphicFramePr>
            <a:graphicFrameLocks noGrp="1"/>
          </p:cNvGraphicFramePr>
          <p:nvPr>
            <p:ph idx="1"/>
            <p:extLst>
              <p:ext uri="{D42A27DB-BD31-4B8C-83A1-F6EECF244321}">
                <p14:modId xmlns:p14="http://schemas.microsoft.com/office/powerpoint/2010/main" val="772397363"/>
              </p:ext>
            </p:extLst>
          </p:nvPr>
        </p:nvGraphicFramePr>
        <p:xfrm>
          <a:off x="2688104" y="3121033"/>
          <a:ext cx="5949284" cy="707132"/>
        </p:xfrm>
        <a:graphic>
          <a:graphicData uri="http://schemas.openxmlformats.org/drawingml/2006/table">
            <a:tbl>
              <a:tblPr firstRow="1" firstCol="1" bandRow="1">
                <a:tableStyleId>{68D230F3-CF80-4859-8CE7-A43EE81993B5}</a:tableStyleId>
              </a:tblPr>
              <a:tblGrid>
                <a:gridCol w="1591522">
                  <a:extLst>
                    <a:ext uri="{9D8B030D-6E8A-4147-A177-3AD203B41FA5}">
                      <a16:colId xmlns:a16="http://schemas.microsoft.com/office/drawing/2014/main" val="1073941619"/>
                    </a:ext>
                  </a:extLst>
                </a:gridCol>
                <a:gridCol w="3592259">
                  <a:extLst>
                    <a:ext uri="{9D8B030D-6E8A-4147-A177-3AD203B41FA5}">
                      <a16:colId xmlns:a16="http://schemas.microsoft.com/office/drawing/2014/main" val="2635550273"/>
                    </a:ext>
                  </a:extLst>
                </a:gridCol>
                <a:gridCol w="765503">
                  <a:extLst>
                    <a:ext uri="{9D8B030D-6E8A-4147-A177-3AD203B41FA5}">
                      <a16:colId xmlns:a16="http://schemas.microsoft.com/office/drawing/2014/main" val="2677886625"/>
                    </a:ext>
                  </a:extLst>
                </a:gridCol>
              </a:tblGrid>
              <a:tr h="353566">
                <a:tc>
                  <a:txBody>
                    <a:bodyPr/>
                    <a:lstStyle/>
                    <a:p>
                      <a:pPr algn="just">
                        <a:lnSpc>
                          <a:spcPct val="107000"/>
                        </a:lnSpc>
                        <a:spcAft>
                          <a:spcPts val="800"/>
                        </a:spcAft>
                      </a:pPr>
                      <a:r>
                        <a:rPr lang="tr-TR" sz="1400" b="1" cap="none" spc="30">
                          <a:solidFill>
                            <a:schemeClr val="tx1"/>
                          </a:solidFill>
                          <a:effectLst/>
                        </a:rPr>
                        <a:t>Kod</a:t>
                      </a:r>
                      <a:endParaRPr lang="tr-TR" sz="1400" b="1" cap="none" spc="3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0" marR="18860" marT="0" marB="0" anchor="ctr"/>
                </a:tc>
                <a:tc>
                  <a:txBody>
                    <a:bodyPr/>
                    <a:lstStyle/>
                    <a:p>
                      <a:pPr algn="just">
                        <a:lnSpc>
                          <a:spcPct val="107000"/>
                        </a:lnSpc>
                        <a:spcAft>
                          <a:spcPts val="800"/>
                        </a:spcAft>
                      </a:pPr>
                      <a:r>
                        <a:rPr lang="tr-TR" sz="1400" b="1" cap="none" spc="30">
                          <a:solidFill>
                            <a:schemeClr val="tx1"/>
                          </a:solidFill>
                          <a:effectLst/>
                        </a:rPr>
                        <a:t>Öğretmen Adayı Kodu</a:t>
                      </a:r>
                      <a:endParaRPr lang="tr-TR" sz="1400" b="1" cap="none" spc="3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0" marR="18860" marT="0" marB="0" anchor="ctr"/>
                </a:tc>
                <a:tc>
                  <a:txBody>
                    <a:bodyPr/>
                    <a:lstStyle/>
                    <a:p>
                      <a:pPr algn="just">
                        <a:lnSpc>
                          <a:spcPct val="107000"/>
                        </a:lnSpc>
                        <a:spcAft>
                          <a:spcPts val="800"/>
                        </a:spcAft>
                      </a:pPr>
                      <a:r>
                        <a:rPr lang="tr-TR" sz="1400" b="1" cap="none" spc="30">
                          <a:solidFill>
                            <a:schemeClr val="tx1"/>
                          </a:solidFill>
                          <a:effectLst/>
                        </a:rPr>
                        <a:t>f</a:t>
                      </a:r>
                      <a:endParaRPr lang="tr-TR" sz="1400" b="1" cap="none" spc="3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0" marR="18860" marT="0" marB="0" anchor="ctr"/>
                </a:tc>
                <a:extLst>
                  <a:ext uri="{0D108BD9-81ED-4DB2-BD59-A6C34878D82A}">
                    <a16:rowId xmlns:a16="http://schemas.microsoft.com/office/drawing/2014/main" val="3052767554"/>
                  </a:ext>
                </a:extLst>
              </a:tr>
              <a:tr h="353566">
                <a:tc>
                  <a:txBody>
                    <a:bodyPr/>
                    <a:lstStyle/>
                    <a:p>
                      <a:pPr algn="just">
                        <a:lnSpc>
                          <a:spcPct val="107000"/>
                        </a:lnSpc>
                        <a:spcAft>
                          <a:spcPts val="800"/>
                        </a:spcAft>
                      </a:pPr>
                      <a:r>
                        <a:rPr lang="tr-TR" sz="1400" cap="none" spc="0" dirty="0">
                          <a:solidFill>
                            <a:schemeClr val="tx1"/>
                          </a:solidFill>
                          <a:effectLst/>
                        </a:rPr>
                        <a:t>Yok</a:t>
                      </a:r>
                      <a:endParaRPr lang="tr-TR" sz="14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0" marR="141446" marT="0" marB="0" anchor="b"/>
                </a:tc>
                <a:tc>
                  <a:txBody>
                    <a:bodyPr/>
                    <a:lstStyle/>
                    <a:p>
                      <a:pPr algn="just">
                        <a:lnSpc>
                          <a:spcPct val="107000"/>
                        </a:lnSpc>
                        <a:spcAft>
                          <a:spcPts val="800"/>
                        </a:spcAft>
                      </a:pPr>
                      <a:r>
                        <a:rPr lang="tr-TR" sz="1400" cap="none" spc="0" dirty="0">
                          <a:solidFill>
                            <a:schemeClr val="tx1"/>
                          </a:solidFill>
                          <a:effectLst/>
                        </a:rPr>
                        <a:t>ö8, ö37, ö56, ö60, ö67, ö71, ö83</a:t>
                      </a:r>
                      <a:endParaRPr lang="tr-TR" sz="14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0" marR="141446" marT="0" marB="0" anchor="b"/>
                </a:tc>
                <a:tc>
                  <a:txBody>
                    <a:bodyPr/>
                    <a:lstStyle/>
                    <a:p>
                      <a:pPr algn="just">
                        <a:lnSpc>
                          <a:spcPct val="107000"/>
                        </a:lnSpc>
                        <a:spcAft>
                          <a:spcPts val="800"/>
                        </a:spcAft>
                      </a:pPr>
                      <a:r>
                        <a:rPr lang="tr-TR" sz="1400" cap="none" spc="0" dirty="0">
                          <a:solidFill>
                            <a:schemeClr val="tx1"/>
                          </a:solidFill>
                          <a:effectLst/>
                        </a:rPr>
                        <a:t>7</a:t>
                      </a:r>
                      <a:endParaRPr lang="tr-TR" sz="14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0" marR="141446" marT="0" marB="0"/>
                </a:tc>
                <a:extLst>
                  <a:ext uri="{0D108BD9-81ED-4DB2-BD59-A6C34878D82A}">
                    <a16:rowId xmlns:a16="http://schemas.microsoft.com/office/drawing/2014/main" val="190528521"/>
                  </a:ext>
                </a:extLst>
              </a:tr>
            </a:tbl>
          </a:graphicData>
        </a:graphic>
      </p:graphicFrame>
      <p:sp>
        <p:nvSpPr>
          <p:cNvPr id="67" name="Metin kutusu 66">
            <a:extLst>
              <a:ext uri="{FF2B5EF4-FFF2-40B4-BE49-F238E27FC236}">
                <a16:creationId xmlns:a16="http://schemas.microsoft.com/office/drawing/2014/main" id="{E76691AC-4E59-4084-BF40-EFFC1CBCA6CA}"/>
              </a:ext>
            </a:extLst>
          </p:cNvPr>
          <p:cNvSpPr txBox="1"/>
          <p:nvPr/>
        </p:nvSpPr>
        <p:spPr>
          <a:xfrm>
            <a:off x="2630398" y="2665580"/>
            <a:ext cx="5872375" cy="338554"/>
          </a:xfrm>
          <a:prstGeom prst="rect">
            <a:avLst/>
          </a:prstGeom>
          <a:noFill/>
        </p:spPr>
        <p:txBody>
          <a:bodyPr wrap="square" rtlCol="0">
            <a:spAutoFit/>
          </a:bodyPr>
          <a:lstStyle/>
          <a:p>
            <a:r>
              <a:rPr lang="tr-TR" sz="1600" dirty="0"/>
              <a:t>Tablo 9. Zayıf Yönün Olmadığına İlişkin Görüşler</a:t>
            </a:r>
          </a:p>
        </p:txBody>
      </p:sp>
    </p:spTree>
    <p:extLst>
      <p:ext uri="{BB962C8B-B14F-4D97-AF65-F5344CB8AC3E}">
        <p14:creationId xmlns:p14="http://schemas.microsoft.com/office/powerpoint/2010/main" val="425308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3"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7"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9"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71" name="Rectangle 70">
            <a:extLst>
              <a:ext uri="{FF2B5EF4-FFF2-40B4-BE49-F238E27FC236}">
                <a16:creationId xmlns:a16="http://schemas.microsoft.com/office/drawing/2014/main" id="{C53527CE-0857-4148-A439-03E1284D2F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o 10">
            <a:extLst>
              <a:ext uri="{FF2B5EF4-FFF2-40B4-BE49-F238E27FC236}">
                <a16:creationId xmlns:a16="http://schemas.microsoft.com/office/drawing/2014/main" id="{39E6D0AE-7AFC-44B2-9628-4080393117EE}"/>
              </a:ext>
            </a:extLst>
          </p:cNvPr>
          <p:cNvGraphicFramePr>
            <a:graphicFrameLocks noGrp="1"/>
          </p:cNvGraphicFramePr>
          <p:nvPr>
            <p:extLst>
              <p:ext uri="{D42A27DB-BD31-4B8C-83A1-F6EECF244321}">
                <p14:modId xmlns:p14="http://schemas.microsoft.com/office/powerpoint/2010/main" val="16096892"/>
              </p:ext>
            </p:extLst>
          </p:nvPr>
        </p:nvGraphicFramePr>
        <p:xfrm>
          <a:off x="1315385" y="1689154"/>
          <a:ext cx="8047690" cy="4209137"/>
        </p:xfrm>
        <a:graphic>
          <a:graphicData uri="http://schemas.openxmlformats.org/drawingml/2006/table">
            <a:tbl>
              <a:tblPr firstRow="1" firstCol="1" bandRow="1">
                <a:tableStyleId>{68D230F3-CF80-4859-8CE7-A43EE81993B5}</a:tableStyleId>
              </a:tblPr>
              <a:tblGrid>
                <a:gridCol w="4990165">
                  <a:extLst>
                    <a:ext uri="{9D8B030D-6E8A-4147-A177-3AD203B41FA5}">
                      <a16:colId xmlns:a16="http://schemas.microsoft.com/office/drawing/2014/main" val="2901966068"/>
                    </a:ext>
                  </a:extLst>
                </a:gridCol>
                <a:gridCol w="2443378">
                  <a:extLst>
                    <a:ext uri="{9D8B030D-6E8A-4147-A177-3AD203B41FA5}">
                      <a16:colId xmlns:a16="http://schemas.microsoft.com/office/drawing/2014/main" val="3181787688"/>
                    </a:ext>
                  </a:extLst>
                </a:gridCol>
                <a:gridCol w="614147">
                  <a:extLst>
                    <a:ext uri="{9D8B030D-6E8A-4147-A177-3AD203B41FA5}">
                      <a16:colId xmlns:a16="http://schemas.microsoft.com/office/drawing/2014/main" val="975710084"/>
                    </a:ext>
                  </a:extLst>
                </a:gridCol>
              </a:tblGrid>
              <a:tr h="409031">
                <a:tc>
                  <a:txBody>
                    <a:bodyPr/>
                    <a:lstStyle/>
                    <a:p>
                      <a:pPr algn="just">
                        <a:lnSpc>
                          <a:spcPct val="107000"/>
                        </a:lnSpc>
                        <a:spcAft>
                          <a:spcPts val="800"/>
                        </a:spcAft>
                      </a:pPr>
                      <a:r>
                        <a:rPr lang="tr-TR" sz="1200" dirty="0">
                          <a:effectLst/>
                        </a:rPr>
                        <a:t>Kod</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tc>
                <a:tc>
                  <a:txBody>
                    <a:bodyPr/>
                    <a:lstStyle/>
                    <a:p>
                      <a:pPr algn="just">
                        <a:lnSpc>
                          <a:spcPct val="107000"/>
                        </a:lnSpc>
                        <a:spcAft>
                          <a:spcPts val="800"/>
                        </a:spcAft>
                      </a:pPr>
                      <a:r>
                        <a:rPr lang="tr-TR" sz="1200">
                          <a:effectLst/>
                        </a:rPr>
                        <a:t>Öğretmen Adayı Kodu</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tc>
                <a:tc>
                  <a:txBody>
                    <a:bodyPr/>
                    <a:lstStyle/>
                    <a:p>
                      <a:pPr algn="just">
                        <a:lnSpc>
                          <a:spcPct val="107000"/>
                        </a:lnSpc>
                        <a:spcAft>
                          <a:spcPts val="800"/>
                        </a:spcAft>
                      </a:pPr>
                      <a:r>
                        <a:rPr lang="tr-TR" sz="1200">
                          <a:effectLst/>
                        </a:rPr>
                        <a:t>f</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tc>
                <a:extLst>
                  <a:ext uri="{0D108BD9-81ED-4DB2-BD59-A6C34878D82A}">
                    <a16:rowId xmlns:a16="http://schemas.microsoft.com/office/drawing/2014/main" val="3142775022"/>
                  </a:ext>
                </a:extLst>
              </a:tr>
              <a:tr h="580213">
                <a:tc>
                  <a:txBody>
                    <a:bodyPr/>
                    <a:lstStyle/>
                    <a:p>
                      <a:pPr algn="just">
                        <a:lnSpc>
                          <a:spcPct val="107000"/>
                        </a:lnSpc>
                        <a:spcAft>
                          <a:spcPts val="800"/>
                        </a:spcAft>
                      </a:pPr>
                      <a:r>
                        <a:rPr lang="tr-TR" sz="1200" dirty="0">
                          <a:effectLst/>
                        </a:rPr>
                        <a:t>Öğrenci psikolojisini anlamayı sağlama</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dirty="0">
                          <a:effectLst/>
                        </a:rPr>
                        <a:t>Ö1, ö14, ö23, ö36, ö40, ö65, ö66</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a:effectLst/>
                        </a:rPr>
                        <a:t>7</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tc>
                <a:extLst>
                  <a:ext uri="{0D108BD9-81ED-4DB2-BD59-A6C34878D82A}">
                    <a16:rowId xmlns:a16="http://schemas.microsoft.com/office/drawing/2014/main" val="3147960313"/>
                  </a:ext>
                </a:extLst>
              </a:tr>
              <a:tr h="409031">
                <a:tc>
                  <a:txBody>
                    <a:bodyPr/>
                    <a:lstStyle/>
                    <a:p>
                      <a:pPr algn="just">
                        <a:lnSpc>
                          <a:spcPct val="107000"/>
                        </a:lnSpc>
                        <a:spcAft>
                          <a:spcPts val="800"/>
                        </a:spcAft>
                      </a:pPr>
                      <a:r>
                        <a:rPr lang="tr-TR" sz="1200" dirty="0">
                          <a:effectLst/>
                        </a:rPr>
                        <a:t>Sunum yaparak sınıf yönetimi yapabilme becerisi kazandırması</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dirty="0">
                          <a:effectLst/>
                        </a:rPr>
                        <a:t>ö1, ö13, ö23, ö45, ö46, ö85</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dirty="0">
                          <a:effectLst/>
                        </a:rPr>
                        <a:t> 6</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tc>
                <a:extLst>
                  <a:ext uri="{0D108BD9-81ED-4DB2-BD59-A6C34878D82A}">
                    <a16:rowId xmlns:a16="http://schemas.microsoft.com/office/drawing/2014/main" val="3728655863"/>
                  </a:ext>
                </a:extLst>
              </a:tr>
              <a:tr h="409031">
                <a:tc>
                  <a:txBody>
                    <a:bodyPr/>
                    <a:lstStyle/>
                    <a:p>
                      <a:pPr algn="just">
                        <a:lnSpc>
                          <a:spcPct val="107000"/>
                        </a:lnSpc>
                        <a:spcAft>
                          <a:spcPts val="800"/>
                        </a:spcAft>
                      </a:pPr>
                      <a:r>
                        <a:rPr lang="tr-TR" sz="1200">
                          <a:effectLst/>
                        </a:rPr>
                        <a:t>Derslerde sunum yapmanın anlatma tecrübesi kazandırması</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a:effectLst/>
                        </a:rPr>
                        <a:t>ö3,ö6 ö13, ö27, ö61, ö76</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dirty="0">
                          <a:effectLst/>
                        </a:rPr>
                        <a:t> 6</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tc>
                <a:extLst>
                  <a:ext uri="{0D108BD9-81ED-4DB2-BD59-A6C34878D82A}">
                    <a16:rowId xmlns:a16="http://schemas.microsoft.com/office/drawing/2014/main" val="3677035974"/>
                  </a:ext>
                </a:extLst>
              </a:tr>
              <a:tr h="409031">
                <a:tc>
                  <a:txBody>
                    <a:bodyPr/>
                    <a:lstStyle/>
                    <a:p>
                      <a:pPr algn="just">
                        <a:lnSpc>
                          <a:spcPct val="107000"/>
                        </a:lnSpc>
                        <a:spcAft>
                          <a:spcPts val="800"/>
                        </a:spcAft>
                      </a:pPr>
                      <a:r>
                        <a:rPr lang="tr-TR" sz="1200" dirty="0">
                          <a:effectLst/>
                        </a:rPr>
                        <a:t>Öğretim tekniklerini öğrenmeyi sağlaması</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a:effectLst/>
                        </a:rPr>
                        <a:t>ö5, ö20, ö37, ö43, ö52, ö79</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a:effectLst/>
                        </a:rPr>
                        <a:t>6</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tc>
                <a:extLst>
                  <a:ext uri="{0D108BD9-81ED-4DB2-BD59-A6C34878D82A}">
                    <a16:rowId xmlns:a16="http://schemas.microsoft.com/office/drawing/2014/main" val="1758216214"/>
                  </a:ext>
                </a:extLst>
              </a:tr>
              <a:tr h="580213">
                <a:tc>
                  <a:txBody>
                    <a:bodyPr/>
                    <a:lstStyle/>
                    <a:p>
                      <a:pPr algn="just">
                        <a:lnSpc>
                          <a:spcPct val="107000"/>
                        </a:lnSpc>
                        <a:spcAft>
                          <a:spcPts val="800"/>
                        </a:spcAft>
                      </a:pPr>
                      <a:r>
                        <a:rPr lang="tr-TR" sz="1200">
                          <a:effectLst/>
                        </a:rPr>
                        <a:t>Nasıl öğretmen olmamız gerektiğini öğretmesi</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dirty="0">
                          <a:effectLst/>
                        </a:rPr>
                        <a:t>ö11, ö50, ö54, ö64, ö72, ö76</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a:effectLst/>
                        </a:rPr>
                        <a:t>6</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tc>
                <a:extLst>
                  <a:ext uri="{0D108BD9-81ED-4DB2-BD59-A6C34878D82A}">
                    <a16:rowId xmlns:a16="http://schemas.microsoft.com/office/drawing/2014/main" val="301096516"/>
                  </a:ext>
                </a:extLst>
              </a:tr>
              <a:tr h="383728">
                <a:tc>
                  <a:txBody>
                    <a:bodyPr/>
                    <a:lstStyle/>
                    <a:p>
                      <a:pPr algn="just">
                        <a:lnSpc>
                          <a:spcPct val="107000"/>
                        </a:lnSpc>
                        <a:spcAft>
                          <a:spcPts val="800"/>
                        </a:spcAft>
                      </a:pPr>
                      <a:r>
                        <a:rPr lang="tr-TR" sz="1200">
                          <a:effectLst/>
                        </a:rPr>
                        <a:t>Staj yapma olanağı sunması</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a:effectLst/>
                        </a:rPr>
                        <a:t>ö10, ö56, ö39, ö80</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a:effectLst/>
                        </a:rPr>
                        <a:t>4</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tc>
                <a:extLst>
                  <a:ext uri="{0D108BD9-81ED-4DB2-BD59-A6C34878D82A}">
                    <a16:rowId xmlns:a16="http://schemas.microsoft.com/office/drawing/2014/main" val="2394992039"/>
                  </a:ext>
                </a:extLst>
              </a:tr>
              <a:tr h="383728">
                <a:tc>
                  <a:txBody>
                    <a:bodyPr/>
                    <a:lstStyle/>
                    <a:p>
                      <a:pPr algn="just">
                        <a:lnSpc>
                          <a:spcPct val="107000"/>
                        </a:lnSpc>
                        <a:spcAft>
                          <a:spcPts val="800"/>
                        </a:spcAft>
                      </a:pPr>
                      <a:r>
                        <a:rPr lang="tr-TR" sz="1200">
                          <a:effectLst/>
                        </a:rPr>
                        <a:t>Öğrenciye nasıl davranmamız gerektiğini öğretmesi</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dirty="0">
                          <a:effectLst/>
                        </a:rPr>
                        <a:t>ö23, ö36, ö40, ö65</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a:effectLst/>
                        </a:rPr>
                        <a:t>4</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tc>
                <a:extLst>
                  <a:ext uri="{0D108BD9-81ED-4DB2-BD59-A6C34878D82A}">
                    <a16:rowId xmlns:a16="http://schemas.microsoft.com/office/drawing/2014/main" val="4145495580"/>
                  </a:ext>
                </a:extLst>
              </a:tr>
              <a:tr h="270647">
                <a:tc>
                  <a:txBody>
                    <a:bodyPr/>
                    <a:lstStyle/>
                    <a:p>
                      <a:pPr>
                        <a:lnSpc>
                          <a:spcPct val="107000"/>
                        </a:lnSpc>
                        <a:spcAft>
                          <a:spcPts val="800"/>
                        </a:spcAft>
                      </a:pPr>
                      <a:r>
                        <a:rPr lang="tr-TR" sz="1200">
                          <a:effectLst/>
                        </a:rPr>
                        <a:t>Eğitim dersleri</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a:effectLst/>
                        </a:rPr>
                        <a:t>ö59, ö64, ö74</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dirty="0">
                          <a:effectLst/>
                        </a:rPr>
                        <a:t>3</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tc>
                <a:extLst>
                  <a:ext uri="{0D108BD9-81ED-4DB2-BD59-A6C34878D82A}">
                    <a16:rowId xmlns:a16="http://schemas.microsoft.com/office/drawing/2014/main" val="3039764127"/>
                  </a:ext>
                </a:extLst>
              </a:tr>
              <a:tr h="187242">
                <a:tc>
                  <a:txBody>
                    <a:bodyPr/>
                    <a:lstStyle/>
                    <a:p>
                      <a:pPr algn="just">
                        <a:lnSpc>
                          <a:spcPct val="107000"/>
                        </a:lnSpc>
                        <a:spcAft>
                          <a:spcPts val="800"/>
                        </a:spcAft>
                      </a:pPr>
                      <a:r>
                        <a:rPr lang="tr-TR" sz="1200">
                          <a:effectLst/>
                        </a:rPr>
                        <a:t>Ders planı hazırlamayı öğrenme</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a:effectLst/>
                        </a:rPr>
                        <a:t>ö12, ö30</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dirty="0">
                          <a:effectLst/>
                        </a:rPr>
                        <a:t>2</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tc>
                <a:extLst>
                  <a:ext uri="{0D108BD9-81ED-4DB2-BD59-A6C34878D82A}">
                    <a16:rowId xmlns:a16="http://schemas.microsoft.com/office/drawing/2014/main" val="2033754059"/>
                  </a:ext>
                </a:extLst>
              </a:tr>
              <a:tr h="187242">
                <a:tc>
                  <a:txBody>
                    <a:bodyPr/>
                    <a:lstStyle/>
                    <a:p>
                      <a:pPr algn="just">
                        <a:lnSpc>
                          <a:spcPct val="107000"/>
                        </a:lnSpc>
                        <a:spcAft>
                          <a:spcPts val="800"/>
                        </a:spcAft>
                      </a:pPr>
                      <a:r>
                        <a:rPr lang="tr-TR" sz="1200">
                          <a:effectLst/>
                        </a:rPr>
                        <a:t>Vizyonlu ve kaliteli eğitmenler</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a:effectLst/>
                        </a:rPr>
                        <a:t>ö5</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nchor="b"/>
                </a:tc>
                <a:tc>
                  <a:txBody>
                    <a:bodyPr/>
                    <a:lstStyle/>
                    <a:p>
                      <a:pPr algn="just">
                        <a:lnSpc>
                          <a:spcPct val="107000"/>
                        </a:lnSpc>
                        <a:spcAft>
                          <a:spcPts val="800"/>
                        </a:spcAft>
                      </a:pPr>
                      <a:r>
                        <a:rPr lang="tr-TR" sz="1200" dirty="0">
                          <a:effectLst/>
                        </a:rPr>
                        <a:t>1</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62743" marR="62743" marT="0" marB="0"/>
                </a:tc>
                <a:extLst>
                  <a:ext uri="{0D108BD9-81ED-4DB2-BD59-A6C34878D82A}">
                    <a16:rowId xmlns:a16="http://schemas.microsoft.com/office/drawing/2014/main" val="1647021317"/>
                  </a:ext>
                </a:extLst>
              </a:tr>
            </a:tbl>
          </a:graphicData>
        </a:graphic>
      </p:graphicFrame>
      <p:sp>
        <p:nvSpPr>
          <p:cNvPr id="70" name="Metin kutusu 69">
            <a:extLst>
              <a:ext uri="{FF2B5EF4-FFF2-40B4-BE49-F238E27FC236}">
                <a16:creationId xmlns:a16="http://schemas.microsoft.com/office/drawing/2014/main" id="{DBB94C2F-EDFF-41A7-BFD1-6D60855EB7F9}"/>
              </a:ext>
            </a:extLst>
          </p:cNvPr>
          <p:cNvSpPr txBox="1"/>
          <p:nvPr/>
        </p:nvSpPr>
        <p:spPr>
          <a:xfrm>
            <a:off x="1209675" y="1369299"/>
            <a:ext cx="8153400" cy="338554"/>
          </a:xfrm>
          <a:prstGeom prst="rect">
            <a:avLst/>
          </a:prstGeom>
          <a:noFill/>
        </p:spPr>
        <p:txBody>
          <a:bodyPr wrap="square" rtlCol="0">
            <a:spAutoFit/>
          </a:bodyPr>
          <a:lstStyle/>
          <a:p>
            <a:r>
              <a:rPr lang="tr-TR" sz="1600" dirty="0"/>
              <a:t>Tablo 10. Pedagojik Kazanıma Yönelik Fırsatlar Kategorisine İlişkin Görüşler</a:t>
            </a:r>
          </a:p>
        </p:txBody>
      </p:sp>
    </p:spTree>
    <p:extLst>
      <p:ext uri="{BB962C8B-B14F-4D97-AF65-F5344CB8AC3E}">
        <p14:creationId xmlns:p14="http://schemas.microsoft.com/office/powerpoint/2010/main" val="2465358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20E988-2209-4C17-B547-FC3E031D2334}"/>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223AECF7-5B41-4962-834A-7400737EE66C}"/>
              </a:ext>
            </a:extLst>
          </p:cNvPr>
          <p:cNvSpPr>
            <a:spLocks noGrp="1"/>
          </p:cNvSpPr>
          <p:nvPr>
            <p:ph idx="1"/>
          </p:nvPr>
        </p:nvSpPr>
        <p:spPr>
          <a:xfrm>
            <a:off x="1069848" y="1874520"/>
            <a:ext cx="9634011" cy="2506980"/>
          </a:xfrm>
        </p:spPr>
        <p:txBody>
          <a:bodyPr/>
          <a:lstStyle/>
          <a:p>
            <a:pPr algn="just"/>
            <a:r>
              <a:rPr lang="tr-TR" sz="1600" dirty="0"/>
              <a:t>İlköğretim Matematik Eğitimi, ortaokul öğrencilerinin matematik dersleri için matematik öğretmeni yetiştiren bir programdır. </a:t>
            </a:r>
          </a:p>
          <a:p>
            <a:pPr algn="just"/>
            <a:r>
              <a:rPr lang="tr-TR" sz="1600" dirty="0"/>
              <a:t>Bu programda, kişisel ve mesleki yaşamlarında “öğrencileri için doğru bir model olabilen, alanındaki ulusal ve uluslararası gelişmeleri takip edebilen, zamanını etkin kullanabilen ve etkili iletişim kurabilen, bilimsel etik kurallarını benimseyen, yaşam boyu öğrenmenin bilincinde olan, insana, topluma ve doğaya duyarlı öğretmenlerin  yetiştirilmesi  amaçlanmaktadır.</a:t>
            </a:r>
          </a:p>
          <a:p>
            <a:endParaRPr lang="tr-TR" dirty="0"/>
          </a:p>
        </p:txBody>
      </p:sp>
    </p:spTree>
    <p:extLst>
      <p:ext uri="{BB962C8B-B14F-4D97-AF65-F5344CB8AC3E}">
        <p14:creationId xmlns:p14="http://schemas.microsoft.com/office/powerpoint/2010/main" val="1912194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6" name="Group 225">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227"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8"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9"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0"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1"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2"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3"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4"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5"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6"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7"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8"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9"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0"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1"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2"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3"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4"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5"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6"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7"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8"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9"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0"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1"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2"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3"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4"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5"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6"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7"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8"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9"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0"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1"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2"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3"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4"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5"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6"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7"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8"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9"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0"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1"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2"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3"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4"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5"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6"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7"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8"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9"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0"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1"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2"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3"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285" name="Rectangle 284">
            <a:extLst>
              <a:ext uri="{FF2B5EF4-FFF2-40B4-BE49-F238E27FC236}">
                <a16:creationId xmlns:a16="http://schemas.microsoft.com/office/drawing/2014/main" id="{C53527CE-0857-4148-A439-03E1284D2F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İçerik Yer Tutucusu 3">
            <a:extLst>
              <a:ext uri="{FF2B5EF4-FFF2-40B4-BE49-F238E27FC236}">
                <a16:creationId xmlns:a16="http://schemas.microsoft.com/office/drawing/2014/main" id="{51755019-B22C-480B-BAE2-BD7E75843D64}"/>
              </a:ext>
            </a:extLst>
          </p:cNvPr>
          <p:cNvGraphicFramePr>
            <a:graphicFrameLocks noGrp="1"/>
          </p:cNvGraphicFramePr>
          <p:nvPr>
            <p:ph idx="1"/>
            <p:extLst>
              <p:ext uri="{D42A27DB-BD31-4B8C-83A1-F6EECF244321}">
                <p14:modId xmlns:p14="http://schemas.microsoft.com/office/powerpoint/2010/main" val="4040800356"/>
              </p:ext>
            </p:extLst>
          </p:nvPr>
        </p:nvGraphicFramePr>
        <p:xfrm>
          <a:off x="807505" y="2113935"/>
          <a:ext cx="9420251" cy="3925494"/>
        </p:xfrm>
        <a:graphic>
          <a:graphicData uri="http://schemas.openxmlformats.org/drawingml/2006/table">
            <a:tbl>
              <a:tblPr firstRow="1" firstCol="1" bandRow="1">
                <a:tableStyleId>{68D230F3-CF80-4859-8CE7-A43EE81993B5}</a:tableStyleId>
              </a:tblPr>
              <a:tblGrid>
                <a:gridCol w="4089615">
                  <a:extLst>
                    <a:ext uri="{9D8B030D-6E8A-4147-A177-3AD203B41FA5}">
                      <a16:colId xmlns:a16="http://schemas.microsoft.com/office/drawing/2014/main" val="1365434045"/>
                    </a:ext>
                  </a:extLst>
                </a:gridCol>
                <a:gridCol w="4904105">
                  <a:extLst>
                    <a:ext uri="{9D8B030D-6E8A-4147-A177-3AD203B41FA5}">
                      <a16:colId xmlns:a16="http://schemas.microsoft.com/office/drawing/2014/main" val="4014663648"/>
                    </a:ext>
                  </a:extLst>
                </a:gridCol>
                <a:gridCol w="426531">
                  <a:extLst>
                    <a:ext uri="{9D8B030D-6E8A-4147-A177-3AD203B41FA5}">
                      <a16:colId xmlns:a16="http://schemas.microsoft.com/office/drawing/2014/main" val="3089322340"/>
                    </a:ext>
                  </a:extLst>
                </a:gridCol>
              </a:tblGrid>
              <a:tr h="197692">
                <a:tc>
                  <a:txBody>
                    <a:bodyPr/>
                    <a:lstStyle/>
                    <a:p>
                      <a:pPr algn="just">
                        <a:lnSpc>
                          <a:spcPct val="107000"/>
                        </a:lnSpc>
                        <a:spcAft>
                          <a:spcPts val="800"/>
                        </a:spcAft>
                      </a:pPr>
                      <a:r>
                        <a:rPr lang="tr-TR" sz="1100">
                          <a:effectLst/>
                        </a:rPr>
                        <a:t>Kod</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tc>
                  <a:txBody>
                    <a:bodyPr/>
                    <a:lstStyle/>
                    <a:p>
                      <a:pPr algn="just">
                        <a:lnSpc>
                          <a:spcPct val="107000"/>
                        </a:lnSpc>
                        <a:spcAft>
                          <a:spcPts val="800"/>
                        </a:spcAft>
                      </a:pPr>
                      <a:r>
                        <a:rPr lang="tr-TR" sz="1100">
                          <a:effectLst/>
                        </a:rPr>
                        <a:t>Öğretmen Adayı Kodu</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tc>
                  <a:txBody>
                    <a:bodyPr/>
                    <a:lstStyle/>
                    <a:p>
                      <a:pPr algn="just">
                        <a:lnSpc>
                          <a:spcPct val="107000"/>
                        </a:lnSpc>
                        <a:spcAft>
                          <a:spcPts val="800"/>
                        </a:spcAft>
                      </a:pPr>
                      <a:r>
                        <a:rPr lang="tr-TR" sz="1100">
                          <a:effectLst/>
                        </a:rPr>
                        <a:t>f</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2388516148"/>
                  </a:ext>
                </a:extLst>
              </a:tr>
              <a:tr h="366129">
                <a:tc>
                  <a:txBody>
                    <a:bodyPr/>
                    <a:lstStyle/>
                    <a:p>
                      <a:pPr algn="just">
                        <a:lnSpc>
                          <a:spcPct val="107000"/>
                        </a:lnSpc>
                        <a:spcAft>
                          <a:spcPts val="800"/>
                        </a:spcAft>
                      </a:pPr>
                      <a:r>
                        <a:rPr lang="tr-TR" sz="1100">
                          <a:effectLst/>
                        </a:rPr>
                        <a:t>Alan eğitimi konularına hâkim olmayı sağlaması</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dirty="0">
                          <a:effectLst/>
                        </a:rPr>
                        <a:t>ö2, ö9, ö14, ö18, ö19, ö32, ö47, ö55, ö56, ö59, ö70, ö74, ö82, ö84, ö85</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15</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3973934998"/>
                  </a:ext>
                </a:extLst>
              </a:tr>
              <a:tr h="197692">
                <a:tc>
                  <a:txBody>
                    <a:bodyPr/>
                    <a:lstStyle/>
                    <a:p>
                      <a:pPr algn="just">
                        <a:lnSpc>
                          <a:spcPct val="107000"/>
                        </a:lnSpc>
                        <a:spcAft>
                          <a:spcPts val="800"/>
                        </a:spcAft>
                      </a:pPr>
                      <a:r>
                        <a:rPr lang="tr-TR" sz="1100">
                          <a:effectLst/>
                        </a:rPr>
                        <a:t>Ödevlerin mesleki gelişim sağlaması</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ö9, ö50, ö57, ö64</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4</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1372968021"/>
                  </a:ext>
                </a:extLst>
              </a:tr>
              <a:tr h="197692">
                <a:tc>
                  <a:txBody>
                    <a:bodyPr/>
                    <a:lstStyle/>
                    <a:p>
                      <a:pPr algn="just">
                        <a:lnSpc>
                          <a:spcPct val="107000"/>
                        </a:lnSpc>
                        <a:spcAft>
                          <a:spcPts val="800"/>
                        </a:spcAft>
                      </a:pPr>
                      <a:r>
                        <a:rPr lang="tr-TR" sz="1100">
                          <a:effectLst/>
                        </a:rPr>
                        <a:t>Teknoloji öğretimi</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dirty="0">
                          <a:effectLst/>
                        </a:rPr>
                        <a:t>ö24, ö83, ö1</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3</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3692077826"/>
                  </a:ext>
                </a:extLst>
              </a:tr>
              <a:tr h="197692">
                <a:tc>
                  <a:txBody>
                    <a:bodyPr/>
                    <a:lstStyle/>
                    <a:p>
                      <a:pPr algn="just">
                        <a:lnSpc>
                          <a:spcPct val="107000"/>
                        </a:lnSpc>
                        <a:spcAft>
                          <a:spcPts val="800"/>
                        </a:spcAft>
                      </a:pPr>
                      <a:r>
                        <a:rPr lang="tr-TR" sz="1100" dirty="0">
                          <a:effectLst/>
                        </a:rPr>
                        <a:t>Sorgulamaya dayalı öğrenme fırsatı</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ö48, ö51, ö83</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3</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2716701672"/>
                  </a:ext>
                </a:extLst>
              </a:tr>
              <a:tr h="197692">
                <a:tc>
                  <a:txBody>
                    <a:bodyPr/>
                    <a:lstStyle/>
                    <a:p>
                      <a:pPr algn="just">
                        <a:lnSpc>
                          <a:spcPct val="107000"/>
                        </a:lnSpc>
                        <a:spcAft>
                          <a:spcPts val="800"/>
                        </a:spcAft>
                      </a:pPr>
                      <a:r>
                        <a:rPr lang="tr-TR" sz="1100">
                          <a:effectLst/>
                        </a:rPr>
                        <a:t>Donanımlı öğretmen olma fırsatı</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ö69, ö78, ö81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3</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3065856086"/>
                  </a:ext>
                </a:extLst>
              </a:tr>
              <a:tr h="198601">
                <a:tc>
                  <a:txBody>
                    <a:bodyPr/>
                    <a:lstStyle/>
                    <a:p>
                      <a:pPr algn="just">
                        <a:lnSpc>
                          <a:spcPct val="107000"/>
                        </a:lnSpc>
                        <a:spcAft>
                          <a:spcPts val="800"/>
                        </a:spcAft>
                      </a:pPr>
                      <a:r>
                        <a:rPr lang="tr-TR" sz="1100">
                          <a:effectLst/>
                        </a:rPr>
                        <a:t>Matematiksel kavramların gelişim sürecini öğretmesi</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ö6, ö24, ö34</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3</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4004815863"/>
                  </a:ext>
                </a:extLst>
              </a:tr>
              <a:tr h="197692">
                <a:tc>
                  <a:txBody>
                    <a:bodyPr/>
                    <a:lstStyle/>
                    <a:p>
                      <a:pPr algn="just">
                        <a:lnSpc>
                          <a:spcPct val="107000"/>
                        </a:lnSpc>
                        <a:spcAft>
                          <a:spcPts val="800"/>
                        </a:spcAft>
                      </a:pPr>
                      <a:r>
                        <a:rPr lang="tr-TR" sz="1100">
                          <a:effectLst/>
                        </a:rPr>
                        <a:t>Düşünme becerilerini geliştirmesi</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ö6, ö26</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2</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1275834548"/>
                  </a:ext>
                </a:extLst>
              </a:tr>
              <a:tr h="197692">
                <a:tc>
                  <a:txBody>
                    <a:bodyPr/>
                    <a:lstStyle/>
                    <a:p>
                      <a:pPr>
                        <a:lnSpc>
                          <a:spcPct val="107000"/>
                        </a:lnSpc>
                        <a:spcAft>
                          <a:spcPts val="800"/>
                        </a:spcAft>
                      </a:pPr>
                      <a:r>
                        <a:rPr lang="tr-TR" sz="1100">
                          <a:effectLst/>
                        </a:rPr>
                        <a:t>Materyal hazırlamayı öğrenme fırsatı</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ö12, ö20</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2</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853576522"/>
                  </a:ext>
                </a:extLst>
              </a:tr>
              <a:tr h="197692">
                <a:tc>
                  <a:txBody>
                    <a:bodyPr/>
                    <a:lstStyle/>
                    <a:p>
                      <a:pPr algn="just">
                        <a:lnSpc>
                          <a:spcPct val="107000"/>
                        </a:lnSpc>
                        <a:spcAft>
                          <a:spcPts val="800"/>
                        </a:spcAft>
                      </a:pPr>
                      <a:r>
                        <a:rPr lang="tr-TR" sz="1100">
                          <a:effectLst/>
                        </a:rPr>
                        <a:t>Etkinlik hazırlamayı öğrenme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ö12, ö28</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2</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2834631367"/>
                  </a:ext>
                </a:extLst>
              </a:tr>
              <a:tr h="197692">
                <a:tc>
                  <a:txBody>
                    <a:bodyPr/>
                    <a:lstStyle/>
                    <a:p>
                      <a:pPr algn="just">
                        <a:lnSpc>
                          <a:spcPct val="107000"/>
                        </a:lnSpc>
                        <a:spcAft>
                          <a:spcPts val="800"/>
                        </a:spcAft>
                      </a:pPr>
                      <a:r>
                        <a:rPr lang="tr-TR" sz="1100">
                          <a:effectLst/>
                        </a:rPr>
                        <a:t>Özgün soru hazırlamayı öğrenme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ö13, ö1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2</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1627584113"/>
                  </a:ext>
                </a:extLst>
              </a:tr>
              <a:tr h="197692">
                <a:tc>
                  <a:txBody>
                    <a:bodyPr/>
                    <a:lstStyle/>
                    <a:p>
                      <a:pPr algn="just">
                        <a:lnSpc>
                          <a:spcPct val="107000"/>
                        </a:lnSpc>
                        <a:spcAft>
                          <a:spcPts val="800"/>
                        </a:spcAft>
                      </a:pPr>
                      <a:r>
                        <a:rPr lang="tr-TR" sz="1100">
                          <a:effectLst/>
                        </a:rPr>
                        <a:t>Matematiğin bütününü öğrenmeyi sağlaması</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ö5</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2245282434"/>
                  </a:ext>
                </a:extLst>
              </a:tr>
              <a:tr h="197692">
                <a:tc>
                  <a:txBody>
                    <a:bodyPr/>
                    <a:lstStyle/>
                    <a:p>
                      <a:pPr algn="just">
                        <a:lnSpc>
                          <a:spcPct val="107000"/>
                        </a:lnSpc>
                        <a:spcAft>
                          <a:spcPts val="800"/>
                        </a:spcAft>
                      </a:pPr>
                      <a:r>
                        <a:rPr lang="tr-TR" sz="1100">
                          <a:effectLst/>
                        </a:rPr>
                        <a:t>Yazma becerilerini geliştirmesi</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ö6</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1250199244"/>
                  </a:ext>
                </a:extLst>
              </a:tr>
              <a:tr h="197692">
                <a:tc>
                  <a:txBody>
                    <a:bodyPr/>
                    <a:lstStyle/>
                    <a:p>
                      <a:pPr algn="just">
                        <a:lnSpc>
                          <a:spcPct val="107000"/>
                        </a:lnSpc>
                        <a:spcAft>
                          <a:spcPts val="800"/>
                        </a:spcAft>
                      </a:pPr>
                      <a:r>
                        <a:rPr lang="tr-TR" sz="1100">
                          <a:effectLst/>
                        </a:rPr>
                        <a:t>Araştırma temelli öğrenme sunması</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ö31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1523379462"/>
                  </a:ext>
                </a:extLst>
              </a:tr>
              <a:tr h="197692">
                <a:tc>
                  <a:txBody>
                    <a:bodyPr/>
                    <a:lstStyle/>
                    <a:p>
                      <a:pPr algn="just">
                        <a:lnSpc>
                          <a:spcPct val="107000"/>
                        </a:lnSpc>
                        <a:spcAft>
                          <a:spcPts val="800"/>
                        </a:spcAft>
                      </a:pPr>
                      <a:r>
                        <a:rPr lang="tr-TR" sz="1100">
                          <a:effectLst/>
                        </a:rPr>
                        <a:t>Sürekli öğrenmeye yönlendirmesi</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ö31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2256578872"/>
                  </a:ext>
                </a:extLst>
              </a:tr>
              <a:tr h="197692">
                <a:tc>
                  <a:txBody>
                    <a:bodyPr/>
                    <a:lstStyle/>
                    <a:p>
                      <a:pPr algn="just">
                        <a:lnSpc>
                          <a:spcPct val="107000"/>
                        </a:lnSpc>
                        <a:spcAft>
                          <a:spcPts val="800"/>
                        </a:spcAft>
                      </a:pPr>
                      <a:r>
                        <a:rPr lang="tr-TR" sz="1100">
                          <a:effectLst/>
                        </a:rPr>
                        <a:t>Gelişim sağlayıcı seçmeli dersler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ö41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3415639642"/>
                  </a:ext>
                </a:extLst>
              </a:tr>
              <a:tr h="197692">
                <a:tc>
                  <a:txBody>
                    <a:bodyPr/>
                    <a:lstStyle/>
                    <a:p>
                      <a:pPr algn="just">
                        <a:lnSpc>
                          <a:spcPct val="107000"/>
                        </a:lnSpc>
                        <a:spcAft>
                          <a:spcPts val="800"/>
                        </a:spcAft>
                      </a:pPr>
                      <a:r>
                        <a:rPr lang="tr-TR" sz="1100">
                          <a:effectLst/>
                        </a:rPr>
                        <a:t>Seminerler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ö44</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2355869584"/>
                  </a:ext>
                </a:extLst>
              </a:tr>
              <a:tr h="197692">
                <a:tc>
                  <a:txBody>
                    <a:bodyPr/>
                    <a:lstStyle/>
                    <a:p>
                      <a:pPr algn="just">
                        <a:lnSpc>
                          <a:spcPct val="107000"/>
                        </a:lnSpc>
                        <a:spcAft>
                          <a:spcPts val="800"/>
                        </a:spcAft>
                      </a:pPr>
                      <a:r>
                        <a:rPr lang="tr-TR" sz="1100">
                          <a:effectLst/>
                        </a:rPr>
                        <a:t>Kurslar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ö44</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3739335580"/>
                  </a:ext>
                </a:extLst>
              </a:tr>
              <a:tr h="197692">
                <a:tc>
                  <a:txBody>
                    <a:bodyPr/>
                    <a:lstStyle/>
                    <a:p>
                      <a:pPr algn="just">
                        <a:lnSpc>
                          <a:spcPct val="107000"/>
                        </a:lnSpc>
                        <a:spcAft>
                          <a:spcPts val="800"/>
                        </a:spcAft>
                      </a:pPr>
                      <a:r>
                        <a:rPr lang="tr-TR" sz="1100" dirty="0">
                          <a:effectLst/>
                        </a:rPr>
                        <a:t>Farklı çözümler üretme</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a:effectLst/>
                        </a:rPr>
                        <a:t>ö71</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nchor="b"/>
                </a:tc>
                <a:tc>
                  <a:txBody>
                    <a:bodyPr/>
                    <a:lstStyle/>
                    <a:p>
                      <a:pPr algn="just">
                        <a:lnSpc>
                          <a:spcPct val="107000"/>
                        </a:lnSpc>
                        <a:spcAft>
                          <a:spcPts val="800"/>
                        </a:spcAft>
                      </a:pPr>
                      <a:r>
                        <a:rPr lang="tr-TR" sz="1100" dirty="0">
                          <a:effectLst/>
                        </a:rPr>
                        <a:t>1</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6789" marR="66789" marT="0" marB="0"/>
                </a:tc>
                <a:extLst>
                  <a:ext uri="{0D108BD9-81ED-4DB2-BD59-A6C34878D82A}">
                    <a16:rowId xmlns:a16="http://schemas.microsoft.com/office/drawing/2014/main" val="500097739"/>
                  </a:ext>
                </a:extLst>
              </a:tr>
            </a:tbl>
          </a:graphicData>
        </a:graphic>
      </p:graphicFrame>
      <p:sp>
        <p:nvSpPr>
          <p:cNvPr id="170" name="Metin kutusu 169">
            <a:extLst>
              <a:ext uri="{FF2B5EF4-FFF2-40B4-BE49-F238E27FC236}">
                <a16:creationId xmlns:a16="http://schemas.microsoft.com/office/drawing/2014/main" id="{F7722664-99F8-4E05-B3B0-005EFC2BD4E3}"/>
              </a:ext>
            </a:extLst>
          </p:cNvPr>
          <p:cNvSpPr txBox="1"/>
          <p:nvPr/>
        </p:nvSpPr>
        <p:spPr>
          <a:xfrm>
            <a:off x="807506" y="1702770"/>
            <a:ext cx="8153400" cy="338554"/>
          </a:xfrm>
          <a:prstGeom prst="rect">
            <a:avLst/>
          </a:prstGeom>
          <a:noFill/>
        </p:spPr>
        <p:txBody>
          <a:bodyPr wrap="square" rtlCol="0">
            <a:spAutoFit/>
          </a:bodyPr>
          <a:lstStyle/>
          <a:p>
            <a:r>
              <a:rPr lang="tr-TR" sz="1600" dirty="0"/>
              <a:t>Tablo 11. Alan Eğitimine Yönelik Fırsatlar Kategorisine İlişkin Görüşler</a:t>
            </a:r>
          </a:p>
        </p:txBody>
      </p:sp>
    </p:spTree>
    <p:extLst>
      <p:ext uri="{BB962C8B-B14F-4D97-AF65-F5344CB8AC3E}">
        <p14:creationId xmlns:p14="http://schemas.microsoft.com/office/powerpoint/2010/main" val="252635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74"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5"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6"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7"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8"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9"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0"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1"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2"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3"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4"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5"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6"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7"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8"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9"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0"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1"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2"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3"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4"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5"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6"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7"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8"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9"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0"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1"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2"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9"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0"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1"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2"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3"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4"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5"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6"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7"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8"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9"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0"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1"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2"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3"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4"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5"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6"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7"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8"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9"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0"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132" name="Rectangle 131">
            <a:extLst>
              <a:ext uri="{FF2B5EF4-FFF2-40B4-BE49-F238E27FC236}">
                <a16:creationId xmlns:a16="http://schemas.microsoft.com/office/drawing/2014/main" id="{C53527CE-0857-4148-A439-03E1284D2F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İçerik Yer Tutucusu 6">
            <a:extLst>
              <a:ext uri="{FF2B5EF4-FFF2-40B4-BE49-F238E27FC236}">
                <a16:creationId xmlns:a16="http://schemas.microsoft.com/office/drawing/2014/main" id="{A45E1255-7E31-46A3-8339-F1D89BC68BB7}"/>
              </a:ext>
            </a:extLst>
          </p:cNvPr>
          <p:cNvGraphicFramePr>
            <a:graphicFrameLocks noGrp="1"/>
          </p:cNvGraphicFramePr>
          <p:nvPr>
            <p:ph idx="1"/>
            <p:extLst>
              <p:ext uri="{D42A27DB-BD31-4B8C-83A1-F6EECF244321}">
                <p14:modId xmlns:p14="http://schemas.microsoft.com/office/powerpoint/2010/main" val="1684358719"/>
              </p:ext>
            </p:extLst>
          </p:nvPr>
        </p:nvGraphicFramePr>
        <p:xfrm>
          <a:off x="1199161" y="2187081"/>
          <a:ext cx="8441388" cy="3620446"/>
        </p:xfrm>
        <a:graphic>
          <a:graphicData uri="http://schemas.openxmlformats.org/drawingml/2006/table">
            <a:tbl>
              <a:tblPr firstRow="1" firstCol="1" bandRow="1">
                <a:tableStyleId>{68D230F3-CF80-4859-8CE7-A43EE81993B5}</a:tableStyleId>
              </a:tblPr>
              <a:tblGrid>
                <a:gridCol w="2893265">
                  <a:extLst>
                    <a:ext uri="{9D8B030D-6E8A-4147-A177-3AD203B41FA5}">
                      <a16:colId xmlns:a16="http://schemas.microsoft.com/office/drawing/2014/main" val="2761420376"/>
                    </a:ext>
                  </a:extLst>
                </a:gridCol>
                <a:gridCol w="3798401">
                  <a:extLst>
                    <a:ext uri="{9D8B030D-6E8A-4147-A177-3AD203B41FA5}">
                      <a16:colId xmlns:a16="http://schemas.microsoft.com/office/drawing/2014/main" val="1300484694"/>
                    </a:ext>
                  </a:extLst>
                </a:gridCol>
                <a:gridCol w="1749722">
                  <a:extLst>
                    <a:ext uri="{9D8B030D-6E8A-4147-A177-3AD203B41FA5}">
                      <a16:colId xmlns:a16="http://schemas.microsoft.com/office/drawing/2014/main" val="822359111"/>
                    </a:ext>
                  </a:extLst>
                </a:gridCol>
              </a:tblGrid>
              <a:tr h="431257">
                <a:tc>
                  <a:txBody>
                    <a:bodyPr/>
                    <a:lstStyle/>
                    <a:p>
                      <a:pPr algn="just">
                        <a:lnSpc>
                          <a:spcPct val="107000"/>
                        </a:lnSpc>
                        <a:spcAft>
                          <a:spcPts val="800"/>
                        </a:spcAft>
                      </a:pPr>
                      <a:r>
                        <a:rPr lang="tr-TR" sz="1200" dirty="0">
                          <a:effectLst/>
                        </a:rPr>
                        <a:t>Kod</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tc>
                <a:tc>
                  <a:txBody>
                    <a:bodyPr/>
                    <a:lstStyle/>
                    <a:p>
                      <a:pPr algn="just">
                        <a:lnSpc>
                          <a:spcPct val="107000"/>
                        </a:lnSpc>
                        <a:spcAft>
                          <a:spcPts val="800"/>
                        </a:spcAft>
                      </a:pPr>
                      <a:r>
                        <a:rPr lang="tr-TR" sz="1200">
                          <a:effectLst/>
                        </a:rPr>
                        <a:t>Öğretmen Adayı Kodu</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tc>
                <a:tc>
                  <a:txBody>
                    <a:bodyPr/>
                    <a:lstStyle/>
                    <a:p>
                      <a:pPr algn="just">
                        <a:lnSpc>
                          <a:spcPct val="107000"/>
                        </a:lnSpc>
                        <a:spcAft>
                          <a:spcPts val="800"/>
                        </a:spcAft>
                      </a:pPr>
                      <a:r>
                        <a:rPr lang="tr-TR" sz="1200">
                          <a:effectLst/>
                        </a:rPr>
                        <a:t>f</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tc>
                <a:extLst>
                  <a:ext uri="{0D108BD9-81ED-4DB2-BD59-A6C34878D82A}">
                    <a16:rowId xmlns:a16="http://schemas.microsoft.com/office/drawing/2014/main" val="2918230062"/>
                  </a:ext>
                </a:extLst>
              </a:tr>
              <a:tr h="334412">
                <a:tc>
                  <a:txBody>
                    <a:bodyPr/>
                    <a:lstStyle/>
                    <a:p>
                      <a:pPr algn="just">
                        <a:lnSpc>
                          <a:spcPct val="107000"/>
                        </a:lnSpc>
                        <a:spcAft>
                          <a:spcPts val="800"/>
                        </a:spcAft>
                      </a:pPr>
                      <a:r>
                        <a:rPr lang="tr-TR" sz="1200" dirty="0">
                          <a:effectLst/>
                        </a:rPr>
                        <a:t> İletişim becerisi geliştirme</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a:effectLst/>
                        </a:rPr>
                        <a:t>ö12, ö15, ö16, ö20, ö38, ö52, ö56, ö71, ö76, ö85</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a:effectLst/>
                        </a:rPr>
                        <a:t>10</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tc>
                <a:extLst>
                  <a:ext uri="{0D108BD9-81ED-4DB2-BD59-A6C34878D82A}">
                    <a16:rowId xmlns:a16="http://schemas.microsoft.com/office/drawing/2014/main" val="1116704791"/>
                  </a:ext>
                </a:extLst>
              </a:tr>
              <a:tr h="255051">
                <a:tc>
                  <a:txBody>
                    <a:bodyPr/>
                    <a:lstStyle/>
                    <a:p>
                      <a:pPr algn="just">
                        <a:lnSpc>
                          <a:spcPct val="107000"/>
                        </a:lnSpc>
                        <a:spcAft>
                          <a:spcPts val="800"/>
                        </a:spcAft>
                      </a:pPr>
                      <a:r>
                        <a:rPr lang="tr-TR" sz="1200" dirty="0">
                          <a:effectLst/>
                        </a:rPr>
                        <a:t>Farklı bakış açısı sağlaması</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a:effectLst/>
                        </a:rPr>
                        <a:t>ö28, ö51, ö77, ö83, ö3</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a:effectLst/>
                        </a:rPr>
                        <a:t>5</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tc>
                <a:extLst>
                  <a:ext uri="{0D108BD9-81ED-4DB2-BD59-A6C34878D82A}">
                    <a16:rowId xmlns:a16="http://schemas.microsoft.com/office/drawing/2014/main" val="4071418011"/>
                  </a:ext>
                </a:extLst>
              </a:tr>
              <a:tr h="350829">
                <a:tc>
                  <a:txBody>
                    <a:bodyPr/>
                    <a:lstStyle/>
                    <a:p>
                      <a:pPr algn="just">
                        <a:lnSpc>
                          <a:spcPct val="107000"/>
                        </a:lnSpc>
                        <a:spcAft>
                          <a:spcPts val="800"/>
                        </a:spcAft>
                      </a:pPr>
                      <a:r>
                        <a:rPr lang="tr-TR" sz="1200" dirty="0">
                          <a:effectLst/>
                        </a:rPr>
                        <a:t>Hocaların iyi bir örnek olması</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a:effectLst/>
                        </a:rPr>
                        <a:t>ö17, ö25, ö43</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a:effectLst/>
                        </a:rPr>
                        <a:t>3</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tc>
                <a:extLst>
                  <a:ext uri="{0D108BD9-81ED-4DB2-BD59-A6C34878D82A}">
                    <a16:rowId xmlns:a16="http://schemas.microsoft.com/office/drawing/2014/main" val="2167177738"/>
                  </a:ext>
                </a:extLst>
              </a:tr>
              <a:tr h="350829">
                <a:tc>
                  <a:txBody>
                    <a:bodyPr/>
                    <a:lstStyle/>
                    <a:p>
                      <a:pPr algn="just">
                        <a:lnSpc>
                          <a:spcPct val="107000"/>
                        </a:lnSpc>
                        <a:spcAft>
                          <a:spcPts val="800"/>
                        </a:spcAft>
                      </a:pPr>
                      <a:r>
                        <a:rPr lang="tr-TR" sz="1200">
                          <a:effectLst/>
                        </a:rPr>
                        <a:t>Heyecan yönetimi kazandırması</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a:effectLst/>
                        </a:rPr>
                        <a:t>ö1, ö62</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a:effectLst/>
                        </a:rPr>
                        <a:t>2</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tc>
                <a:extLst>
                  <a:ext uri="{0D108BD9-81ED-4DB2-BD59-A6C34878D82A}">
                    <a16:rowId xmlns:a16="http://schemas.microsoft.com/office/drawing/2014/main" val="2901334945"/>
                  </a:ext>
                </a:extLst>
              </a:tr>
              <a:tr h="350829">
                <a:tc>
                  <a:txBody>
                    <a:bodyPr/>
                    <a:lstStyle/>
                    <a:p>
                      <a:pPr algn="just">
                        <a:lnSpc>
                          <a:spcPct val="107000"/>
                        </a:lnSpc>
                        <a:spcAft>
                          <a:spcPts val="800"/>
                        </a:spcAft>
                      </a:pPr>
                      <a:r>
                        <a:rPr lang="tr-TR" sz="1200" dirty="0">
                          <a:effectLst/>
                        </a:rPr>
                        <a:t>Sorumluluk almayı öğretmesi</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dirty="0">
                          <a:effectLst/>
                        </a:rPr>
                        <a:t>ö49, ö78</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a:effectLst/>
                        </a:rPr>
                        <a:t>2</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tc>
                <a:extLst>
                  <a:ext uri="{0D108BD9-81ED-4DB2-BD59-A6C34878D82A}">
                    <a16:rowId xmlns:a16="http://schemas.microsoft.com/office/drawing/2014/main" val="594320338"/>
                  </a:ext>
                </a:extLst>
              </a:tr>
              <a:tr h="255051">
                <a:tc>
                  <a:txBody>
                    <a:bodyPr/>
                    <a:lstStyle/>
                    <a:p>
                      <a:pPr algn="just">
                        <a:lnSpc>
                          <a:spcPct val="107000"/>
                        </a:lnSpc>
                        <a:spcAft>
                          <a:spcPts val="800"/>
                        </a:spcAft>
                      </a:pPr>
                      <a:r>
                        <a:rPr lang="tr-TR" sz="1200">
                          <a:effectLst/>
                        </a:rPr>
                        <a:t>Kişisel gelişim fırsatı</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dirty="0">
                          <a:effectLst/>
                        </a:rPr>
                        <a:t>ö53, ö63</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a:effectLst/>
                        </a:rPr>
                        <a:t>2</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tc>
                <a:extLst>
                  <a:ext uri="{0D108BD9-81ED-4DB2-BD59-A6C34878D82A}">
                    <a16:rowId xmlns:a16="http://schemas.microsoft.com/office/drawing/2014/main" val="2344136868"/>
                  </a:ext>
                </a:extLst>
              </a:tr>
              <a:tr h="431257">
                <a:tc>
                  <a:txBody>
                    <a:bodyPr/>
                    <a:lstStyle/>
                    <a:p>
                      <a:pPr algn="just">
                        <a:lnSpc>
                          <a:spcPct val="107000"/>
                        </a:lnSpc>
                        <a:spcAft>
                          <a:spcPts val="800"/>
                        </a:spcAft>
                      </a:pPr>
                      <a:r>
                        <a:rPr lang="tr-TR" sz="1200">
                          <a:effectLst/>
                        </a:rPr>
                        <a:t>Akademik gelişim fırsatı sağlaması</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dirty="0">
                          <a:effectLst/>
                        </a:rPr>
                        <a:t>ö40, ö68</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dirty="0">
                          <a:effectLst/>
                        </a:rPr>
                        <a:t>2</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tc>
                <a:extLst>
                  <a:ext uri="{0D108BD9-81ED-4DB2-BD59-A6C34878D82A}">
                    <a16:rowId xmlns:a16="http://schemas.microsoft.com/office/drawing/2014/main" val="3187992836"/>
                  </a:ext>
                </a:extLst>
              </a:tr>
              <a:tr h="350829">
                <a:tc>
                  <a:txBody>
                    <a:bodyPr/>
                    <a:lstStyle/>
                    <a:p>
                      <a:pPr algn="just">
                        <a:lnSpc>
                          <a:spcPct val="107000"/>
                        </a:lnSpc>
                        <a:spcAft>
                          <a:spcPts val="800"/>
                        </a:spcAft>
                      </a:pPr>
                      <a:r>
                        <a:rPr lang="tr-TR" sz="1200">
                          <a:effectLst/>
                        </a:rPr>
                        <a:t>Genel kültür düzeyini arttırma</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a:effectLst/>
                        </a:rPr>
                        <a:t>ö58</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dirty="0">
                          <a:effectLst/>
                        </a:rPr>
                        <a:t>1</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tc>
                <a:extLst>
                  <a:ext uri="{0D108BD9-81ED-4DB2-BD59-A6C34878D82A}">
                    <a16:rowId xmlns:a16="http://schemas.microsoft.com/office/drawing/2014/main" val="3018054445"/>
                  </a:ext>
                </a:extLst>
              </a:tr>
              <a:tr h="255051">
                <a:tc>
                  <a:txBody>
                    <a:bodyPr/>
                    <a:lstStyle/>
                    <a:p>
                      <a:pPr algn="just">
                        <a:lnSpc>
                          <a:spcPct val="107000"/>
                        </a:lnSpc>
                        <a:spcAft>
                          <a:spcPts val="800"/>
                        </a:spcAft>
                      </a:pPr>
                      <a:r>
                        <a:rPr lang="tr-TR" sz="1200">
                          <a:effectLst/>
                        </a:rPr>
                        <a:t>Yaratıcı olmayı sağlar</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a:effectLst/>
                        </a:rPr>
                        <a:t>ö71</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dirty="0">
                          <a:effectLst/>
                        </a:rPr>
                        <a:t>1</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tc>
                <a:extLst>
                  <a:ext uri="{0D108BD9-81ED-4DB2-BD59-A6C34878D82A}">
                    <a16:rowId xmlns:a16="http://schemas.microsoft.com/office/drawing/2014/main" val="3428714013"/>
                  </a:ext>
                </a:extLst>
              </a:tr>
              <a:tr h="255051">
                <a:tc>
                  <a:txBody>
                    <a:bodyPr/>
                    <a:lstStyle/>
                    <a:p>
                      <a:pPr algn="just">
                        <a:lnSpc>
                          <a:spcPct val="107000"/>
                        </a:lnSpc>
                        <a:spcAft>
                          <a:spcPts val="800"/>
                        </a:spcAft>
                      </a:pPr>
                      <a:r>
                        <a:rPr lang="tr-TR" sz="1200" dirty="0">
                          <a:effectLst/>
                        </a:rPr>
                        <a:t>Diksiyon yönetimi</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a:effectLst/>
                        </a:rPr>
                        <a:t>ö1</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nchor="b"/>
                </a:tc>
                <a:tc>
                  <a:txBody>
                    <a:bodyPr/>
                    <a:lstStyle/>
                    <a:p>
                      <a:pPr algn="just">
                        <a:lnSpc>
                          <a:spcPct val="107000"/>
                        </a:lnSpc>
                        <a:spcAft>
                          <a:spcPts val="800"/>
                        </a:spcAft>
                      </a:pPr>
                      <a:r>
                        <a:rPr lang="tr-TR" sz="1200" dirty="0">
                          <a:effectLst/>
                        </a:rPr>
                        <a:t>1</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6120" marR="106120" marT="0" marB="0"/>
                </a:tc>
                <a:extLst>
                  <a:ext uri="{0D108BD9-81ED-4DB2-BD59-A6C34878D82A}">
                    <a16:rowId xmlns:a16="http://schemas.microsoft.com/office/drawing/2014/main" val="3498487676"/>
                  </a:ext>
                </a:extLst>
              </a:tr>
            </a:tbl>
          </a:graphicData>
        </a:graphic>
      </p:graphicFrame>
      <p:sp>
        <p:nvSpPr>
          <p:cNvPr id="62" name="Metin kutusu 61">
            <a:extLst>
              <a:ext uri="{FF2B5EF4-FFF2-40B4-BE49-F238E27FC236}">
                <a16:creationId xmlns:a16="http://schemas.microsoft.com/office/drawing/2014/main" id="{17676E63-8B22-485C-99E6-3AAC6EDCD031}"/>
              </a:ext>
            </a:extLst>
          </p:cNvPr>
          <p:cNvSpPr txBox="1"/>
          <p:nvPr/>
        </p:nvSpPr>
        <p:spPr>
          <a:xfrm>
            <a:off x="1199161" y="1790521"/>
            <a:ext cx="7977647" cy="338554"/>
          </a:xfrm>
          <a:prstGeom prst="rect">
            <a:avLst/>
          </a:prstGeom>
          <a:noFill/>
        </p:spPr>
        <p:txBody>
          <a:bodyPr wrap="square" rtlCol="0">
            <a:spAutoFit/>
          </a:bodyPr>
          <a:lstStyle/>
          <a:p>
            <a:r>
              <a:rPr lang="tr-TR" sz="1600" dirty="0"/>
              <a:t>Tablo 12. Kişisel Gelişime Yönelik Fırsatlar Kategorisine İlişkin Görüşler</a:t>
            </a:r>
          </a:p>
        </p:txBody>
      </p:sp>
    </p:spTree>
    <p:extLst>
      <p:ext uri="{BB962C8B-B14F-4D97-AF65-F5344CB8AC3E}">
        <p14:creationId xmlns:p14="http://schemas.microsoft.com/office/powerpoint/2010/main" val="633377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9" name="Rectangle 228">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Rectangle 230">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İçerik Yer Tutucusu 6">
            <a:extLst>
              <a:ext uri="{FF2B5EF4-FFF2-40B4-BE49-F238E27FC236}">
                <a16:creationId xmlns:a16="http://schemas.microsoft.com/office/drawing/2014/main" id="{CDEA6D45-1772-4BD8-8F53-6B8681CEC367}"/>
              </a:ext>
            </a:extLst>
          </p:cNvPr>
          <p:cNvGraphicFramePr>
            <a:graphicFrameLocks noGrp="1"/>
          </p:cNvGraphicFramePr>
          <p:nvPr>
            <p:ph idx="1"/>
            <p:extLst>
              <p:ext uri="{D42A27DB-BD31-4B8C-83A1-F6EECF244321}">
                <p14:modId xmlns:p14="http://schemas.microsoft.com/office/powerpoint/2010/main" val="2847530765"/>
              </p:ext>
            </p:extLst>
          </p:nvPr>
        </p:nvGraphicFramePr>
        <p:xfrm>
          <a:off x="571500" y="2445828"/>
          <a:ext cx="10877550" cy="2043106"/>
        </p:xfrm>
        <a:graphic>
          <a:graphicData uri="http://schemas.openxmlformats.org/drawingml/2006/table">
            <a:tbl>
              <a:tblPr firstRow="1" firstCol="1" bandRow="1">
                <a:tableStyleId>{68D230F3-CF80-4859-8CE7-A43EE81993B5}</a:tableStyleId>
              </a:tblPr>
              <a:tblGrid>
                <a:gridCol w="3533775">
                  <a:extLst>
                    <a:ext uri="{9D8B030D-6E8A-4147-A177-3AD203B41FA5}">
                      <a16:colId xmlns:a16="http://schemas.microsoft.com/office/drawing/2014/main" val="2572138507"/>
                    </a:ext>
                  </a:extLst>
                </a:gridCol>
                <a:gridCol w="6486525">
                  <a:extLst>
                    <a:ext uri="{9D8B030D-6E8A-4147-A177-3AD203B41FA5}">
                      <a16:colId xmlns:a16="http://schemas.microsoft.com/office/drawing/2014/main" val="1249314490"/>
                    </a:ext>
                  </a:extLst>
                </a:gridCol>
                <a:gridCol w="857250">
                  <a:extLst>
                    <a:ext uri="{9D8B030D-6E8A-4147-A177-3AD203B41FA5}">
                      <a16:colId xmlns:a16="http://schemas.microsoft.com/office/drawing/2014/main" val="617021776"/>
                    </a:ext>
                  </a:extLst>
                </a:gridCol>
              </a:tblGrid>
              <a:tr h="276343">
                <a:tc>
                  <a:txBody>
                    <a:bodyPr/>
                    <a:lstStyle/>
                    <a:p>
                      <a:pPr algn="just">
                        <a:lnSpc>
                          <a:spcPct val="107000"/>
                        </a:lnSpc>
                        <a:spcAft>
                          <a:spcPts val="800"/>
                        </a:spcAft>
                      </a:pPr>
                      <a:r>
                        <a:rPr lang="tr-TR" sz="1200" dirty="0">
                          <a:effectLst/>
                        </a:rPr>
                        <a:t>Kod</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tc>
                <a:tc>
                  <a:txBody>
                    <a:bodyPr/>
                    <a:lstStyle/>
                    <a:p>
                      <a:pPr algn="just">
                        <a:lnSpc>
                          <a:spcPct val="107000"/>
                        </a:lnSpc>
                        <a:spcAft>
                          <a:spcPts val="800"/>
                        </a:spcAft>
                      </a:pPr>
                      <a:r>
                        <a:rPr lang="tr-TR" sz="1200">
                          <a:effectLst/>
                        </a:rPr>
                        <a:t>Öğretmen Adayı Kodu</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tc>
                <a:tc>
                  <a:txBody>
                    <a:bodyPr/>
                    <a:lstStyle/>
                    <a:p>
                      <a:pPr algn="just">
                        <a:lnSpc>
                          <a:spcPct val="107000"/>
                        </a:lnSpc>
                        <a:spcAft>
                          <a:spcPts val="800"/>
                        </a:spcAft>
                      </a:pPr>
                      <a:r>
                        <a:rPr lang="tr-TR" sz="1200">
                          <a:effectLst/>
                        </a:rPr>
                        <a:t>f</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tc>
                <a:extLst>
                  <a:ext uri="{0D108BD9-81ED-4DB2-BD59-A6C34878D82A}">
                    <a16:rowId xmlns:a16="http://schemas.microsoft.com/office/drawing/2014/main" val="2446337036"/>
                  </a:ext>
                </a:extLst>
              </a:tr>
              <a:tr h="811604">
                <a:tc>
                  <a:txBody>
                    <a:bodyPr/>
                    <a:lstStyle/>
                    <a:p>
                      <a:pPr algn="just">
                        <a:lnSpc>
                          <a:spcPct val="107000"/>
                        </a:lnSpc>
                        <a:spcAft>
                          <a:spcPts val="800"/>
                        </a:spcAft>
                      </a:pPr>
                      <a:r>
                        <a:rPr lang="tr-TR" sz="1200" dirty="0">
                          <a:effectLst/>
                        </a:rPr>
                        <a:t>Atanamama sorunu</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nchor="b"/>
                </a:tc>
                <a:tc>
                  <a:txBody>
                    <a:bodyPr/>
                    <a:lstStyle/>
                    <a:p>
                      <a:pPr algn="just">
                        <a:lnSpc>
                          <a:spcPct val="107000"/>
                        </a:lnSpc>
                        <a:spcAft>
                          <a:spcPts val="800"/>
                        </a:spcAft>
                      </a:pPr>
                      <a:r>
                        <a:rPr lang="tr-TR" sz="1200" dirty="0">
                          <a:effectLst/>
                        </a:rPr>
                        <a:t>ö3, ö4, ö8, ö11, ö12, ö13, ö14, ö16, ö18, ö25, ö28, ö35, ö42, ö43, ö45, ö46, ö47, ö48, ö53, ö56, ö58, ö60, ö64, ö67, ö70, ö71, ö72, ö77, ö80, ö82, ö83, ö85, ö86</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nchor="b"/>
                </a:tc>
                <a:tc>
                  <a:txBody>
                    <a:bodyPr/>
                    <a:lstStyle/>
                    <a:p>
                      <a:pPr algn="just">
                        <a:lnSpc>
                          <a:spcPct val="107000"/>
                        </a:lnSpc>
                        <a:spcAft>
                          <a:spcPts val="800"/>
                        </a:spcAft>
                      </a:pPr>
                      <a:r>
                        <a:rPr lang="tr-TR" sz="1200">
                          <a:effectLst/>
                        </a:rPr>
                        <a:t>33</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tc>
                <a:extLst>
                  <a:ext uri="{0D108BD9-81ED-4DB2-BD59-A6C34878D82A}">
                    <a16:rowId xmlns:a16="http://schemas.microsoft.com/office/drawing/2014/main" val="2256934216"/>
                  </a:ext>
                </a:extLst>
              </a:tr>
              <a:tr h="402473">
                <a:tc>
                  <a:txBody>
                    <a:bodyPr/>
                    <a:lstStyle/>
                    <a:p>
                      <a:pPr algn="just">
                        <a:lnSpc>
                          <a:spcPct val="107000"/>
                        </a:lnSpc>
                        <a:spcAft>
                          <a:spcPts val="800"/>
                        </a:spcAft>
                      </a:pPr>
                      <a:r>
                        <a:rPr lang="tr-TR" sz="1200">
                          <a:effectLst/>
                        </a:rPr>
                        <a:t>KPSS'den düşük alma ihtimali</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nchor="b"/>
                </a:tc>
                <a:tc>
                  <a:txBody>
                    <a:bodyPr/>
                    <a:lstStyle/>
                    <a:p>
                      <a:pPr algn="just">
                        <a:lnSpc>
                          <a:spcPct val="107000"/>
                        </a:lnSpc>
                        <a:spcAft>
                          <a:spcPts val="800"/>
                        </a:spcAft>
                      </a:pPr>
                      <a:r>
                        <a:rPr lang="tr-TR" sz="1200" dirty="0">
                          <a:effectLst/>
                        </a:rPr>
                        <a:t>ö2, ö9, ö15, ö20, ö27, ö29, ö30, ö39, ö55, ö74, ö85, ö86</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nchor="b"/>
                </a:tc>
                <a:tc>
                  <a:txBody>
                    <a:bodyPr/>
                    <a:lstStyle/>
                    <a:p>
                      <a:pPr algn="just">
                        <a:lnSpc>
                          <a:spcPct val="107000"/>
                        </a:lnSpc>
                        <a:spcAft>
                          <a:spcPts val="800"/>
                        </a:spcAft>
                      </a:pPr>
                      <a:r>
                        <a:rPr lang="tr-TR" sz="1200">
                          <a:effectLst/>
                        </a:rPr>
                        <a:t>12</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tc>
                <a:extLst>
                  <a:ext uri="{0D108BD9-81ED-4DB2-BD59-A6C34878D82A}">
                    <a16:rowId xmlns:a16="http://schemas.microsoft.com/office/drawing/2014/main" val="3045134473"/>
                  </a:ext>
                </a:extLst>
              </a:tr>
              <a:tr h="276343">
                <a:tc>
                  <a:txBody>
                    <a:bodyPr/>
                    <a:lstStyle/>
                    <a:p>
                      <a:pPr algn="just">
                        <a:lnSpc>
                          <a:spcPct val="107000"/>
                        </a:lnSpc>
                        <a:spcAft>
                          <a:spcPts val="800"/>
                        </a:spcAft>
                      </a:pPr>
                      <a:r>
                        <a:rPr lang="tr-TR" sz="1200">
                          <a:effectLst/>
                        </a:rPr>
                        <a:t>Kpss’de mülakat olması</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nchor="b"/>
                </a:tc>
                <a:tc>
                  <a:txBody>
                    <a:bodyPr/>
                    <a:lstStyle/>
                    <a:p>
                      <a:pPr algn="just">
                        <a:lnSpc>
                          <a:spcPct val="107000"/>
                        </a:lnSpc>
                        <a:spcAft>
                          <a:spcPts val="800"/>
                        </a:spcAft>
                      </a:pPr>
                      <a:r>
                        <a:rPr lang="tr-TR" sz="1200">
                          <a:effectLst/>
                        </a:rPr>
                        <a:t>ö16, ö24, ö4, ö36</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nchor="b"/>
                </a:tc>
                <a:tc>
                  <a:txBody>
                    <a:bodyPr/>
                    <a:lstStyle/>
                    <a:p>
                      <a:pPr algn="just">
                        <a:lnSpc>
                          <a:spcPct val="107000"/>
                        </a:lnSpc>
                        <a:spcAft>
                          <a:spcPts val="800"/>
                        </a:spcAft>
                      </a:pPr>
                      <a:r>
                        <a:rPr lang="tr-TR" sz="1200" dirty="0">
                          <a:effectLst/>
                        </a:rPr>
                        <a:t>4</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tc>
                <a:extLst>
                  <a:ext uri="{0D108BD9-81ED-4DB2-BD59-A6C34878D82A}">
                    <a16:rowId xmlns:a16="http://schemas.microsoft.com/office/drawing/2014/main" val="3555783020"/>
                  </a:ext>
                </a:extLst>
              </a:tr>
              <a:tr h="276343">
                <a:tc>
                  <a:txBody>
                    <a:bodyPr/>
                    <a:lstStyle/>
                    <a:p>
                      <a:pPr algn="just">
                        <a:lnSpc>
                          <a:spcPct val="107000"/>
                        </a:lnSpc>
                        <a:spcAft>
                          <a:spcPts val="800"/>
                        </a:spcAft>
                      </a:pPr>
                      <a:r>
                        <a:rPr lang="tr-TR" sz="1200" dirty="0">
                          <a:effectLst/>
                        </a:rPr>
                        <a:t>Mezun sayısının artması</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nchor="b"/>
                </a:tc>
                <a:tc>
                  <a:txBody>
                    <a:bodyPr/>
                    <a:lstStyle/>
                    <a:p>
                      <a:pPr algn="just">
                        <a:lnSpc>
                          <a:spcPct val="107000"/>
                        </a:lnSpc>
                        <a:spcAft>
                          <a:spcPts val="800"/>
                        </a:spcAft>
                      </a:pPr>
                      <a:r>
                        <a:rPr lang="tr-TR" sz="1200" dirty="0">
                          <a:effectLst/>
                        </a:rPr>
                        <a:t>ö35, ö82</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nchor="b"/>
                </a:tc>
                <a:tc>
                  <a:txBody>
                    <a:bodyPr/>
                    <a:lstStyle/>
                    <a:p>
                      <a:pPr algn="just">
                        <a:lnSpc>
                          <a:spcPct val="107000"/>
                        </a:lnSpc>
                        <a:spcAft>
                          <a:spcPts val="800"/>
                        </a:spcAft>
                      </a:pPr>
                      <a:r>
                        <a:rPr lang="tr-TR" sz="1200" dirty="0">
                          <a:effectLst/>
                        </a:rPr>
                        <a:t>2</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107370" marR="107370" marT="0" marB="0"/>
                </a:tc>
                <a:extLst>
                  <a:ext uri="{0D108BD9-81ED-4DB2-BD59-A6C34878D82A}">
                    <a16:rowId xmlns:a16="http://schemas.microsoft.com/office/drawing/2014/main" val="2477862483"/>
                  </a:ext>
                </a:extLst>
              </a:tr>
            </a:tbl>
          </a:graphicData>
        </a:graphic>
      </p:graphicFrame>
      <p:sp>
        <p:nvSpPr>
          <p:cNvPr id="5" name="Metin kutusu 4">
            <a:extLst>
              <a:ext uri="{FF2B5EF4-FFF2-40B4-BE49-F238E27FC236}">
                <a16:creationId xmlns:a16="http://schemas.microsoft.com/office/drawing/2014/main" id="{6C042196-AE3E-4EA9-B4BA-29C8DBCDDC62}"/>
              </a:ext>
            </a:extLst>
          </p:cNvPr>
          <p:cNvSpPr txBox="1"/>
          <p:nvPr/>
        </p:nvSpPr>
        <p:spPr>
          <a:xfrm>
            <a:off x="456211" y="1987088"/>
            <a:ext cx="7977647" cy="338554"/>
          </a:xfrm>
          <a:prstGeom prst="rect">
            <a:avLst/>
          </a:prstGeom>
          <a:noFill/>
        </p:spPr>
        <p:txBody>
          <a:bodyPr wrap="square" rtlCol="0">
            <a:spAutoFit/>
          </a:bodyPr>
          <a:lstStyle/>
          <a:p>
            <a:r>
              <a:rPr lang="tr-TR" sz="1600" dirty="0"/>
              <a:t>Tablo 13. KPSS/Atanmaya  Yönelik Tehditler Kategorisine İlişkin Görüşler</a:t>
            </a:r>
          </a:p>
        </p:txBody>
      </p:sp>
    </p:spTree>
    <p:extLst>
      <p:ext uri="{BB962C8B-B14F-4D97-AF65-F5344CB8AC3E}">
        <p14:creationId xmlns:p14="http://schemas.microsoft.com/office/powerpoint/2010/main" val="3358944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İçerik Yer Tutucusu 3">
            <a:extLst>
              <a:ext uri="{FF2B5EF4-FFF2-40B4-BE49-F238E27FC236}">
                <a16:creationId xmlns:a16="http://schemas.microsoft.com/office/drawing/2014/main" id="{E034E2CB-B5CD-4BC4-8D2F-8CD4530383FC}"/>
              </a:ext>
            </a:extLst>
          </p:cNvPr>
          <p:cNvGraphicFramePr>
            <a:graphicFrameLocks noGrp="1"/>
          </p:cNvGraphicFramePr>
          <p:nvPr>
            <p:ph idx="1"/>
            <p:extLst>
              <p:ext uri="{D42A27DB-BD31-4B8C-83A1-F6EECF244321}">
                <p14:modId xmlns:p14="http://schemas.microsoft.com/office/powerpoint/2010/main" val="4164255611"/>
              </p:ext>
            </p:extLst>
          </p:nvPr>
        </p:nvGraphicFramePr>
        <p:xfrm>
          <a:off x="886684" y="2493950"/>
          <a:ext cx="9790842" cy="2757226"/>
        </p:xfrm>
        <a:graphic>
          <a:graphicData uri="http://schemas.openxmlformats.org/drawingml/2006/table">
            <a:tbl>
              <a:tblPr firstRow="1" firstCol="1" bandRow="1">
                <a:tableStyleId>{68D230F3-CF80-4859-8CE7-A43EE81993B5}</a:tableStyleId>
              </a:tblPr>
              <a:tblGrid>
                <a:gridCol w="4580666">
                  <a:extLst>
                    <a:ext uri="{9D8B030D-6E8A-4147-A177-3AD203B41FA5}">
                      <a16:colId xmlns:a16="http://schemas.microsoft.com/office/drawing/2014/main" val="2449168649"/>
                    </a:ext>
                  </a:extLst>
                </a:gridCol>
                <a:gridCol w="4248150">
                  <a:extLst>
                    <a:ext uri="{9D8B030D-6E8A-4147-A177-3AD203B41FA5}">
                      <a16:colId xmlns:a16="http://schemas.microsoft.com/office/drawing/2014/main" val="4081842811"/>
                    </a:ext>
                  </a:extLst>
                </a:gridCol>
                <a:gridCol w="962026">
                  <a:extLst>
                    <a:ext uri="{9D8B030D-6E8A-4147-A177-3AD203B41FA5}">
                      <a16:colId xmlns:a16="http://schemas.microsoft.com/office/drawing/2014/main" val="1561606032"/>
                    </a:ext>
                  </a:extLst>
                </a:gridCol>
              </a:tblGrid>
              <a:tr h="338204">
                <a:tc>
                  <a:txBody>
                    <a:bodyPr/>
                    <a:lstStyle/>
                    <a:p>
                      <a:pPr algn="just">
                        <a:lnSpc>
                          <a:spcPct val="107000"/>
                        </a:lnSpc>
                        <a:spcAft>
                          <a:spcPts val="800"/>
                        </a:spcAft>
                      </a:pPr>
                      <a:r>
                        <a:rPr lang="tr-TR" sz="1200" b="1" cap="none" spc="60" dirty="0">
                          <a:solidFill>
                            <a:schemeClr val="tx1"/>
                          </a:solidFill>
                          <a:effectLst/>
                        </a:rPr>
                        <a:t>Kod</a:t>
                      </a:r>
                      <a:endParaRPr lang="tr-TR" sz="1200" b="1" cap="none"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ctr"/>
                </a:tc>
                <a:tc>
                  <a:txBody>
                    <a:bodyPr/>
                    <a:lstStyle/>
                    <a:p>
                      <a:pPr algn="just">
                        <a:lnSpc>
                          <a:spcPct val="107000"/>
                        </a:lnSpc>
                        <a:spcAft>
                          <a:spcPts val="800"/>
                        </a:spcAft>
                      </a:pPr>
                      <a:r>
                        <a:rPr lang="tr-TR" sz="1200" b="1" cap="none" spc="60" dirty="0">
                          <a:solidFill>
                            <a:schemeClr val="tx1"/>
                          </a:solidFill>
                          <a:effectLst/>
                        </a:rPr>
                        <a:t>Öğretmen Adayı Kodu</a:t>
                      </a:r>
                      <a:endParaRPr lang="tr-TR" sz="1200" b="1" cap="none"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ctr"/>
                </a:tc>
                <a:tc>
                  <a:txBody>
                    <a:bodyPr/>
                    <a:lstStyle/>
                    <a:p>
                      <a:pPr algn="just">
                        <a:lnSpc>
                          <a:spcPct val="107000"/>
                        </a:lnSpc>
                        <a:spcAft>
                          <a:spcPts val="800"/>
                        </a:spcAft>
                      </a:pPr>
                      <a:r>
                        <a:rPr lang="tr-TR" sz="1200" b="1" cap="none" spc="60" dirty="0">
                          <a:solidFill>
                            <a:schemeClr val="tx1"/>
                          </a:solidFill>
                          <a:effectLst/>
                        </a:rPr>
                        <a:t>f</a:t>
                      </a:r>
                      <a:endParaRPr lang="tr-TR" sz="1200" b="1" cap="none" spc="6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ctr"/>
                </a:tc>
                <a:extLst>
                  <a:ext uri="{0D108BD9-81ED-4DB2-BD59-A6C34878D82A}">
                    <a16:rowId xmlns:a16="http://schemas.microsoft.com/office/drawing/2014/main" val="3097131881"/>
                  </a:ext>
                </a:extLst>
              </a:tr>
              <a:tr h="368246">
                <a:tc>
                  <a:txBody>
                    <a:bodyPr/>
                    <a:lstStyle/>
                    <a:p>
                      <a:pPr algn="just">
                        <a:lnSpc>
                          <a:spcPct val="107000"/>
                        </a:lnSpc>
                        <a:spcAft>
                          <a:spcPts val="800"/>
                        </a:spcAft>
                      </a:pPr>
                      <a:r>
                        <a:rPr lang="tr-TR" sz="1200" cap="none" spc="0" dirty="0">
                          <a:solidFill>
                            <a:schemeClr val="tx1"/>
                          </a:solidFill>
                          <a:effectLst/>
                        </a:rPr>
                        <a:t>Özel sektör maaşı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a:solidFill>
                            <a:schemeClr val="tx1"/>
                          </a:solidFill>
                          <a:effectLst/>
                        </a:rPr>
                        <a:t>ö32, ö43, ö44, ö55, ö61, ö64, ö66, ö67, ö70, ö72, ö82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a:solidFill>
                            <a:schemeClr val="tx1"/>
                          </a:solidFill>
                          <a:effectLst/>
                        </a:rPr>
                        <a:t>11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tc>
                <a:extLst>
                  <a:ext uri="{0D108BD9-81ED-4DB2-BD59-A6C34878D82A}">
                    <a16:rowId xmlns:a16="http://schemas.microsoft.com/office/drawing/2014/main" val="726208082"/>
                  </a:ext>
                </a:extLst>
              </a:tr>
              <a:tr h="310368">
                <a:tc>
                  <a:txBody>
                    <a:bodyPr/>
                    <a:lstStyle/>
                    <a:p>
                      <a:pPr algn="just">
                        <a:lnSpc>
                          <a:spcPct val="107000"/>
                        </a:lnSpc>
                        <a:spcAft>
                          <a:spcPts val="800"/>
                        </a:spcAft>
                      </a:pPr>
                      <a:r>
                        <a:rPr lang="tr-TR" sz="1200" cap="none" spc="0">
                          <a:solidFill>
                            <a:schemeClr val="tx1"/>
                          </a:solidFill>
                          <a:effectLst/>
                        </a:rPr>
                        <a:t>Özel sektör çalışma saati fazlalığı</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a:solidFill>
                            <a:schemeClr val="tx1"/>
                          </a:solidFill>
                          <a:effectLst/>
                        </a:rPr>
                        <a:t>ö41, ö44, ö52, ö55, ö66, ö78, ö82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a:solidFill>
                            <a:schemeClr val="tx1"/>
                          </a:solidFill>
                          <a:effectLst/>
                        </a:rPr>
                        <a:t>7</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tc>
                <a:extLst>
                  <a:ext uri="{0D108BD9-81ED-4DB2-BD59-A6C34878D82A}">
                    <a16:rowId xmlns:a16="http://schemas.microsoft.com/office/drawing/2014/main" val="352811062"/>
                  </a:ext>
                </a:extLst>
              </a:tr>
              <a:tr h="0">
                <a:tc>
                  <a:txBody>
                    <a:bodyPr/>
                    <a:lstStyle/>
                    <a:p>
                      <a:pPr algn="just">
                        <a:lnSpc>
                          <a:spcPct val="107000"/>
                        </a:lnSpc>
                        <a:spcAft>
                          <a:spcPts val="800"/>
                        </a:spcAft>
                      </a:pPr>
                      <a:r>
                        <a:rPr lang="tr-TR" sz="1200" cap="none" spc="0" dirty="0">
                          <a:solidFill>
                            <a:schemeClr val="tx1"/>
                          </a:solidFill>
                          <a:effectLst/>
                        </a:rPr>
                        <a:t>Özel okulda çalışma</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dirty="0">
                          <a:solidFill>
                            <a:schemeClr val="tx1"/>
                          </a:solidFill>
                          <a:effectLst/>
                        </a:rPr>
                        <a:t>Ö10, ö25, ö35, ö40, ö48, ö61, ö64</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a:solidFill>
                            <a:schemeClr val="tx1"/>
                          </a:solidFill>
                          <a:effectLst/>
                        </a:rPr>
                        <a:t>7</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tc>
                <a:extLst>
                  <a:ext uri="{0D108BD9-81ED-4DB2-BD59-A6C34878D82A}">
                    <a16:rowId xmlns:a16="http://schemas.microsoft.com/office/drawing/2014/main" val="4230538509"/>
                  </a:ext>
                </a:extLst>
              </a:tr>
              <a:tr h="310368">
                <a:tc>
                  <a:txBody>
                    <a:bodyPr/>
                    <a:lstStyle/>
                    <a:p>
                      <a:pPr algn="just">
                        <a:lnSpc>
                          <a:spcPct val="107000"/>
                        </a:lnSpc>
                        <a:spcAft>
                          <a:spcPts val="800"/>
                        </a:spcAft>
                      </a:pPr>
                      <a:r>
                        <a:rPr lang="tr-TR" sz="1200" cap="none" spc="0" dirty="0">
                          <a:solidFill>
                            <a:schemeClr val="tx1"/>
                          </a:solidFill>
                          <a:effectLst/>
                        </a:rPr>
                        <a:t>Özel okullarda deneyim istemesi</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a:solidFill>
                            <a:schemeClr val="tx1"/>
                          </a:solidFill>
                          <a:effectLst/>
                        </a:rPr>
                        <a:t>ö3, ö68, ö81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a:solidFill>
                            <a:schemeClr val="tx1"/>
                          </a:solidFill>
                          <a:effectLst/>
                        </a:rPr>
                        <a:t>3</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tc>
                <a:extLst>
                  <a:ext uri="{0D108BD9-81ED-4DB2-BD59-A6C34878D82A}">
                    <a16:rowId xmlns:a16="http://schemas.microsoft.com/office/drawing/2014/main" val="3256592846"/>
                  </a:ext>
                </a:extLst>
              </a:tr>
              <a:tr h="273842">
                <a:tc>
                  <a:txBody>
                    <a:bodyPr/>
                    <a:lstStyle/>
                    <a:p>
                      <a:pPr algn="just">
                        <a:lnSpc>
                          <a:spcPct val="107000"/>
                        </a:lnSpc>
                        <a:spcAft>
                          <a:spcPts val="800"/>
                        </a:spcAft>
                      </a:pPr>
                      <a:r>
                        <a:rPr lang="tr-TR" sz="1200" cap="none" spc="0">
                          <a:solidFill>
                            <a:schemeClr val="tx1"/>
                          </a:solidFill>
                          <a:effectLst/>
                        </a:rPr>
                        <a:t>Özel sektörde yeterli değeri görememe</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dirty="0">
                          <a:solidFill>
                            <a:schemeClr val="tx1"/>
                          </a:solidFill>
                          <a:effectLst/>
                        </a:rPr>
                        <a:t>ö59, ö67, ö70</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a:solidFill>
                            <a:schemeClr val="tx1"/>
                          </a:solidFill>
                          <a:effectLst/>
                        </a:rPr>
                        <a:t>3</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tc>
                <a:extLst>
                  <a:ext uri="{0D108BD9-81ED-4DB2-BD59-A6C34878D82A}">
                    <a16:rowId xmlns:a16="http://schemas.microsoft.com/office/drawing/2014/main" val="3994332946"/>
                  </a:ext>
                </a:extLst>
              </a:tr>
              <a:tr h="0">
                <a:tc>
                  <a:txBody>
                    <a:bodyPr/>
                    <a:lstStyle/>
                    <a:p>
                      <a:pPr algn="just">
                        <a:lnSpc>
                          <a:spcPct val="107000"/>
                        </a:lnSpc>
                        <a:spcAft>
                          <a:spcPts val="800"/>
                        </a:spcAft>
                      </a:pPr>
                      <a:r>
                        <a:rPr lang="tr-TR" sz="1200" cap="none" spc="0">
                          <a:solidFill>
                            <a:schemeClr val="tx1"/>
                          </a:solidFill>
                          <a:effectLst/>
                        </a:rPr>
                        <a:t>Özel sektördeki baskı</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dirty="0">
                          <a:solidFill>
                            <a:schemeClr val="tx1"/>
                          </a:solidFill>
                          <a:effectLst/>
                        </a:rPr>
                        <a:t>ö31, ö49</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tc>
                <a:extLst>
                  <a:ext uri="{0D108BD9-81ED-4DB2-BD59-A6C34878D82A}">
                    <a16:rowId xmlns:a16="http://schemas.microsoft.com/office/drawing/2014/main" val="2681641078"/>
                  </a:ext>
                </a:extLst>
              </a:tr>
              <a:tr h="200099">
                <a:tc>
                  <a:txBody>
                    <a:bodyPr/>
                    <a:lstStyle/>
                    <a:p>
                      <a:pPr algn="just">
                        <a:lnSpc>
                          <a:spcPct val="107000"/>
                        </a:lnSpc>
                        <a:spcAft>
                          <a:spcPts val="800"/>
                        </a:spcAft>
                      </a:pPr>
                      <a:r>
                        <a:rPr lang="tr-TR" sz="1200" cap="none" spc="0" dirty="0">
                          <a:solidFill>
                            <a:schemeClr val="tx1"/>
                          </a:solidFill>
                          <a:effectLst/>
                        </a:rPr>
                        <a:t>Özel sektördeki öğretmene yönelik saygısız davranış</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dirty="0">
                          <a:solidFill>
                            <a:schemeClr val="tx1"/>
                          </a:solidFill>
                          <a:effectLst/>
                        </a:rPr>
                        <a:t>ö12, ö44</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tc>
                <a:extLst>
                  <a:ext uri="{0D108BD9-81ED-4DB2-BD59-A6C34878D82A}">
                    <a16:rowId xmlns:a16="http://schemas.microsoft.com/office/drawing/2014/main" val="3221860006"/>
                  </a:ext>
                </a:extLst>
              </a:tr>
              <a:tr h="310368">
                <a:tc>
                  <a:txBody>
                    <a:bodyPr/>
                    <a:lstStyle/>
                    <a:p>
                      <a:pPr>
                        <a:lnSpc>
                          <a:spcPct val="107000"/>
                        </a:lnSpc>
                        <a:spcAft>
                          <a:spcPts val="800"/>
                        </a:spcAft>
                      </a:pPr>
                      <a:r>
                        <a:rPr lang="tr-TR" sz="1200" cap="none" spc="0" dirty="0">
                          <a:solidFill>
                            <a:schemeClr val="tx1"/>
                          </a:solidFill>
                          <a:effectLst/>
                        </a:rPr>
                        <a:t>Sigortasız çalışma</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dirty="0">
                          <a:solidFill>
                            <a:schemeClr val="tx1"/>
                          </a:solidFill>
                          <a:effectLst/>
                        </a:rPr>
                        <a:t>ö12</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nchor="b"/>
                </a:tc>
                <a:tc>
                  <a:txBody>
                    <a:bodyPr/>
                    <a:lstStyle/>
                    <a:p>
                      <a:pPr algn="just">
                        <a:lnSpc>
                          <a:spcPct val="107000"/>
                        </a:lnSpc>
                        <a:spcAft>
                          <a:spcPts val="800"/>
                        </a:spcAft>
                      </a:pPr>
                      <a:r>
                        <a:rPr lang="tr-TR" sz="1200" cap="none" spc="0" dirty="0">
                          <a:solidFill>
                            <a:schemeClr val="tx1"/>
                          </a:solidFill>
                          <a:effectLst/>
                        </a:rPr>
                        <a:t>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0064" marR="70064" marT="93418" marB="0"/>
                </a:tc>
                <a:extLst>
                  <a:ext uri="{0D108BD9-81ED-4DB2-BD59-A6C34878D82A}">
                    <a16:rowId xmlns:a16="http://schemas.microsoft.com/office/drawing/2014/main" val="2924070303"/>
                  </a:ext>
                </a:extLst>
              </a:tr>
            </a:tbl>
          </a:graphicData>
        </a:graphic>
      </p:graphicFrame>
      <p:sp>
        <p:nvSpPr>
          <p:cNvPr id="5" name="Metin kutusu 4">
            <a:extLst>
              <a:ext uri="{FF2B5EF4-FFF2-40B4-BE49-F238E27FC236}">
                <a16:creationId xmlns:a16="http://schemas.microsoft.com/office/drawing/2014/main" id="{0FD3ADA4-F229-4F49-9457-DF9DAEEBE373}"/>
              </a:ext>
            </a:extLst>
          </p:cNvPr>
          <p:cNvSpPr txBox="1"/>
          <p:nvPr/>
        </p:nvSpPr>
        <p:spPr>
          <a:xfrm>
            <a:off x="1020032" y="2034105"/>
            <a:ext cx="7977647" cy="338554"/>
          </a:xfrm>
          <a:prstGeom prst="rect">
            <a:avLst/>
          </a:prstGeom>
          <a:noFill/>
        </p:spPr>
        <p:txBody>
          <a:bodyPr wrap="square" rtlCol="0">
            <a:spAutoFit/>
          </a:bodyPr>
          <a:lstStyle/>
          <a:p>
            <a:r>
              <a:rPr lang="tr-TR" sz="1600" dirty="0"/>
              <a:t>Tablo 14. Özel Kurumlarla İlgili Tehdit Durumları Kategorisine İlişkin Görüşler</a:t>
            </a:r>
          </a:p>
        </p:txBody>
      </p:sp>
    </p:spTree>
    <p:extLst>
      <p:ext uri="{BB962C8B-B14F-4D97-AF65-F5344CB8AC3E}">
        <p14:creationId xmlns:p14="http://schemas.microsoft.com/office/powerpoint/2010/main" val="321815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1" name="Rectangle 280">
            <a:extLst>
              <a:ext uri="{FF2B5EF4-FFF2-40B4-BE49-F238E27FC236}">
                <a16:creationId xmlns:a16="http://schemas.microsoft.com/office/drawing/2014/main" id="{95697D25-3D98-4690-9E3D-C65732E5D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Rectangle 282">
            <a:extLst>
              <a:ext uri="{FF2B5EF4-FFF2-40B4-BE49-F238E27FC236}">
                <a16:creationId xmlns:a16="http://schemas.microsoft.com/office/drawing/2014/main" id="{56C634FA-4936-4EA7-9BFB-F34843C0F0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283"/>
            <a:ext cx="12192000" cy="18640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5" name="Group 284">
            <a:extLst>
              <a:ext uri="{FF2B5EF4-FFF2-40B4-BE49-F238E27FC236}">
                <a16:creationId xmlns:a16="http://schemas.microsoft.com/office/drawing/2014/main" id="{A9A3B735-54E2-4D95-A245-5BA856818C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951" y="5916267"/>
            <a:ext cx="12062645" cy="539682"/>
            <a:chOff x="50951" y="5916267"/>
            <a:chExt cx="12062645" cy="539682"/>
          </a:xfrm>
        </p:grpSpPr>
        <p:sp>
          <p:nvSpPr>
            <p:cNvPr id="657" name="Freeform 6">
              <a:extLst>
                <a:ext uri="{FF2B5EF4-FFF2-40B4-BE49-F238E27FC236}">
                  <a16:creationId xmlns:a16="http://schemas.microsoft.com/office/drawing/2014/main" id="{0AA7D8B6-D845-468C-AEEA-041E24C002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4587" y="6001132"/>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7" name="Freeform 22">
              <a:extLst>
                <a:ext uri="{FF2B5EF4-FFF2-40B4-BE49-F238E27FC236}">
                  <a16:creationId xmlns:a16="http://schemas.microsoft.com/office/drawing/2014/main" id="{11769E07-4D97-44F0-925C-A14602491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29334" y="5964936"/>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9" name="Freeform 27">
              <a:extLst>
                <a:ext uri="{FF2B5EF4-FFF2-40B4-BE49-F238E27FC236}">
                  <a16:creationId xmlns:a16="http://schemas.microsoft.com/office/drawing/2014/main" id="{E4A2189D-5B4E-42D2-B6E0-2A2CFBDA11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59830" y="6286449"/>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9" name="Freeform 79">
              <a:extLst>
                <a:ext uri="{FF2B5EF4-FFF2-40B4-BE49-F238E27FC236}">
                  <a16:creationId xmlns:a16="http://schemas.microsoft.com/office/drawing/2014/main" id="{66FD54A5-B674-4D17-A65B-944971C786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79871" y="6206364"/>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1" name="Freeform 80">
              <a:extLst>
                <a:ext uri="{FF2B5EF4-FFF2-40B4-BE49-F238E27FC236}">
                  <a16:creationId xmlns:a16="http://schemas.microsoft.com/office/drawing/2014/main" id="{B54F4C78-F4CD-4D0F-B253-88D228F6A7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3557" y="5938924"/>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1" name="Freeform 81">
              <a:extLst>
                <a:ext uri="{FF2B5EF4-FFF2-40B4-BE49-F238E27FC236}">
                  <a16:creationId xmlns:a16="http://schemas.microsoft.com/office/drawing/2014/main" id="{FFFF9C25-70A8-42C2-A7DE-574D066DF5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64487" y="5925243"/>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2" name="Freeform 82">
              <a:extLst>
                <a:ext uri="{FF2B5EF4-FFF2-40B4-BE49-F238E27FC236}">
                  <a16:creationId xmlns:a16="http://schemas.microsoft.com/office/drawing/2014/main" id="{E98277E5-59FD-41F1-82B6-91AE3F11CC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37629" y="5934219"/>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3" name="Freeform 83">
              <a:extLst>
                <a:ext uri="{FF2B5EF4-FFF2-40B4-BE49-F238E27FC236}">
                  <a16:creationId xmlns:a16="http://schemas.microsoft.com/office/drawing/2014/main" id="{14EBCE55-C6D3-4D3C-9F20-C4BD18A1CB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5577" y="5916267"/>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3" name="Freeform 89">
              <a:extLst>
                <a:ext uri="{FF2B5EF4-FFF2-40B4-BE49-F238E27FC236}">
                  <a16:creationId xmlns:a16="http://schemas.microsoft.com/office/drawing/2014/main" id="{5D5866ED-D858-4C92-BA1D-48FAF78338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52839" y="5933571"/>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5" name="Freeform 90">
              <a:extLst>
                <a:ext uri="{FF2B5EF4-FFF2-40B4-BE49-F238E27FC236}">
                  <a16:creationId xmlns:a16="http://schemas.microsoft.com/office/drawing/2014/main" id="{E87100F3-948D-4243-84CB-29EF2A39BE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66124" y="6001132"/>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4" name="Freeform 105">
              <a:extLst>
                <a:ext uri="{FF2B5EF4-FFF2-40B4-BE49-F238E27FC236}">
                  <a16:creationId xmlns:a16="http://schemas.microsoft.com/office/drawing/2014/main" id="{D6649540-9040-4EEE-A0C4-572615E2A8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97089" y="6176579"/>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7" name="Freeform 107">
              <a:extLst>
                <a:ext uri="{FF2B5EF4-FFF2-40B4-BE49-F238E27FC236}">
                  <a16:creationId xmlns:a16="http://schemas.microsoft.com/office/drawing/2014/main" id="{3A896369-1B66-4309-8586-65CA1CD103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71801" y="620024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5" name="Freeform 108">
              <a:extLst>
                <a:ext uri="{FF2B5EF4-FFF2-40B4-BE49-F238E27FC236}">
                  <a16:creationId xmlns:a16="http://schemas.microsoft.com/office/drawing/2014/main" id="{496CEF3A-A9D0-4437-A1DB-411327542F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3527" y="6200243"/>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9" name="Freeform 109">
              <a:extLst>
                <a:ext uri="{FF2B5EF4-FFF2-40B4-BE49-F238E27FC236}">
                  <a16:creationId xmlns:a16="http://schemas.microsoft.com/office/drawing/2014/main" id="{34CCF3A1-3274-4DB2-B7EF-219D0A5C87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4654" y="6203509"/>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6" name="Freeform 111">
              <a:extLst>
                <a:ext uri="{FF2B5EF4-FFF2-40B4-BE49-F238E27FC236}">
                  <a16:creationId xmlns:a16="http://schemas.microsoft.com/office/drawing/2014/main" id="{9A605FE2-6A58-494D-927A-B82AEC8915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5893" y="6215749"/>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1" name="Freeform 112">
              <a:extLst>
                <a:ext uri="{FF2B5EF4-FFF2-40B4-BE49-F238E27FC236}">
                  <a16:creationId xmlns:a16="http://schemas.microsoft.com/office/drawing/2014/main" id="{E1B36634-086A-4A82-8CAF-8110ECE649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85065" y="5966194"/>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7" name="Freeform 122">
              <a:extLst>
                <a:ext uri="{FF2B5EF4-FFF2-40B4-BE49-F238E27FC236}">
                  <a16:creationId xmlns:a16="http://schemas.microsoft.com/office/drawing/2014/main" id="{543B9DA6-0A96-4903-B621-2407440363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05488" y="6316001"/>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3" name="Freeform 62">
              <a:extLst>
                <a:ext uri="{FF2B5EF4-FFF2-40B4-BE49-F238E27FC236}">
                  <a16:creationId xmlns:a16="http://schemas.microsoft.com/office/drawing/2014/main" id="{42763548-E8B0-4544-84B5-7B889ED774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299497" y="5951064"/>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8" name="Freeform 63">
              <a:extLst>
                <a:ext uri="{FF2B5EF4-FFF2-40B4-BE49-F238E27FC236}">
                  <a16:creationId xmlns:a16="http://schemas.microsoft.com/office/drawing/2014/main" id="{1A45674C-6A86-4F7E-AE7E-6E5B851EAA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10552" y="5972713"/>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5" name="Freeform 64">
              <a:extLst>
                <a:ext uri="{FF2B5EF4-FFF2-40B4-BE49-F238E27FC236}">
                  <a16:creationId xmlns:a16="http://schemas.microsoft.com/office/drawing/2014/main" id="{242E34B3-4E6E-4B6D-BBF4-4ECFB6D2EE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50483" y="5965753"/>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9" name="Freeform 65">
              <a:extLst>
                <a:ext uri="{FF2B5EF4-FFF2-40B4-BE49-F238E27FC236}">
                  <a16:creationId xmlns:a16="http://schemas.microsoft.com/office/drawing/2014/main" id="{8F84DCA9-8C6F-4F39-8103-2B8FA8EE39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191864" y="5983705"/>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7" name="Freeform 66">
              <a:extLst>
                <a:ext uri="{FF2B5EF4-FFF2-40B4-BE49-F238E27FC236}">
                  <a16:creationId xmlns:a16="http://schemas.microsoft.com/office/drawing/2014/main" id="{54980C00-FBE5-4175-B3B9-6087A03AE2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49748" y="5974729"/>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0" name="Freeform 67">
              <a:extLst>
                <a:ext uri="{FF2B5EF4-FFF2-40B4-BE49-F238E27FC236}">
                  <a16:creationId xmlns:a16="http://schemas.microsoft.com/office/drawing/2014/main" id="{056A1AA1-39CA-4F27-90E5-6C61700B80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955742" y="5977993"/>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9" name="Freeform 68">
              <a:extLst>
                <a:ext uri="{FF2B5EF4-FFF2-40B4-BE49-F238E27FC236}">
                  <a16:creationId xmlns:a16="http://schemas.microsoft.com/office/drawing/2014/main" id="{FBAB5483-5590-4051-98D4-6AE210CF25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37125" y="5969016"/>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1" name="Freeform 69">
              <a:extLst>
                <a:ext uri="{FF2B5EF4-FFF2-40B4-BE49-F238E27FC236}">
                  <a16:creationId xmlns:a16="http://schemas.microsoft.com/office/drawing/2014/main" id="{66DCC39E-7F5C-4041-BDE1-D661699B5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25347" y="5981258"/>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1" name="Freeform 70">
              <a:extLst>
                <a:ext uri="{FF2B5EF4-FFF2-40B4-BE49-F238E27FC236}">
                  <a16:creationId xmlns:a16="http://schemas.microsoft.com/office/drawing/2014/main" id="{FAD30A9E-4601-4025-9567-23015EF0F6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605784" y="6041644"/>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2" name="Freeform 71">
              <a:extLst>
                <a:ext uri="{FF2B5EF4-FFF2-40B4-BE49-F238E27FC236}">
                  <a16:creationId xmlns:a16="http://schemas.microsoft.com/office/drawing/2014/main" id="{BD8A0A08-4CB0-45A8-A312-F69FED6A4D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500734" y="5986969"/>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3" name="Freeform 72">
              <a:extLst>
                <a:ext uri="{FF2B5EF4-FFF2-40B4-BE49-F238E27FC236}">
                  <a16:creationId xmlns:a16="http://schemas.microsoft.com/office/drawing/2014/main" id="{D56B6120-B694-4D67-AE19-BFD713EAE8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73875" y="5990232"/>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3" name="Freeform 73">
              <a:extLst>
                <a:ext uri="{FF2B5EF4-FFF2-40B4-BE49-F238E27FC236}">
                  <a16:creationId xmlns:a16="http://schemas.microsoft.com/office/drawing/2014/main" id="{5FC2F0B0-76D3-4103-A460-73572B5DC9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75850" y="5993497"/>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5" name="Freeform 74">
              <a:extLst>
                <a:ext uri="{FF2B5EF4-FFF2-40B4-BE49-F238E27FC236}">
                  <a16:creationId xmlns:a16="http://schemas.microsoft.com/office/drawing/2014/main" id="{9F31AF69-9EF8-4598-AC0D-40824CAEDE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66519" y="5999210"/>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4" name="Freeform 75">
              <a:extLst>
                <a:ext uri="{FF2B5EF4-FFF2-40B4-BE49-F238E27FC236}">
                  <a16:creationId xmlns:a16="http://schemas.microsoft.com/office/drawing/2014/main" id="{BABFA31C-08A2-4A84-BC24-57620041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04129" y="5929847"/>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7" name="Freeform 77">
              <a:extLst>
                <a:ext uri="{FF2B5EF4-FFF2-40B4-BE49-F238E27FC236}">
                  <a16:creationId xmlns:a16="http://schemas.microsoft.com/office/drawing/2014/main" id="{2E14A454-CFDC-469D-AAC8-0AECD34369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955260" y="601471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5" name="Freeform 85">
              <a:extLst>
                <a:ext uri="{FF2B5EF4-FFF2-40B4-BE49-F238E27FC236}">
                  <a16:creationId xmlns:a16="http://schemas.microsoft.com/office/drawing/2014/main" id="{4F28944F-2222-438F-B8BF-289400FA48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06059" y="6029402"/>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9" name="Freeform 87">
              <a:extLst>
                <a:ext uri="{FF2B5EF4-FFF2-40B4-BE49-F238E27FC236}">
                  <a16:creationId xmlns:a16="http://schemas.microsoft.com/office/drawing/2014/main" id="{10583A59-F6FC-4383-951E-4DEA803E3B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22284" y="6041642"/>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6" name="Freeform 88">
              <a:extLst>
                <a:ext uri="{FF2B5EF4-FFF2-40B4-BE49-F238E27FC236}">
                  <a16:creationId xmlns:a16="http://schemas.microsoft.com/office/drawing/2014/main" id="{01E36E36-80DB-4588-B48C-C10A2CC6402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90921" y="6047354"/>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1" name="Freeform 91">
              <a:extLst>
                <a:ext uri="{FF2B5EF4-FFF2-40B4-BE49-F238E27FC236}">
                  <a16:creationId xmlns:a16="http://schemas.microsoft.com/office/drawing/2014/main" id="{82340FC1-013D-48B7-B3F7-917F649FA1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84593" y="6214548"/>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7" name="Freeform 92">
              <a:extLst>
                <a:ext uri="{FF2B5EF4-FFF2-40B4-BE49-F238E27FC236}">
                  <a16:creationId xmlns:a16="http://schemas.microsoft.com/office/drawing/2014/main" id="{2A4816D6-34F0-433A-9ACB-C1D2A52C00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788834" y="6222800"/>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3" name="Freeform 93">
              <a:extLst>
                <a:ext uri="{FF2B5EF4-FFF2-40B4-BE49-F238E27FC236}">
                  <a16:creationId xmlns:a16="http://schemas.microsoft.com/office/drawing/2014/main" id="{67942CD3-43C9-4530-9C50-47E288DB54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00129" y="6222800"/>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8" name="Freeform 94">
              <a:extLst>
                <a:ext uri="{FF2B5EF4-FFF2-40B4-BE49-F238E27FC236}">
                  <a16:creationId xmlns:a16="http://schemas.microsoft.com/office/drawing/2014/main" id="{11861164-AD4A-41ED-AF99-4972D60EAB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688824" y="6250545"/>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5" name="Freeform 95">
              <a:extLst>
                <a:ext uri="{FF2B5EF4-FFF2-40B4-BE49-F238E27FC236}">
                  <a16:creationId xmlns:a16="http://schemas.microsoft.com/office/drawing/2014/main" id="{E2B208F9-EDC1-4C32-9D59-30C273C08E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38524" y="6245648"/>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9" name="Freeform 96">
              <a:extLst>
                <a:ext uri="{FF2B5EF4-FFF2-40B4-BE49-F238E27FC236}">
                  <a16:creationId xmlns:a16="http://schemas.microsoft.com/office/drawing/2014/main" id="{7A7C7DA6-7A32-4CCE-AB8E-59036A6C50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895222" y="6259521"/>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7" name="Freeform 97">
              <a:extLst>
                <a:ext uri="{FF2B5EF4-FFF2-40B4-BE49-F238E27FC236}">
                  <a16:creationId xmlns:a16="http://schemas.microsoft.com/office/drawing/2014/main" id="{510879FA-373B-43C3-9332-BBE87A6FC6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88890" y="6261969"/>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0" name="Freeform 98">
              <a:extLst>
                <a:ext uri="{FF2B5EF4-FFF2-40B4-BE49-F238E27FC236}">
                  <a16:creationId xmlns:a16="http://schemas.microsoft.com/office/drawing/2014/main" id="{66AFA0BE-4521-4076-A5AD-FC70317490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70482" y="6261969"/>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9" name="Freeform 99">
              <a:extLst>
                <a:ext uri="{FF2B5EF4-FFF2-40B4-BE49-F238E27FC236}">
                  <a16:creationId xmlns:a16="http://schemas.microsoft.com/office/drawing/2014/main" id="{0598DD74-9791-420B-B5ED-355B654B17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39874" y="6260744"/>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1" name="Freeform 100">
              <a:extLst>
                <a:ext uri="{FF2B5EF4-FFF2-40B4-BE49-F238E27FC236}">
                  <a16:creationId xmlns:a16="http://schemas.microsoft.com/office/drawing/2014/main" id="{038F7AA7-B635-4496-AD3E-A234340BD6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16015" y="6261968"/>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1" name="Freeform 101">
              <a:extLst>
                <a:ext uri="{FF2B5EF4-FFF2-40B4-BE49-F238E27FC236}">
                  <a16:creationId xmlns:a16="http://schemas.microsoft.com/office/drawing/2014/main" id="{5E017948-9D66-4417-8B88-4BD1532ACF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13228" y="6268498"/>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2" name="Freeform 102">
              <a:extLst>
                <a:ext uri="{FF2B5EF4-FFF2-40B4-BE49-F238E27FC236}">
                  <a16:creationId xmlns:a16="http://schemas.microsoft.com/office/drawing/2014/main" id="{AB333295-A36E-46DB-82A5-E78E0498D4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91006" y="6271761"/>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3" name="Freeform 103">
              <a:extLst>
                <a:ext uri="{FF2B5EF4-FFF2-40B4-BE49-F238E27FC236}">
                  <a16:creationId xmlns:a16="http://schemas.microsoft.com/office/drawing/2014/main" id="{D10C99A3-BB78-4269-87D4-8287B83637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253313" y="627747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3" name="Freeform 104">
              <a:extLst>
                <a:ext uri="{FF2B5EF4-FFF2-40B4-BE49-F238E27FC236}">
                  <a16:creationId xmlns:a16="http://schemas.microsoft.com/office/drawing/2014/main" id="{856A8AAC-D0EA-4685-9283-E8A01ED70B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02579" y="6277473"/>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5" name="Freeform 113">
              <a:extLst>
                <a:ext uri="{FF2B5EF4-FFF2-40B4-BE49-F238E27FC236}">
                  <a16:creationId xmlns:a16="http://schemas.microsoft.com/office/drawing/2014/main" id="{EE545004-D464-4D04-B11F-4759090429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90800" y="6323170"/>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4" name="Freeform 114">
              <a:extLst>
                <a:ext uri="{FF2B5EF4-FFF2-40B4-BE49-F238E27FC236}">
                  <a16:creationId xmlns:a16="http://schemas.microsoft.com/office/drawing/2014/main" id="{50289B97-B071-455F-8540-982742C43E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957254" y="6323170"/>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7" name="Freeform 115">
              <a:extLst>
                <a:ext uri="{FF2B5EF4-FFF2-40B4-BE49-F238E27FC236}">
                  <a16:creationId xmlns:a16="http://schemas.microsoft.com/office/drawing/2014/main" id="{CEF2EFFE-7947-4C37-8ABD-398F392C07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20108" y="6328883"/>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5" name="Freeform 117">
              <a:extLst>
                <a:ext uri="{FF2B5EF4-FFF2-40B4-BE49-F238E27FC236}">
                  <a16:creationId xmlns:a16="http://schemas.microsoft.com/office/drawing/2014/main" id="{E8391CC5-D4B9-4E26-ABCD-D6C4BC235F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15345" y="634112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9" name="Freeform 118">
              <a:extLst>
                <a:ext uri="{FF2B5EF4-FFF2-40B4-BE49-F238E27FC236}">
                  <a16:creationId xmlns:a16="http://schemas.microsoft.com/office/drawing/2014/main" id="{71A5B932-E608-49E3-8ED1-4DBAAE919F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05534" y="627747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6" name="Freeform 119">
              <a:extLst>
                <a:ext uri="{FF2B5EF4-FFF2-40B4-BE49-F238E27FC236}">
                  <a16:creationId xmlns:a16="http://schemas.microsoft.com/office/drawing/2014/main" id="{EAA3BF46-C387-4232-844F-B2D45C1D29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610731" y="6246640"/>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1" name="Freeform 100">
              <a:extLst>
                <a:ext uri="{FF2B5EF4-FFF2-40B4-BE49-F238E27FC236}">
                  <a16:creationId xmlns:a16="http://schemas.microsoft.com/office/drawing/2014/main" id="{AB415331-61BA-49F4-9FFD-39B6284819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67614" y="6261967"/>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7" name="Freeform 79">
              <a:extLst>
                <a:ext uri="{FF2B5EF4-FFF2-40B4-BE49-F238E27FC236}">
                  <a16:creationId xmlns:a16="http://schemas.microsoft.com/office/drawing/2014/main" id="{8FF6D6DA-64DD-4D39-931B-9B97E01A33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76945" y="6278756"/>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3" name="Freeform 80">
              <a:extLst>
                <a:ext uri="{FF2B5EF4-FFF2-40B4-BE49-F238E27FC236}">
                  <a16:creationId xmlns:a16="http://schemas.microsoft.com/office/drawing/2014/main" id="{2CEBA427-3E6A-48B0-9040-931C62AAC3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270631" y="6011316"/>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8" name="Freeform 81">
              <a:extLst>
                <a:ext uri="{FF2B5EF4-FFF2-40B4-BE49-F238E27FC236}">
                  <a16:creationId xmlns:a16="http://schemas.microsoft.com/office/drawing/2014/main" id="{65D81449-8208-4635-9339-4C8FE89BB6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61561" y="5997635"/>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5" name="Freeform 82">
              <a:extLst>
                <a:ext uri="{FF2B5EF4-FFF2-40B4-BE49-F238E27FC236}">
                  <a16:creationId xmlns:a16="http://schemas.microsoft.com/office/drawing/2014/main" id="{954A6F89-BF29-464D-9561-97822F0997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34703" y="6006611"/>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9" name="Freeform 83">
              <a:extLst>
                <a:ext uri="{FF2B5EF4-FFF2-40B4-BE49-F238E27FC236}">
                  <a16:creationId xmlns:a16="http://schemas.microsoft.com/office/drawing/2014/main" id="{67C81528-252F-43EA-BAC6-ED0A11863B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62651" y="5988659"/>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7" name="Freeform 89">
              <a:extLst>
                <a:ext uri="{FF2B5EF4-FFF2-40B4-BE49-F238E27FC236}">
                  <a16:creationId xmlns:a16="http://schemas.microsoft.com/office/drawing/2014/main" id="{D4AAA683-AC21-4857-A7D8-552A3DC9BA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549913" y="6005963"/>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0" name="Freeform 90">
              <a:extLst>
                <a:ext uri="{FF2B5EF4-FFF2-40B4-BE49-F238E27FC236}">
                  <a16:creationId xmlns:a16="http://schemas.microsoft.com/office/drawing/2014/main" id="{BFD93668-5C98-45C9-BA73-EBDE215100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263198" y="6073524"/>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9" name="Freeform 105">
              <a:extLst>
                <a:ext uri="{FF2B5EF4-FFF2-40B4-BE49-F238E27FC236}">
                  <a16:creationId xmlns:a16="http://schemas.microsoft.com/office/drawing/2014/main" id="{76866F09-A7B0-420E-A8F1-CC0C5CC240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094163" y="6248971"/>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1" name="Freeform 107">
              <a:extLst>
                <a:ext uri="{FF2B5EF4-FFF2-40B4-BE49-F238E27FC236}">
                  <a16:creationId xmlns:a16="http://schemas.microsoft.com/office/drawing/2014/main" id="{9D2D6D19-1C81-46DC-B49C-E7AA081792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68875" y="6272635"/>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1" name="Freeform 108">
              <a:extLst>
                <a:ext uri="{FF2B5EF4-FFF2-40B4-BE49-F238E27FC236}">
                  <a16:creationId xmlns:a16="http://schemas.microsoft.com/office/drawing/2014/main" id="{4AF7B011-7C75-48AD-BBBF-4FE1834A6E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00601" y="6272635"/>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2" name="Freeform 109">
              <a:extLst>
                <a:ext uri="{FF2B5EF4-FFF2-40B4-BE49-F238E27FC236}">
                  <a16:creationId xmlns:a16="http://schemas.microsoft.com/office/drawing/2014/main" id="{305124B5-EFC4-4F14-9182-23A3280AE5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01728" y="6275901"/>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3" name="Freeform 111">
              <a:extLst>
                <a:ext uri="{FF2B5EF4-FFF2-40B4-BE49-F238E27FC236}">
                  <a16:creationId xmlns:a16="http://schemas.microsoft.com/office/drawing/2014/main" id="{45166B1B-FC43-48DA-A810-13BADEF816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542967" y="6288141"/>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3" name="Freeform 112">
              <a:extLst>
                <a:ext uri="{FF2B5EF4-FFF2-40B4-BE49-F238E27FC236}">
                  <a16:creationId xmlns:a16="http://schemas.microsoft.com/office/drawing/2014/main" id="{15846AE5-CF5B-452A-BDBB-ABC69690D7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025342" y="5993148"/>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5" name="Freeform 62">
              <a:extLst>
                <a:ext uri="{FF2B5EF4-FFF2-40B4-BE49-F238E27FC236}">
                  <a16:creationId xmlns:a16="http://schemas.microsoft.com/office/drawing/2014/main" id="{3DB2496D-CE28-4700-AA6B-FA4E60A944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096571" y="6023456"/>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4" name="Freeform 63">
              <a:extLst>
                <a:ext uri="{FF2B5EF4-FFF2-40B4-BE49-F238E27FC236}">
                  <a16:creationId xmlns:a16="http://schemas.microsoft.com/office/drawing/2014/main" id="{561D8232-C449-46E2-BB87-922BD4DAE8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307626" y="6045105"/>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7" name="Freeform 64">
              <a:extLst>
                <a:ext uri="{FF2B5EF4-FFF2-40B4-BE49-F238E27FC236}">
                  <a16:creationId xmlns:a16="http://schemas.microsoft.com/office/drawing/2014/main" id="{C0352A08-1998-4E8B-9E16-ABE077AF06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47557" y="6038145"/>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5" name="Freeform 65">
              <a:extLst>
                <a:ext uri="{FF2B5EF4-FFF2-40B4-BE49-F238E27FC236}">
                  <a16:creationId xmlns:a16="http://schemas.microsoft.com/office/drawing/2014/main" id="{9FD7260F-CF29-4931-A348-235EFAFB65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88938" y="6056097"/>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9" name="Freeform 66">
              <a:extLst>
                <a:ext uri="{FF2B5EF4-FFF2-40B4-BE49-F238E27FC236}">
                  <a16:creationId xmlns:a16="http://schemas.microsoft.com/office/drawing/2014/main" id="{CCF55F8B-03C0-4AA3-B4A7-2F6C21D344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46822" y="6047121"/>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6" name="Freeform 67">
              <a:extLst>
                <a:ext uri="{FF2B5EF4-FFF2-40B4-BE49-F238E27FC236}">
                  <a16:creationId xmlns:a16="http://schemas.microsoft.com/office/drawing/2014/main" id="{2157B0E0-DFE1-40C8-93E2-25059E0106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752816" y="6050385"/>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1" name="Freeform 68">
              <a:extLst>
                <a:ext uri="{FF2B5EF4-FFF2-40B4-BE49-F238E27FC236}">
                  <a16:creationId xmlns:a16="http://schemas.microsoft.com/office/drawing/2014/main" id="{90A4BF9D-CDDE-435D-BB05-D240632FED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434199" y="6041408"/>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7" name="Freeform 69">
              <a:extLst>
                <a:ext uri="{FF2B5EF4-FFF2-40B4-BE49-F238E27FC236}">
                  <a16:creationId xmlns:a16="http://schemas.microsoft.com/office/drawing/2014/main" id="{9BDEA0B2-531B-48B0-AB13-4B34515683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822421" y="6053650"/>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3" name="Freeform 71">
              <a:extLst>
                <a:ext uri="{FF2B5EF4-FFF2-40B4-BE49-F238E27FC236}">
                  <a16:creationId xmlns:a16="http://schemas.microsoft.com/office/drawing/2014/main" id="{A8BFB17A-EAE6-4C93-885B-6299466A29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7808" y="6059361"/>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8" name="Freeform 72">
              <a:extLst>
                <a:ext uri="{FF2B5EF4-FFF2-40B4-BE49-F238E27FC236}">
                  <a16:creationId xmlns:a16="http://schemas.microsoft.com/office/drawing/2014/main" id="{07A67F34-97BE-480B-A85B-DEAEEB45BB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070949" y="6062624"/>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5" name="Freeform 73">
              <a:extLst>
                <a:ext uri="{FF2B5EF4-FFF2-40B4-BE49-F238E27FC236}">
                  <a16:creationId xmlns:a16="http://schemas.microsoft.com/office/drawing/2014/main" id="{6C4408FA-D405-4819-A9B5-7E4137AEB9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72924" y="6065889"/>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9" name="Freeform 74">
              <a:extLst>
                <a:ext uri="{FF2B5EF4-FFF2-40B4-BE49-F238E27FC236}">
                  <a16:creationId xmlns:a16="http://schemas.microsoft.com/office/drawing/2014/main" id="{83277647-FA05-4345-8145-D5ED7903A2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951" y="5947800"/>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7" name="Freeform 75">
              <a:extLst>
                <a:ext uri="{FF2B5EF4-FFF2-40B4-BE49-F238E27FC236}">
                  <a16:creationId xmlns:a16="http://schemas.microsoft.com/office/drawing/2014/main" id="{4386FD15-4921-4493-A215-FEA31801B3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601203" y="6002239"/>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0" name="Freeform 77">
              <a:extLst>
                <a:ext uri="{FF2B5EF4-FFF2-40B4-BE49-F238E27FC236}">
                  <a16:creationId xmlns:a16="http://schemas.microsoft.com/office/drawing/2014/main" id="{625D89BA-3D96-4949-8D68-AD594D3229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752334" y="6087105"/>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9" name="Freeform 88">
              <a:extLst>
                <a:ext uri="{FF2B5EF4-FFF2-40B4-BE49-F238E27FC236}">
                  <a16:creationId xmlns:a16="http://schemas.microsoft.com/office/drawing/2014/main" id="{58041442-9F1D-4E5E-A088-6727B2CF8D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887995" y="6119746"/>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1" name="Freeform 91">
              <a:extLst>
                <a:ext uri="{FF2B5EF4-FFF2-40B4-BE49-F238E27FC236}">
                  <a16:creationId xmlns:a16="http://schemas.microsoft.com/office/drawing/2014/main" id="{E732CC8A-1A71-462B-8562-DA75D35B5D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81667" y="6286940"/>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1" name="Freeform 92">
              <a:extLst>
                <a:ext uri="{FF2B5EF4-FFF2-40B4-BE49-F238E27FC236}">
                  <a16:creationId xmlns:a16="http://schemas.microsoft.com/office/drawing/2014/main" id="{603E6FD8-AE4D-479C-92F3-A08E54E461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85908" y="6295192"/>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2" name="Freeform 93">
              <a:extLst>
                <a:ext uri="{FF2B5EF4-FFF2-40B4-BE49-F238E27FC236}">
                  <a16:creationId xmlns:a16="http://schemas.microsoft.com/office/drawing/2014/main" id="{61C5ED2E-B41D-4C39-88BE-D67806E6B8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397203" y="6295192"/>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3" name="Freeform 94">
              <a:extLst>
                <a:ext uri="{FF2B5EF4-FFF2-40B4-BE49-F238E27FC236}">
                  <a16:creationId xmlns:a16="http://schemas.microsoft.com/office/drawing/2014/main" id="{474F444C-C4D9-489A-B836-F83ED8070D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85898" y="6322937"/>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3" name="Freeform 95">
              <a:extLst>
                <a:ext uri="{FF2B5EF4-FFF2-40B4-BE49-F238E27FC236}">
                  <a16:creationId xmlns:a16="http://schemas.microsoft.com/office/drawing/2014/main" id="{FF589F3A-B301-484D-B5EF-D9E96DE835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35598" y="631804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5" name="Freeform 96">
              <a:extLst>
                <a:ext uri="{FF2B5EF4-FFF2-40B4-BE49-F238E27FC236}">
                  <a16:creationId xmlns:a16="http://schemas.microsoft.com/office/drawing/2014/main" id="{97E0AEB5-AD04-4BE2-924F-FA1BB8BD6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92296" y="6331913"/>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9" name="Freeform 97">
              <a:extLst>
                <a:ext uri="{FF2B5EF4-FFF2-40B4-BE49-F238E27FC236}">
                  <a16:creationId xmlns:a16="http://schemas.microsoft.com/office/drawing/2014/main" id="{CE0B2D17-C3F7-4A41-BA4C-1FC311B9DC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85964" y="6334361"/>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7" name="Freeform 98">
              <a:extLst>
                <a:ext uri="{FF2B5EF4-FFF2-40B4-BE49-F238E27FC236}">
                  <a16:creationId xmlns:a16="http://schemas.microsoft.com/office/drawing/2014/main" id="{F15034BD-6C17-469B-85AF-148EA0F74F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367556" y="6334361"/>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1" name="Freeform 99">
              <a:extLst>
                <a:ext uri="{FF2B5EF4-FFF2-40B4-BE49-F238E27FC236}">
                  <a16:creationId xmlns:a16="http://schemas.microsoft.com/office/drawing/2014/main" id="{7B6742E3-DB37-4077-8690-AC1A02780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84758" y="6333136"/>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9" name="Freeform 100">
              <a:extLst>
                <a:ext uri="{FF2B5EF4-FFF2-40B4-BE49-F238E27FC236}">
                  <a16:creationId xmlns:a16="http://schemas.microsoft.com/office/drawing/2014/main" id="{745F2439-5B8E-4E05-866E-896C0F5BE7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3089" y="6334360"/>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3" name="Freeform 101">
              <a:extLst>
                <a:ext uri="{FF2B5EF4-FFF2-40B4-BE49-F238E27FC236}">
                  <a16:creationId xmlns:a16="http://schemas.microsoft.com/office/drawing/2014/main" id="{4CD231E8-DFF5-4403-AFD6-EDB105AF23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168469" y="6340890"/>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1" name="Freeform 102">
              <a:extLst>
                <a:ext uri="{FF2B5EF4-FFF2-40B4-BE49-F238E27FC236}">
                  <a16:creationId xmlns:a16="http://schemas.microsoft.com/office/drawing/2014/main" id="{186F08A0-4B07-4ED4-AA2E-F53E61E77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788080" y="6344153"/>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5" name="Freeform 103">
              <a:extLst>
                <a:ext uri="{FF2B5EF4-FFF2-40B4-BE49-F238E27FC236}">
                  <a16:creationId xmlns:a16="http://schemas.microsoft.com/office/drawing/2014/main" id="{143F4736-A980-42E1-B7AA-4154BD0FA9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972695" y="6302055"/>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3" name="Freeform 104">
              <a:extLst>
                <a:ext uri="{FF2B5EF4-FFF2-40B4-BE49-F238E27FC236}">
                  <a16:creationId xmlns:a16="http://schemas.microsoft.com/office/drawing/2014/main" id="{2B7EF984-B6CC-4990-B9D8-E999A41F97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99653" y="6349865"/>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7" name="Freeform 113">
              <a:extLst>
                <a:ext uri="{FF2B5EF4-FFF2-40B4-BE49-F238E27FC236}">
                  <a16:creationId xmlns:a16="http://schemas.microsoft.com/office/drawing/2014/main" id="{701390DA-498F-40EE-B86D-9C1288CCDD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7874" y="6395562"/>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5" name="Freeform 114">
              <a:extLst>
                <a:ext uri="{FF2B5EF4-FFF2-40B4-BE49-F238E27FC236}">
                  <a16:creationId xmlns:a16="http://schemas.microsoft.com/office/drawing/2014/main" id="{8349FDB4-AF3A-4F35-82C0-1D40929655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754328" y="6395562"/>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9" name="Freeform 115">
              <a:extLst>
                <a:ext uri="{FF2B5EF4-FFF2-40B4-BE49-F238E27FC236}">
                  <a16:creationId xmlns:a16="http://schemas.microsoft.com/office/drawing/2014/main" id="{96A26B04-1F0B-4D75-8922-93B734D75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17182" y="6401275"/>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7" name="Freeform 117">
              <a:extLst>
                <a:ext uri="{FF2B5EF4-FFF2-40B4-BE49-F238E27FC236}">
                  <a16:creationId xmlns:a16="http://schemas.microsoft.com/office/drawing/2014/main" id="{C6200836-2571-4275-B8D2-450E99ED2A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070586" y="6413516"/>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658" name="İçerik Yer Tutucusu 3">
            <a:extLst>
              <a:ext uri="{FF2B5EF4-FFF2-40B4-BE49-F238E27FC236}">
                <a16:creationId xmlns:a16="http://schemas.microsoft.com/office/drawing/2014/main" id="{917574EC-BB7C-4F80-8DD5-281ACC8C1E4F}"/>
              </a:ext>
            </a:extLst>
          </p:cNvPr>
          <p:cNvGraphicFramePr>
            <a:graphicFrameLocks/>
          </p:cNvGraphicFramePr>
          <p:nvPr>
            <p:extLst>
              <p:ext uri="{D42A27DB-BD31-4B8C-83A1-F6EECF244321}">
                <p14:modId xmlns:p14="http://schemas.microsoft.com/office/powerpoint/2010/main" val="2977648102"/>
              </p:ext>
            </p:extLst>
          </p:nvPr>
        </p:nvGraphicFramePr>
        <p:xfrm>
          <a:off x="1564487" y="2583071"/>
          <a:ext cx="8251786" cy="3179298"/>
        </p:xfrm>
        <a:graphic>
          <a:graphicData uri="http://schemas.openxmlformats.org/drawingml/2006/table">
            <a:tbl>
              <a:tblPr firstRow="1" firstCol="1" bandRow="1">
                <a:tableStyleId>{68D230F3-CF80-4859-8CE7-A43EE81993B5}</a:tableStyleId>
              </a:tblPr>
              <a:tblGrid>
                <a:gridCol w="4249661">
                  <a:extLst>
                    <a:ext uri="{9D8B030D-6E8A-4147-A177-3AD203B41FA5}">
                      <a16:colId xmlns:a16="http://schemas.microsoft.com/office/drawing/2014/main" val="1390890659"/>
                    </a:ext>
                  </a:extLst>
                </a:gridCol>
                <a:gridCol w="3343341">
                  <a:extLst>
                    <a:ext uri="{9D8B030D-6E8A-4147-A177-3AD203B41FA5}">
                      <a16:colId xmlns:a16="http://schemas.microsoft.com/office/drawing/2014/main" val="784575434"/>
                    </a:ext>
                  </a:extLst>
                </a:gridCol>
                <a:gridCol w="658784">
                  <a:extLst>
                    <a:ext uri="{9D8B030D-6E8A-4147-A177-3AD203B41FA5}">
                      <a16:colId xmlns:a16="http://schemas.microsoft.com/office/drawing/2014/main" val="1408897954"/>
                    </a:ext>
                  </a:extLst>
                </a:gridCol>
              </a:tblGrid>
              <a:tr h="341514">
                <a:tc>
                  <a:txBody>
                    <a:bodyPr/>
                    <a:lstStyle/>
                    <a:p>
                      <a:pPr algn="just">
                        <a:lnSpc>
                          <a:spcPct val="107000"/>
                        </a:lnSpc>
                        <a:spcAft>
                          <a:spcPts val="800"/>
                        </a:spcAft>
                      </a:pPr>
                      <a:r>
                        <a:rPr lang="tr-TR" sz="1200" b="1" cap="none" spc="0" dirty="0">
                          <a:solidFill>
                            <a:schemeClr val="tx1"/>
                          </a:solidFill>
                          <a:effectLst/>
                        </a:rPr>
                        <a:t>Kod</a:t>
                      </a:r>
                      <a:endParaRPr lang="tr-TR" sz="1200" b="1"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9331" marT="56026" marB="56026" anchor="ctr"/>
                </a:tc>
                <a:tc>
                  <a:txBody>
                    <a:bodyPr/>
                    <a:lstStyle/>
                    <a:p>
                      <a:pPr algn="just">
                        <a:lnSpc>
                          <a:spcPct val="107000"/>
                        </a:lnSpc>
                        <a:spcAft>
                          <a:spcPts val="800"/>
                        </a:spcAft>
                      </a:pPr>
                      <a:r>
                        <a:rPr lang="tr-TR" sz="1200" b="1" cap="none" spc="0" dirty="0">
                          <a:solidFill>
                            <a:schemeClr val="tx1"/>
                          </a:solidFill>
                          <a:effectLst/>
                        </a:rPr>
                        <a:t>Öğretmen Adayı Kodu</a:t>
                      </a:r>
                      <a:endParaRPr lang="tr-TR" sz="1200" b="1"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9331" marT="56026" marB="56026" anchor="ctr"/>
                </a:tc>
                <a:tc>
                  <a:txBody>
                    <a:bodyPr/>
                    <a:lstStyle/>
                    <a:p>
                      <a:pPr algn="just">
                        <a:lnSpc>
                          <a:spcPct val="107000"/>
                        </a:lnSpc>
                        <a:spcAft>
                          <a:spcPts val="800"/>
                        </a:spcAft>
                      </a:pPr>
                      <a:r>
                        <a:rPr lang="tr-TR" sz="1200" b="1" cap="none" spc="0" dirty="0">
                          <a:solidFill>
                            <a:schemeClr val="tx1"/>
                          </a:solidFill>
                          <a:effectLst/>
                        </a:rPr>
                        <a:t>f</a:t>
                      </a:r>
                      <a:endParaRPr lang="tr-TR" sz="1200" b="1"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9331" marT="56026" marB="56026" anchor="ctr"/>
                </a:tc>
                <a:extLst>
                  <a:ext uri="{0D108BD9-81ED-4DB2-BD59-A6C34878D82A}">
                    <a16:rowId xmlns:a16="http://schemas.microsoft.com/office/drawing/2014/main" val="1019501706"/>
                  </a:ext>
                </a:extLst>
              </a:tr>
              <a:tr h="348824">
                <a:tc>
                  <a:txBody>
                    <a:bodyPr/>
                    <a:lstStyle/>
                    <a:p>
                      <a:pPr algn="just">
                        <a:lnSpc>
                          <a:spcPct val="107000"/>
                        </a:lnSpc>
                        <a:spcAft>
                          <a:spcPts val="800"/>
                        </a:spcAft>
                      </a:pPr>
                      <a:r>
                        <a:rPr lang="tr-TR" sz="1200" cap="none" spc="0" dirty="0">
                          <a:solidFill>
                            <a:schemeClr val="tx1"/>
                          </a:solidFill>
                          <a:effectLst/>
                        </a:rPr>
                        <a:t>Mesleğin yeterli değeri görmemesi</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a:solidFill>
                            <a:schemeClr val="tx1"/>
                          </a:solidFill>
                          <a:effectLst/>
                        </a:rPr>
                        <a:t>ö6, ö18, ö38, ö55</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a:solidFill>
                            <a:schemeClr val="tx1"/>
                          </a:solidFill>
                          <a:effectLst/>
                        </a:rPr>
                        <a:t>4</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tc>
                <a:extLst>
                  <a:ext uri="{0D108BD9-81ED-4DB2-BD59-A6C34878D82A}">
                    <a16:rowId xmlns:a16="http://schemas.microsoft.com/office/drawing/2014/main" val="2447863019"/>
                  </a:ext>
                </a:extLst>
              </a:tr>
              <a:tr h="238068">
                <a:tc>
                  <a:txBody>
                    <a:bodyPr/>
                    <a:lstStyle/>
                    <a:p>
                      <a:pPr algn="just">
                        <a:lnSpc>
                          <a:spcPct val="107000"/>
                        </a:lnSpc>
                        <a:spcAft>
                          <a:spcPts val="800"/>
                        </a:spcAft>
                      </a:pPr>
                      <a:r>
                        <a:rPr lang="tr-TR" sz="1200" cap="none" spc="0">
                          <a:solidFill>
                            <a:schemeClr val="tx1"/>
                          </a:solidFill>
                          <a:effectLst/>
                        </a:rPr>
                        <a:t>Maaşın düşüklüğü</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dirty="0">
                          <a:solidFill>
                            <a:schemeClr val="tx1"/>
                          </a:solidFill>
                          <a:effectLst/>
                        </a:rPr>
                        <a:t>ö6, ö12, ö25</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a:solidFill>
                            <a:schemeClr val="tx1"/>
                          </a:solidFill>
                          <a:effectLst/>
                        </a:rPr>
                        <a:t>3</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tc>
                <a:extLst>
                  <a:ext uri="{0D108BD9-81ED-4DB2-BD59-A6C34878D82A}">
                    <a16:rowId xmlns:a16="http://schemas.microsoft.com/office/drawing/2014/main" val="981861889"/>
                  </a:ext>
                </a:extLst>
              </a:tr>
              <a:tr h="348824">
                <a:tc>
                  <a:txBody>
                    <a:bodyPr/>
                    <a:lstStyle/>
                    <a:p>
                      <a:pPr algn="just">
                        <a:lnSpc>
                          <a:spcPct val="107000"/>
                        </a:lnSpc>
                        <a:spcAft>
                          <a:spcPts val="800"/>
                        </a:spcAft>
                      </a:pPr>
                      <a:r>
                        <a:rPr lang="tr-TR" sz="1200" cap="none" spc="0" dirty="0">
                          <a:solidFill>
                            <a:schemeClr val="tx1"/>
                          </a:solidFill>
                          <a:effectLst/>
                        </a:rPr>
                        <a:t>Mahrumiyet bölgesinde çalışma</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a:solidFill>
                            <a:schemeClr val="tx1"/>
                          </a:solidFill>
                          <a:effectLst/>
                        </a:rPr>
                        <a:t>ö25, ö32, ö76</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a:solidFill>
                            <a:schemeClr val="tx1"/>
                          </a:solidFill>
                          <a:effectLst/>
                        </a:rPr>
                        <a:t>3</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tc>
                <a:extLst>
                  <a:ext uri="{0D108BD9-81ED-4DB2-BD59-A6C34878D82A}">
                    <a16:rowId xmlns:a16="http://schemas.microsoft.com/office/drawing/2014/main" val="3805255765"/>
                  </a:ext>
                </a:extLst>
              </a:tr>
              <a:tr h="274502">
                <a:tc>
                  <a:txBody>
                    <a:bodyPr/>
                    <a:lstStyle/>
                    <a:p>
                      <a:pPr algn="just">
                        <a:lnSpc>
                          <a:spcPct val="107000"/>
                        </a:lnSpc>
                        <a:spcAft>
                          <a:spcPts val="800"/>
                        </a:spcAft>
                      </a:pPr>
                      <a:r>
                        <a:rPr lang="tr-TR" sz="1200" cap="none" spc="0">
                          <a:solidFill>
                            <a:schemeClr val="tx1"/>
                          </a:solidFill>
                          <a:effectLst/>
                        </a:rPr>
                        <a:t>MEB olanakları</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dirty="0">
                          <a:solidFill>
                            <a:schemeClr val="tx1"/>
                          </a:solidFill>
                          <a:effectLst/>
                        </a:rPr>
                        <a:t>ö50, ö79</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tc>
                <a:extLst>
                  <a:ext uri="{0D108BD9-81ED-4DB2-BD59-A6C34878D82A}">
                    <a16:rowId xmlns:a16="http://schemas.microsoft.com/office/drawing/2014/main" val="1897691844"/>
                  </a:ext>
                </a:extLst>
              </a:tr>
              <a:tr h="238068">
                <a:tc>
                  <a:txBody>
                    <a:bodyPr/>
                    <a:lstStyle/>
                    <a:p>
                      <a:pPr algn="just">
                        <a:lnSpc>
                          <a:spcPct val="107000"/>
                        </a:lnSpc>
                        <a:spcAft>
                          <a:spcPts val="800"/>
                        </a:spcAft>
                      </a:pPr>
                      <a:r>
                        <a:rPr lang="tr-TR" sz="1200" cap="none" spc="0">
                          <a:solidFill>
                            <a:schemeClr val="tx1"/>
                          </a:solidFill>
                          <a:effectLst/>
                        </a:rPr>
                        <a:t>Pandemi</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a:solidFill>
                            <a:schemeClr val="tx1"/>
                          </a:solidFill>
                          <a:effectLst/>
                        </a:rPr>
                        <a:t>ö7, ö39</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a:solidFill>
                            <a:schemeClr val="tx1"/>
                          </a:solidFill>
                          <a:effectLst/>
                        </a:rPr>
                        <a:t>2</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tc>
                <a:extLst>
                  <a:ext uri="{0D108BD9-81ED-4DB2-BD59-A6C34878D82A}">
                    <a16:rowId xmlns:a16="http://schemas.microsoft.com/office/drawing/2014/main" val="1466254219"/>
                  </a:ext>
                </a:extLst>
              </a:tr>
              <a:tr h="348824">
                <a:tc>
                  <a:txBody>
                    <a:bodyPr/>
                    <a:lstStyle/>
                    <a:p>
                      <a:pPr algn="just">
                        <a:lnSpc>
                          <a:spcPct val="107000"/>
                        </a:lnSpc>
                        <a:spcAft>
                          <a:spcPts val="800"/>
                        </a:spcAft>
                      </a:pPr>
                      <a:r>
                        <a:rPr lang="tr-TR" sz="1200" cap="none" spc="0">
                          <a:solidFill>
                            <a:schemeClr val="tx1"/>
                          </a:solidFill>
                          <a:effectLst/>
                        </a:rPr>
                        <a:t>Sürekli değişen öğretim programı</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dirty="0">
                          <a:solidFill>
                            <a:schemeClr val="tx1"/>
                          </a:solidFill>
                          <a:effectLst/>
                        </a:rPr>
                        <a:t>ö32</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tc>
                <a:extLst>
                  <a:ext uri="{0D108BD9-81ED-4DB2-BD59-A6C34878D82A}">
                    <a16:rowId xmlns:a16="http://schemas.microsoft.com/office/drawing/2014/main" val="2361205561"/>
                  </a:ext>
                </a:extLst>
              </a:tr>
              <a:tr h="238068">
                <a:tc>
                  <a:txBody>
                    <a:bodyPr/>
                    <a:lstStyle/>
                    <a:p>
                      <a:pPr algn="just">
                        <a:lnSpc>
                          <a:spcPct val="107000"/>
                        </a:lnSpc>
                        <a:spcAft>
                          <a:spcPts val="800"/>
                        </a:spcAft>
                      </a:pPr>
                      <a:r>
                        <a:rPr lang="tr-TR" sz="1200" cap="none" spc="0">
                          <a:solidFill>
                            <a:schemeClr val="tx1"/>
                          </a:solidFill>
                          <a:effectLst/>
                        </a:rPr>
                        <a:t>Zaman yetersizliği</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dirty="0">
                          <a:solidFill>
                            <a:schemeClr val="tx1"/>
                          </a:solidFill>
                          <a:effectLst/>
                        </a:rPr>
                        <a:t>ö41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a:solidFill>
                            <a:schemeClr val="tx1"/>
                          </a:solidFill>
                          <a:effectLst/>
                        </a:rPr>
                        <a:t>1</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tc>
                <a:extLst>
                  <a:ext uri="{0D108BD9-81ED-4DB2-BD59-A6C34878D82A}">
                    <a16:rowId xmlns:a16="http://schemas.microsoft.com/office/drawing/2014/main" val="281292528"/>
                  </a:ext>
                </a:extLst>
              </a:tr>
              <a:tr h="238068">
                <a:tc>
                  <a:txBody>
                    <a:bodyPr/>
                    <a:lstStyle/>
                    <a:p>
                      <a:pPr algn="just">
                        <a:lnSpc>
                          <a:spcPct val="107000"/>
                        </a:lnSpc>
                        <a:spcAft>
                          <a:spcPts val="800"/>
                        </a:spcAft>
                      </a:pPr>
                      <a:r>
                        <a:rPr lang="tr-TR" sz="1200" cap="none" spc="0">
                          <a:solidFill>
                            <a:schemeClr val="tx1"/>
                          </a:solidFill>
                          <a:effectLst/>
                        </a:rPr>
                        <a:t>Mesleki tükenmişlik</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dirty="0">
                          <a:solidFill>
                            <a:schemeClr val="tx1"/>
                          </a:solidFill>
                          <a:effectLst/>
                        </a:rPr>
                        <a:t>ö17</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dirty="0">
                          <a:solidFill>
                            <a:schemeClr val="tx1"/>
                          </a:solidFill>
                          <a:effectLst/>
                        </a:rPr>
                        <a:t>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tc>
                <a:extLst>
                  <a:ext uri="{0D108BD9-81ED-4DB2-BD59-A6C34878D82A}">
                    <a16:rowId xmlns:a16="http://schemas.microsoft.com/office/drawing/2014/main" val="1403516899"/>
                  </a:ext>
                </a:extLst>
              </a:tr>
              <a:tr h="238068">
                <a:tc>
                  <a:txBody>
                    <a:bodyPr/>
                    <a:lstStyle/>
                    <a:p>
                      <a:pPr>
                        <a:lnSpc>
                          <a:spcPct val="107000"/>
                        </a:lnSpc>
                        <a:spcAft>
                          <a:spcPts val="800"/>
                        </a:spcAft>
                      </a:pPr>
                      <a:r>
                        <a:rPr lang="tr-TR" sz="1200" cap="none" spc="0" dirty="0">
                          <a:solidFill>
                            <a:schemeClr val="tx1"/>
                          </a:solidFill>
                          <a:effectLst/>
                        </a:rPr>
                        <a:t>Okul kursları</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a:solidFill>
                            <a:schemeClr val="tx1"/>
                          </a:solidFill>
                          <a:effectLst/>
                        </a:rPr>
                        <a:t>ö34</a:t>
                      </a:r>
                      <a:endParaRPr lang="tr-TR" sz="12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nchor="b"/>
                </a:tc>
                <a:tc>
                  <a:txBody>
                    <a:bodyPr/>
                    <a:lstStyle/>
                    <a:p>
                      <a:pPr algn="just">
                        <a:lnSpc>
                          <a:spcPct val="107000"/>
                        </a:lnSpc>
                        <a:spcAft>
                          <a:spcPts val="800"/>
                        </a:spcAft>
                      </a:pPr>
                      <a:r>
                        <a:rPr lang="tr-TR" sz="1200" cap="none" spc="0" dirty="0">
                          <a:solidFill>
                            <a:schemeClr val="tx1"/>
                          </a:solidFill>
                          <a:effectLst/>
                        </a:rPr>
                        <a:t>1</a:t>
                      </a:r>
                      <a:endParaRPr lang="tr-TR" sz="1200" cap="none" spc="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2834" marR="51420" marT="56026" marB="56026"/>
                </a:tc>
                <a:extLst>
                  <a:ext uri="{0D108BD9-81ED-4DB2-BD59-A6C34878D82A}">
                    <a16:rowId xmlns:a16="http://schemas.microsoft.com/office/drawing/2014/main" val="2795250776"/>
                  </a:ext>
                </a:extLst>
              </a:tr>
            </a:tbl>
          </a:graphicData>
        </a:graphic>
      </p:graphicFrame>
      <p:sp>
        <p:nvSpPr>
          <p:cNvPr id="108" name="Metin kutusu 107">
            <a:extLst>
              <a:ext uri="{FF2B5EF4-FFF2-40B4-BE49-F238E27FC236}">
                <a16:creationId xmlns:a16="http://schemas.microsoft.com/office/drawing/2014/main" id="{7A3CF73F-F9E1-4E56-B1BA-63454CB8C4D1}"/>
              </a:ext>
            </a:extLst>
          </p:cNvPr>
          <p:cNvSpPr txBox="1"/>
          <p:nvPr/>
        </p:nvSpPr>
        <p:spPr>
          <a:xfrm>
            <a:off x="1575637" y="2055453"/>
            <a:ext cx="7977647" cy="338554"/>
          </a:xfrm>
          <a:prstGeom prst="rect">
            <a:avLst/>
          </a:prstGeom>
          <a:noFill/>
        </p:spPr>
        <p:txBody>
          <a:bodyPr wrap="square" rtlCol="0">
            <a:spAutoFit/>
          </a:bodyPr>
          <a:lstStyle/>
          <a:p>
            <a:r>
              <a:rPr lang="tr-TR" sz="1600" dirty="0"/>
              <a:t>Tablo 15. Çalışma Koşullarına Yönelik Tehdit Durumları Kategorisine İlişkin Görüşler</a:t>
            </a:r>
          </a:p>
        </p:txBody>
      </p:sp>
    </p:spTree>
    <p:extLst>
      <p:ext uri="{BB962C8B-B14F-4D97-AF65-F5344CB8AC3E}">
        <p14:creationId xmlns:p14="http://schemas.microsoft.com/office/powerpoint/2010/main" val="96618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8" name="Rectangle 67">
            <a:extLst>
              <a:ext uri="{FF2B5EF4-FFF2-40B4-BE49-F238E27FC236}">
                <a16:creationId xmlns:a16="http://schemas.microsoft.com/office/drawing/2014/main" id="{C53527CE-0857-4148-A439-03E1284D2F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İçerik Yer Tutucusu 3">
            <a:extLst>
              <a:ext uri="{FF2B5EF4-FFF2-40B4-BE49-F238E27FC236}">
                <a16:creationId xmlns:a16="http://schemas.microsoft.com/office/drawing/2014/main" id="{9FE50B9B-68A3-4C4B-AF83-021D2611AD20}"/>
              </a:ext>
            </a:extLst>
          </p:cNvPr>
          <p:cNvGraphicFramePr>
            <a:graphicFrameLocks noGrp="1"/>
          </p:cNvGraphicFramePr>
          <p:nvPr>
            <p:ph idx="1"/>
            <p:extLst>
              <p:ext uri="{D42A27DB-BD31-4B8C-83A1-F6EECF244321}">
                <p14:modId xmlns:p14="http://schemas.microsoft.com/office/powerpoint/2010/main" val="1604881839"/>
              </p:ext>
            </p:extLst>
          </p:nvPr>
        </p:nvGraphicFramePr>
        <p:xfrm>
          <a:off x="1556170" y="2238931"/>
          <a:ext cx="8631306" cy="1190069"/>
        </p:xfrm>
        <a:graphic>
          <a:graphicData uri="http://schemas.openxmlformats.org/drawingml/2006/table">
            <a:tbl>
              <a:tblPr firstRow="1" firstCol="1" bandRow="1">
                <a:tableStyleId>{68D230F3-CF80-4859-8CE7-A43EE81993B5}</a:tableStyleId>
              </a:tblPr>
              <a:tblGrid>
                <a:gridCol w="972220">
                  <a:extLst>
                    <a:ext uri="{9D8B030D-6E8A-4147-A177-3AD203B41FA5}">
                      <a16:colId xmlns:a16="http://schemas.microsoft.com/office/drawing/2014/main" val="889916210"/>
                    </a:ext>
                  </a:extLst>
                </a:gridCol>
                <a:gridCol w="6434635">
                  <a:extLst>
                    <a:ext uri="{9D8B030D-6E8A-4147-A177-3AD203B41FA5}">
                      <a16:colId xmlns:a16="http://schemas.microsoft.com/office/drawing/2014/main" val="2694440024"/>
                    </a:ext>
                  </a:extLst>
                </a:gridCol>
                <a:gridCol w="1224451">
                  <a:extLst>
                    <a:ext uri="{9D8B030D-6E8A-4147-A177-3AD203B41FA5}">
                      <a16:colId xmlns:a16="http://schemas.microsoft.com/office/drawing/2014/main" val="914517440"/>
                    </a:ext>
                  </a:extLst>
                </a:gridCol>
              </a:tblGrid>
              <a:tr h="350743">
                <a:tc>
                  <a:txBody>
                    <a:bodyPr/>
                    <a:lstStyle/>
                    <a:p>
                      <a:pPr algn="just">
                        <a:lnSpc>
                          <a:spcPct val="107000"/>
                        </a:lnSpc>
                        <a:spcAft>
                          <a:spcPts val="800"/>
                        </a:spcAft>
                      </a:pPr>
                      <a:r>
                        <a:rPr lang="tr-TR" sz="1200" dirty="0">
                          <a:effectLst/>
                        </a:rPr>
                        <a:t>Kod</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205740" marR="205740" marT="0" marB="0"/>
                </a:tc>
                <a:tc>
                  <a:txBody>
                    <a:bodyPr/>
                    <a:lstStyle/>
                    <a:p>
                      <a:pPr algn="just">
                        <a:lnSpc>
                          <a:spcPct val="107000"/>
                        </a:lnSpc>
                        <a:spcAft>
                          <a:spcPts val="800"/>
                        </a:spcAft>
                      </a:pPr>
                      <a:r>
                        <a:rPr lang="tr-TR" sz="1200">
                          <a:effectLst/>
                        </a:rPr>
                        <a:t>Öğretmen Adayı Kodu</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205740" marR="205740" marT="0" marB="0"/>
                </a:tc>
                <a:tc>
                  <a:txBody>
                    <a:bodyPr/>
                    <a:lstStyle/>
                    <a:p>
                      <a:pPr algn="just">
                        <a:lnSpc>
                          <a:spcPct val="107000"/>
                        </a:lnSpc>
                        <a:spcAft>
                          <a:spcPts val="800"/>
                        </a:spcAft>
                      </a:pPr>
                      <a:r>
                        <a:rPr lang="tr-TR" sz="1200">
                          <a:effectLst/>
                        </a:rPr>
                        <a:t>f</a:t>
                      </a:r>
                      <a:endParaRPr lang="tr-TR" sz="1200">
                        <a:effectLst/>
                        <a:latin typeface="Calibri" panose="020F0502020204030204" pitchFamily="34" charset="0"/>
                        <a:ea typeface="Calibri" panose="020F0502020204030204" pitchFamily="34" charset="0"/>
                        <a:cs typeface="Arial" panose="020B0604020202020204" pitchFamily="34" charset="0"/>
                      </a:endParaRPr>
                    </a:p>
                  </a:txBody>
                  <a:tcPr marL="205740" marR="205740" marT="0" marB="0"/>
                </a:tc>
                <a:extLst>
                  <a:ext uri="{0D108BD9-81ED-4DB2-BD59-A6C34878D82A}">
                    <a16:rowId xmlns:a16="http://schemas.microsoft.com/office/drawing/2014/main" val="1265688977"/>
                  </a:ext>
                </a:extLst>
              </a:tr>
              <a:tr h="839326">
                <a:tc>
                  <a:txBody>
                    <a:bodyPr/>
                    <a:lstStyle/>
                    <a:p>
                      <a:pPr algn="just">
                        <a:lnSpc>
                          <a:spcPct val="107000"/>
                        </a:lnSpc>
                        <a:spcAft>
                          <a:spcPts val="800"/>
                        </a:spcAft>
                      </a:pPr>
                      <a:r>
                        <a:rPr lang="tr-TR" sz="1200" dirty="0">
                          <a:effectLst/>
                        </a:rPr>
                        <a:t>Yok</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205740" marR="205740" marT="0" marB="0" anchor="b"/>
                </a:tc>
                <a:tc>
                  <a:txBody>
                    <a:bodyPr/>
                    <a:lstStyle/>
                    <a:p>
                      <a:pPr algn="just">
                        <a:lnSpc>
                          <a:spcPct val="107000"/>
                        </a:lnSpc>
                        <a:spcAft>
                          <a:spcPts val="800"/>
                        </a:spcAft>
                      </a:pPr>
                      <a:r>
                        <a:rPr lang="tr-TR" sz="1200" dirty="0">
                          <a:effectLst/>
                        </a:rPr>
                        <a:t>ö1, ö5, ö19, ö21, ö22, ö23, ö26, ö33, ö37, ö51, ö54, ö57, ö62, ö63, ö65, ö69, ö73, ö84</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205740" marR="205740" marT="0" marB="0" anchor="b"/>
                </a:tc>
                <a:tc>
                  <a:txBody>
                    <a:bodyPr/>
                    <a:lstStyle/>
                    <a:p>
                      <a:pPr algn="just">
                        <a:lnSpc>
                          <a:spcPct val="107000"/>
                        </a:lnSpc>
                        <a:spcAft>
                          <a:spcPts val="800"/>
                        </a:spcAft>
                      </a:pPr>
                      <a:r>
                        <a:rPr lang="tr-TR" sz="1200" dirty="0">
                          <a:effectLst/>
                        </a:rPr>
                        <a:t>18</a:t>
                      </a:r>
                      <a:endParaRPr lang="tr-TR" sz="1200" dirty="0">
                        <a:effectLst/>
                        <a:latin typeface="Calibri" panose="020F0502020204030204" pitchFamily="34" charset="0"/>
                        <a:ea typeface="Calibri" panose="020F0502020204030204" pitchFamily="34" charset="0"/>
                        <a:cs typeface="Arial" panose="020B0604020202020204" pitchFamily="34" charset="0"/>
                      </a:endParaRPr>
                    </a:p>
                  </a:txBody>
                  <a:tcPr marL="205740" marR="205740" marT="0" marB="0"/>
                </a:tc>
                <a:extLst>
                  <a:ext uri="{0D108BD9-81ED-4DB2-BD59-A6C34878D82A}">
                    <a16:rowId xmlns:a16="http://schemas.microsoft.com/office/drawing/2014/main" val="2122427905"/>
                  </a:ext>
                </a:extLst>
              </a:tr>
            </a:tbl>
          </a:graphicData>
        </a:graphic>
      </p:graphicFrame>
      <p:sp>
        <p:nvSpPr>
          <p:cNvPr id="67" name="Metin kutusu 66">
            <a:extLst>
              <a:ext uri="{FF2B5EF4-FFF2-40B4-BE49-F238E27FC236}">
                <a16:creationId xmlns:a16="http://schemas.microsoft.com/office/drawing/2014/main" id="{BEA8523A-D6BD-4431-82FB-877DECB61865}"/>
              </a:ext>
            </a:extLst>
          </p:cNvPr>
          <p:cNvSpPr txBox="1"/>
          <p:nvPr/>
        </p:nvSpPr>
        <p:spPr>
          <a:xfrm>
            <a:off x="1414207" y="1848526"/>
            <a:ext cx="8226943" cy="338554"/>
          </a:xfrm>
          <a:prstGeom prst="rect">
            <a:avLst/>
          </a:prstGeom>
          <a:noFill/>
        </p:spPr>
        <p:txBody>
          <a:bodyPr wrap="square" rtlCol="0">
            <a:spAutoFit/>
          </a:bodyPr>
          <a:lstStyle/>
          <a:p>
            <a:r>
              <a:rPr lang="tr-TR" sz="1600" dirty="0"/>
              <a:t>Tablo 16. Tehdit Durumu Yok Kategorisine İlişkin Görüşler</a:t>
            </a:r>
          </a:p>
        </p:txBody>
      </p:sp>
    </p:spTree>
    <p:extLst>
      <p:ext uri="{BB962C8B-B14F-4D97-AF65-F5344CB8AC3E}">
        <p14:creationId xmlns:p14="http://schemas.microsoft.com/office/powerpoint/2010/main" val="4044765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90B9BA-A23E-45B4-BEE0-9526C4C16FA2}"/>
              </a:ext>
            </a:extLst>
          </p:cNvPr>
          <p:cNvSpPr>
            <a:spLocks noGrp="1"/>
          </p:cNvSpPr>
          <p:nvPr>
            <p:ph type="title"/>
          </p:nvPr>
        </p:nvSpPr>
        <p:spPr/>
        <p:txBody>
          <a:bodyPr/>
          <a:lstStyle/>
          <a:p>
            <a:r>
              <a:rPr lang="tr-TR" dirty="0"/>
              <a:t>TARTIŞMA, SONUÇ VE ÖNERİLER</a:t>
            </a:r>
          </a:p>
        </p:txBody>
      </p:sp>
      <p:sp>
        <p:nvSpPr>
          <p:cNvPr id="3" name="İçerik Yer Tutucusu 2">
            <a:extLst>
              <a:ext uri="{FF2B5EF4-FFF2-40B4-BE49-F238E27FC236}">
                <a16:creationId xmlns:a16="http://schemas.microsoft.com/office/drawing/2014/main" id="{6976D841-D363-4A02-A22F-0E379353E3B7}"/>
              </a:ext>
            </a:extLst>
          </p:cNvPr>
          <p:cNvSpPr>
            <a:spLocks noGrp="1"/>
          </p:cNvSpPr>
          <p:nvPr>
            <p:ph idx="1"/>
          </p:nvPr>
        </p:nvSpPr>
        <p:spPr>
          <a:xfrm>
            <a:off x="1069848" y="1874520"/>
            <a:ext cx="9634011" cy="3326130"/>
          </a:xfrm>
        </p:spPr>
        <p:txBody>
          <a:bodyPr>
            <a:normAutofit/>
          </a:bodyPr>
          <a:lstStyle/>
          <a:p>
            <a:pPr algn="just"/>
            <a:r>
              <a:rPr lang="tr-TR" sz="1800" dirty="0"/>
              <a:t>Stratejik planlama sürecinin bir basamağı olan SWOT analizi çerçevesinde stratejiler belirleyerek programları daha iyi bir noktaya taşımak mümkün olmaktadır. </a:t>
            </a:r>
          </a:p>
          <a:p>
            <a:pPr algn="just"/>
            <a:r>
              <a:rPr lang="tr-TR" sz="1800" dirty="0"/>
              <a:t>SWOT analiz yapılırken programda öğrenim gören öğrencilerin görüşleri de önemli bir rol oynamaktadır.</a:t>
            </a:r>
          </a:p>
          <a:p>
            <a:pPr algn="just"/>
            <a:r>
              <a:rPr lang="tr-TR" sz="1800" dirty="0"/>
              <a:t>Yapılan bu analiz neticesinde öğretmen adaylarının ilköğretim matematik eğitimi programının güçlü yönleri olduğu kadar zayıf yönlerinin olduğu, fırsatlar ve tehdit durumları içerdiği ortaya çıkmıştır.</a:t>
            </a:r>
          </a:p>
        </p:txBody>
      </p:sp>
    </p:spTree>
    <p:extLst>
      <p:ext uri="{BB962C8B-B14F-4D97-AF65-F5344CB8AC3E}">
        <p14:creationId xmlns:p14="http://schemas.microsoft.com/office/powerpoint/2010/main" val="488743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60D9694-7FE4-4D19-B22F-04E6F9948344}"/>
              </a:ext>
            </a:extLst>
          </p:cNvPr>
          <p:cNvSpPr>
            <a:spLocks noGrp="1"/>
          </p:cNvSpPr>
          <p:nvPr>
            <p:ph idx="1"/>
          </p:nvPr>
        </p:nvSpPr>
        <p:spPr>
          <a:xfrm>
            <a:off x="1069848" y="952500"/>
            <a:ext cx="9634011" cy="3752850"/>
          </a:xfrm>
        </p:spPr>
        <p:txBody>
          <a:bodyPr/>
          <a:lstStyle/>
          <a:p>
            <a:pPr algn="just">
              <a:lnSpc>
                <a:spcPct val="140000"/>
              </a:lnSpc>
            </a:pPr>
            <a:r>
              <a:rPr lang="tr-TR" sz="1800" dirty="0"/>
              <a:t>Öğretim elemanlarının öğrencilere sorumluluk bilinci kazandırması, verilen ödevlerin konuları anlamayı kolaylaştırması, ders içeriklerinin yeterli olması, öğretim tekniklerine yönelik derslerin olması, eğitim süreciyle mesleğe donanımlı bir şekilde hazırlanma, uzaktan öğretim sürecinde sistemin sorunsuz bir şekilde çalışması ve  alınan derslerle birlikte çocuk psikolojisinin anlaşılmasının sağlanması en çok dile getirilen güçlü yönler olmuştur.</a:t>
            </a:r>
          </a:p>
          <a:p>
            <a:pPr algn="just">
              <a:lnSpc>
                <a:spcPct val="140000"/>
              </a:lnSpc>
            </a:pPr>
            <a:r>
              <a:rPr lang="tr-TR" sz="1800" dirty="0"/>
              <a:t>Bu güçlü yönlerin ifade edilmesi bu programda ulaşılmak istenen amaçlarla tutarlılık göstermektedir.</a:t>
            </a:r>
          </a:p>
          <a:p>
            <a:pPr marL="0" indent="0" algn="just">
              <a:buNone/>
            </a:pPr>
            <a:endParaRPr lang="tr-TR" dirty="0"/>
          </a:p>
          <a:p>
            <a:endParaRPr lang="tr-TR" dirty="0"/>
          </a:p>
        </p:txBody>
      </p:sp>
    </p:spTree>
    <p:extLst>
      <p:ext uri="{BB962C8B-B14F-4D97-AF65-F5344CB8AC3E}">
        <p14:creationId xmlns:p14="http://schemas.microsoft.com/office/powerpoint/2010/main" val="3901611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2092F1F-26D8-4310-9156-8FA23E8CB76D}"/>
              </a:ext>
            </a:extLst>
          </p:cNvPr>
          <p:cNvSpPr>
            <a:spLocks noGrp="1"/>
          </p:cNvSpPr>
          <p:nvPr>
            <p:ph idx="1"/>
          </p:nvPr>
        </p:nvSpPr>
        <p:spPr>
          <a:xfrm>
            <a:off x="1069848" y="1295400"/>
            <a:ext cx="9634011" cy="4930458"/>
          </a:xfrm>
        </p:spPr>
        <p:txBody>
          <a:bodyPr/>
          <a:lstStyle/>
          <a:p>
            <a:pPr algn="just">
              <a:lnSpc>
                <a:spcPct val="140000"/>
              </a:lnSpc>
            </a:pPr>
            <a:r>
              <a:rPr lang="tr-TR" sz="1800" dirty="0"/>
              <a:t>Diğer yandan çok ödev verilmesi, ders uygulamalarının az olması, uzaktan eğitimin olması ve sınav sistemi en çok dile getirilen zayıf yönler arasındadır.</a:t>
            </a:r>
          </a:p>
          <a:p>
            <a:pPr algn="just">
              <a:lnSpc>
                <a:spcPct val="140000"/>
              </a:lnSpc>
            </a:pPr>
            <a:r>
              <a:rPr lang="tr-TR" sz="1800" dirty="0"/>
              <a:t>Öğrenci görüşlerinin Pandemi nedeniyle uzaktan eğitim yapılan bir süreçte alınmasının söz konusu zayıflıkları oluşturduğu düşünülmektedir. Nitekim uzaktan eğitimde öğrencileri daha iyi takip etmek amacıyla sıklıkla çeşitli ödevlerin  verildiği gözlenmiştir. Ayrıca sınav yapma yerine öğrencilerin ödev ile değerlendirilmesi öğrencilerin üzerindeki ödev yükünü arttırmış ve programın zayıf yönü olarak yansımış olabilir. Yüz yüze eğitim yapıldığı bir dönemde çalışmanın tekrarlanması sonuçların tutarlı olup olmadığını gösterecektir.</a:t>
            </a:r>
          </a:p>
          <a:p>
            <a:endParaRPr lang="tr-TR" dirty="0"/>
          </a:p>
        </p:txBody>
      </p:sp>
    </p:spTree>
    <p:extLst>
      <p:ext uri="{BB962C8B-B14F-4D97-AF65-F5344CB8AC3E}">
        <p14:creationId xmlns:p14="http://schemas.microsoft.com/office/powerpoint/2010/main" val="3450276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C4C31E4-7EAC-4771-84C7-20FD2A12DD7E}"/>
              </a:ext>
            </a:extLst>
          </p:cNvPr>
          <p:cNvSpPr>
            <a:spLocks noGrp="1"/>
          </p:cNvSpPr>
          <p:nvPr>
            <p:ph idx="1"/>
          </p:nvPr>
        </p:nvSpPr>
        <p:spPr>
          <a:xfrm>
            <a:off x="1069848" y="1485900"/>
            <a:ext cx="9634011" cy="2314575"/>
          </a:xfrm>
        </p:spPr>
        <p:txBody>
          <a:bodyPr>
            <a:normAutofit/>
          </a:bodyPr>
          <a:lstStyle/>
          <a:p>
            <a:pPr algn="just">
              <a:lnSpc>
                <a:spcPct val="140000"/>
              </a:lnSpc>
            </a:pPr>
            <a:r>
              <a:rPr lang="tr-TR" sz="1800" dirty="0"/>
              <a:t>Programın öğrenci psikolojisini anlamayı sağlayacak bir süreci içermesi, derslerde sunumların yapılmasıyla sınıf yönetimi kazanma ve ders anlatma fırsatı elde etmeleri, alan eğitimi konularına hakim olmalarının sağlanması, iletişim becerilerini geliştirme, farklı bakış açısı  sağlama durumu programın öğrencilere sunduğu fırsatlar olarak öne çıkan konular olmuştur.</a:t>
            </a:r>
          </a:p>
          <a:p>
            <a:endParaRPr lang="tr-TR" dirty="0"/>
          </a:p>
        </p:txBody>
      </p:sp>
    </p:spTree>
    <p:extLst>
      <p:ext uri="{BB962C8B-B14F-4D97-AF65-F5344CB8AC3E}">
        <p14:creationId xmlns:p14="http://schemas.microsoft.com/office/powerpoint/2010/main" val="3088663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11B28A4-3BDC-414A-8957-6BA8DB24CA8A}"/>
              </a:ext>
            </a:extLst>
          </p:cNvPr>
          <p:cNvSpPr>
            <a:spLocks noGrp="1"/>
          </p:cNvSpPr>
          <p:nvPr>
            <p:ph idx="1"/>
          </p:nvPr>
        </p:nvSpPr>
        <p:spPr>
          <a:xfrm>
            <a:off x="1069848" y="1379622"/>
            <a:ext cx="9710447" cy="2992354"/>
          </a:xfrm>
        </p:spPr>
        <p:txBody>
          <a:bodyPr>
            <a:normAutofit/>
          </a:bodyPr>
          <a:lstStyle/>
          <a:p>
            <a:r>
              <a:rPr lang="tr-TR" sz="1600" dirty="0"/>
              <a:t>Ayrıca öğretmenlerin yeterli düzeyde alan bilgisi ve pedagojik bilgiye sahip olması,</a:t>
            </a:r>
          </a:p>
          <a:p>
            <a:r>
              <a:rPr lang="tr-TR" sz="1600" dirty="0"/>
              <a:t>Yaratıcı olmaları ve bilgiye nasıl erişeceklerini bilmeleri,</a:t>
            </a:r>
          </a:p>
          <a:p>
            <a:r>
              <a:rPr lang="tr-TR" sz="1600" dirty="0"/>
              <a:t>Modern teknolojiler ve çağdaş öğretim metotları kullanarak öğrenci başarısı geliştirmeleri,</a:t>
            </a:r>
          </a:p>
          <a:p>
            <a:r>
              <a:rPr lang="tr-TR" sz="1600" dirty="0"/>
              <a:t>Matematiğe ve öğretmeye yönelik olumlu tutuma sahip olmaları,</a:t>
            </a:r>
          </a:p>
          <a:p>
            <a:r>
              <a:rPr lang="tr-TR" sz="1600" dirty="0"/>
              <a:t>Ülkemizdeki matematik eğitimi ile ilgili problemleri çözmeye istekli öğretmenler olarak yetişmeleri programın hedefleri arasında yer almaktadır.</a:t>
            </a:r>
          </a:p>
        </p:txBody>
      </p:sp>
    </p:spTree>
    <p:extLst>
      <p:ext uri="{BB962C8B-B14F-4D97-AF65-F5344CB8AC3E}">
        <p14:creationId xmlns:p14="http://schemas.microsoft.com/office/powerpoint/2010/main" val="1260799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A9273D8-1110-4C1C-B951-43775B511428}"/>
              </a:ext>
            </a:extLst>
          </p:cNvPr>
          <p:cNvSpPr>
            <a:spLocks noGrp="1"/>
          </p:cNvSpPr>
          <p:nvPr>
            <p:ph idx="1"/>
          </p:nvPr>
        </p:nvSpPr>
        <p:spPr>
          <a:xfrm>
            <a:off x="1041273" y="1120933"/>
            <a:ext cx="9664827" cy="4616133"/>
          </a:xfrm>
        </p:spPr>
        <p:txBody>
          <a:bodyPr/>
          <a:lstStyle/>
          <a:p>
            <a:pPr marL="0" indent="0" algn="just">
              <a:buNone/>
            </a:pPr>
            <a:r>
              <a:rPr lang="tr-TR" sz="1800" dirty="0"/>
              <a:t>Öğretmen adaylarının görüşleri incelendiğinde benzer görüşlerin farklı kategoriler altında yer aldığı görülmüştür. Örneğin derslerin sunum yapılarak işlenmesi bazı öğrenciler için zayıf bir yön olarak algılanırken, bazıları için bir fırsat olarak değerlendirilmiştir. Ya da alan eğitimi derslerinin zengin ve yeterli olması bazı adaylar tarafından pozitif yön olarak değerlendirilirken bazları ders içeriklerinin fazla olduğunu belirterek zayıf yön olarak değerlendirmiştir. Bunun altında yatan neden ise çalışmaya katılan öğrencilerin farklı sınıf seviyelerinde olması dolayısıyla farklı dersleri farklı öğretim elemanları tarafından olması diye düşünülmektedir. </a:t>
            </a:r>
          </a:p>
          <a:p>
            <a:endParaRPr lang="tr-TR" dirty="0"/>
          </a:p>
        </p:txBody>
      </p:sp>
    </p:spTree>
    <p:extLst>
      <p:ext uri="{BB962C8B-B14F-4D97-AF65-F5344CB8AC3E}">
        <p14:creationId xmlns:p14="http://schemas.microsoft.com/office/powerpoint/2010/main" val="3661346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58DC098-28CA-4F77-925A-BD8B63554F26}"/>
              </a:ext>
            </a:extLst>
          </p:cNvPr>
          <p:cNvSpPr>
            <a:spLocks noGrp="1"/>
          </p:cNvSpPr>
          <p:nvPr>
            <p:ph idx="1"/>
          </p:nvPr>
        </p:nvSpPr>
        <p:spPr>
          <a:xfrm>
            <a:off x="1069848" y="1085850"/>
            <a:ext cx="9634011" cy="5140008"/>
          </a:xfrm>
        </p:spPr>
        <p:txBody>
          <a:bodyPr>
            <a:normAutofit/>
          </a:bodyPr>
          <a:lstStyle/>
          <a:p>
            <a:pPr algn="just"/>
            <a:r>
              <a:rPr lang="tr-TR" sz="1800" dirty="0"/>
              <a:t>Bunun yanında tüm öğrenciler için eşit koşul olarak nitelendirilebileceğimiz uzaktan eğitim sisteminin olmasının zayıf yön olarak görülmesi yalnızca zayıf yönler altında ya da bu sistemin kusursuz işlemesi yalnızca güçlü yönler arasında yer almıştır.</a:t>
            </a:r>
          </a:p>
          <a:p>
            <a:pPr algn="just"/>
            <a:r>
              <a:rPr lang="tr-TR" sz="1800" dirty="0"/>
              <a:t>Program için tehdit oluşturabilecek yönler içerisinde en göze çarpan görüşler atanamama ihtimali ve </a:t>
            </a:r>
            <a:r>
              <a:rPr lang="tr-TR" sz="1800" dirty="0" err="1"/>
              <a:t>KPSS’den</a:t>
            </a:r>
            <a:r>
              <a:rPr lang="tr-TR" sz="1800" dirty="0"/>
              <a:t> düşük puan alma ihtimali, özel sektörde maaş düşüklüğünün olması, özel sektörde çalışma saatinin fazla olması ve mesleğin yeterli değeri görememesi görüşleri olmuştur.</a:t>
            </a:r>
          </a:p>
          <a:p>
            <a:pPr algn="just"/>
            <a:r>
              <a:rPr lang="tr-TR" sz="1800" dirty="0"/>
              <a:t>İlköğretim matematik eğitiminin atama durumlarına bakıldığında atama sayısı açısından iyi bir durumda olmasına rağmen, </a:t>
            </a:r>
            <a:r>
              <a:rPr lang="tr-TR" sz="1800" dirty="0" err="1"/>
              <a:t>KPSS’den</a:t>
            </a:r>
            <a:r>
              <a:rPr lang="tr-TR" sz="1800" dirty="0"/>
              <a:t> düşük puan alma ya da mezun öğrenci sayısının artması gibi nedenlerden dolayı bu öğrenciler tarafından bir tehdit olarak algılanmıştır.</a:t>
            </a:r>
          </a:p>
        </p:txBody>
      </p:sp>
    </p:spTree>
    <p:extLst>
      <p:ext uri="{BB962C8B-B14F-4D97-AF65-F5344CB8AC3E}">
        <p14:creationId xmlns:p14="http://schemas.microsoft.com/office/powerpoint/2010/main" val="11218600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2E65A30-9BD2-49DF-8440-405287B11D91}"/>
              </a:ext>
            </a:extLst>
          </p:cNvPr>
          <p:cNvSpPr>
            <a:spLocks noGrp="1"/>
          </p:cNvSpPr>
          <p:nvPr>
            <p:ph idx="1"/>
          </p:nvPr>
        </p:nvSpPr>
        <p:spPr>
          <a:xfrm>
            <a:off x="1069848" y="1304925"/>
            <a:ext cx="9634011" cy="3933825"/>
          </a:xfrm>
        </p:spPr>
        <p:txBody>
          <a:bodyPr/>
          <a:lstStyle/>
          <a:p>
            <a:pPr algn="just"/>
            <a:r>
              <a:rPr lang="tr-TR" sz="1800" dirty="0"/>
              <a:t>Bunun yanında MEB kurumlarına alternatif olarak özel sektörde çalışma olanağı bulunmasına rağmen, özel sektörün maaş ve çalışma saati anlamında öğretmenleri zorlaması gibi durumlardan dolayı tehdit olarak algılanmaktadır.</a:t>
            </a:r>
          </a:p>
          <a:p>
            <a:pPr algn="just"/>
            <a:r>
              <a:rPr lang="tr-TR" sz="1800" dirty="0"/>
              <a:t>Bu durumun tehdit olmaktan çıkarılması başta devlet politikalarının bir görevi olmasıyla birlikte ilköğretim matematik eğitimi programı olarak da öğretmen adaylarımızın en iyi şekilde yetiştirilmesiyle bu tehdit durumlarının ortadan kaldırılabileceği görüşünü savunmaktayız.</a:t>
            </a:r>
          </a:p>
          <a:p>
            <a:endParaRPr lang="tr-TR" dirty="0"/>
          </a:p>
        </p:txBody>
      </p:sp>
    </p:spTree>
    <p:extLst>
      <p:ext uri="{BB962C8B-B14F-4D97-AF65-F5344CB8AC3E}">
        <p14:creationId xmlns:p14="http://schemas.microsoft.com/office/powerpoint/2010/main" val="4016843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30C76F-5769-46A7-8C26-480310C26C89}"/>
              </a:ext>
            </a:extLst>
          </p:cNvPr>
          <p:cNvSpPr>
            <a:spLocks noGrp="1"/>
          </p:cNvSpPr>
          <p:nvPr>
            <p:ph idx="1"/>
          </p:nvPr>
        </p:nvSpPr>
        <p:spPr/>
        <p:txBody>
          <a:bodyPr>
            <a:normAutofit/>
          </a:bodyPr>
          <a:lstStyle/>
          <a:p>
            <a:pPr algn="just"/>
            <a:r>
              <a:rPr lang="tr-TR" sz="1800" dirty="0"/>
              <a:t>Genel olarak bakıldığında öğretmen adaylarının okudukları program hakkında olumlu görüşe sahip oldukları ancak </a:t>
            </a:r>
            <a:r>
              <a:rPr lang="tr-TR" sz="1800" dirty="0" err="1"/>
              <a:t>pandemi</a:t>
            </a:r>
            <a:r>
              <a:rPr lang="tr-TR" sz="1800" dirty="0"/>
              <a:t> nedeniyle içinde bulundukları koşulların zayıf yönleri oluşturduğu düşünülmektedir. Çalışmada özellikle 1. sınıfların çoğunlukta olduğunu ve daha üniversiteye bile gelmeden uzaktan eğitime başlamalarının bunda büyük etkisi olduğu öngörülmektedir.</a:t>
            </a:r>
          </a:p>
        </p:txBody>
      </p:sp>
    </p:spTree>
    <p:extLst>
      <p:ext uri="{BB962C8B-B14F-4D97-AF65-F5344CB8AC3E}">
        <p14:creationId xmlns:p14="http://schemas.microsoft.com/office/powerpoint/2010/main" val="557163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C7BBA0-1DD7-4EDE-98D2-254A3C0220AB}"/>
              </a:ext>
            </a:extLst>
          </p:cNvPr>
          <p:cNvSpPr>
            <a:spLocks noGrp="1"/>
          </p:cNvSpPr>
          <p:nvPr>
            <p:ph idx="1"/>
          </p:nvPr>
        </p:nvSpPr>
        <p:spPr>
          <a:xfrm>
            <a:off x="831723" y="1731645"/>
            <a:ext cx="9634011" cy="2907030"/>
          </a:xfrm>
        </p:spPr>
        <p:txBody>
          <a:bodyPr>
            <a:normAutofit fontScale="92500"/>
          </a:bodyPr>
          <a:lstStyle/>
          <a:p>
            <a:pPr algn="just"/>
            <a:r>
              <a:rPr lang="tr-TR" sz="1600" dirty="0"/>
              <a:t>Programımız ise gerek öğretim elemanları gerekse bütün alt yapı hizmetiyle öğretmen adaylarının belirlenen hedefler doğrultusunda donanımlı ve iyi yetişmiş birer öğretmen olmaları yönünde gayret sarf etmektedir.</a:t>
            </a:r>
          </a:p>
          <a:p>
            <a:pPr algn="just"/>
            <a:r>
              <a:rPr lang="tr-TR" sz="1600" dirty="0"/>
              <a:t>Ancak gelişen ve değişen dünya ile birlikte bu programların da gelişmeleri yönünde girişimler yapılmalıdır. Bu bağlamda Çanakkale Onsekiz Mart Üniversitesi’nde bulunan ilköğretim matematik eğitimi programının güçlü yönleri, zayıf yönleri, sunduğu fırsatlar ve tehdit durumlarını ortaya çıkarılarak bundan sonra yapılacak iyileştirmeler için bir durum tespit çalışmasının yapılması amaçlanmıştır.</a:t>
            </a:r>
          </a:p>
        </p:txBody>
      </p:sp>
    </p:spTree>
    <p:extLst>
      <p:ext uri="{BB962C8B-B14F-4D97-AF65-F5344CB8AC3E}">
        <p14:creationId xmlns:p14="http://schemas.microsoft.com/office/powerpoint/2010/main" val="4083014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24E3E95-E51E-4035-B5EA-9EBD14C8237B}"/>
              </a:ext>
            </a:extLst>
          </p:cNvPr>
          <p:cNvSpPr>
            <a:spLocks noGrp="1"/>
          </p:cNvSpPr>
          <p:nvPr>
            <p:ph idx="1"/>
          </p:nvPr>
        </p:nvSpPr>
        <p:spPr>
          <a:xfrm>
            <a:off x="1069848" y="1874520"/>
            <a:ext cx="9634011" cy="2935605"/>
          </a:xfrm>
        </p:spPr>
        <p:txBody>
          <a:bodyPr>
            <a:normAutofit/>
          </a:bodyPr>
          <a:lstStyle/>
          <a:p>
            <a:pPr algn="just"/>
            <a:r>
              <a:rPr lang="tr-TR" sz="1600" dirty="0"/>
              <a:t>Bu aşamada bu mevcut durumun analizinin yapılması ve var olan eksikliklere ilişkin politikalar üretilmesi için SWOT analizi kullanılmıştır. Güç çözümlemesi olarak da isimlendirilen SWOT analizi, örgütlerin(okullar, programlar vb.) güçlü ve zayıf yönlerini belirlemek, fırsat ve tehditlerin ne olduğunu algılamak için kullanılan temel yöntemlerden biri olup, örgütün mevcut durumunu görmeyi olanaklı kılmaktadır. Örgütler SWOT analizi ile şimdi nerede olduklarını görüp gelecekteki hedeflerini belirlerler. Ayrıca güçlü yönlere odaklanarak, tehditleri azaltmak ve uygun fırsatları değerlendirme açısından fayda sağlar.</a:t>
            </a:r>
          </a:p>
          <a:p>
            <a:endParaRPr lang="tr-TR" dirty="0"/>
          </a:p>
          <a:p>
            <a:endParaRPr lang="tr-TR" dirty="0"/>
          </a:p>
        </p:txBody>
      </p:sp>
    </p:spTree>
    <p:extLst>
      <p:ext uri="{BB962C8B-B14F-4D97-AF65-F5344CB8AC3E}">
        <p14:creationId xmlns:p14="http://schemas.microsoft.com/office/powerpoint/2010/main" val="187256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CA40A0-EA55-4218-A739-7E2635972F47}"/>
              </a:ext>
            </a:extLst>
          </p:cNvPr>
          <p:cNvSpPr>
            <a:spLocks noGrp="1"/>
          </p:cNvSpPr>
          <p:nvPr>
            <p:ph type="title"/>
          </p:nvPr>
        </p:nvSpPr>
        <p:spPr/>
        <p:txBody>
          <a:bodyPr/>
          <a:lstStyle/>
          <a:p>
            <a:r>
              <a:rPr lang="tr-TR" dirty="0"/>
              <a:t>Araştırma Soruları</a:t>
            </a:r>
          </a:p>
        </p:txBody>
      </p:sp>
      <p:sp>
        <p:nvSpPr>
          <p:cNvPr id="3" name="İçerik Yer Tutucusu 2">
            <a:extLst>
              <a:ext uri="{FF2B5EF4-FFF2-40B4-BE49-F238E27FC236}">
                <a16:creationId xmlns:a16="http://schemas.microsoft.com/office/drawing/2014/main" id="{1FBB7FFC-2D35-42D2-B45C-6B53EBE1973B}"/>
              </a:ext>
            </a:extLst>
          </p:cNvPr>
          <p:cNvSpPr>
            <a:spLocks noGrp="1"/>
          </p:cNvSpPr>
          <p:nvPr>
            <p:ph idx="1"/>
          </p:nvPr>
        </p:nvSpPr>
        <p:spPr>
          <a:xfrm>
            <a:off x="1069848" y="1874520"/>
            <a:ext cx="9634011" cy="2383155"/>
          </a:xfrm>
        </p:spPr>
        <p:txBody>
          <a:bodyPr/>
          <a:lstStyle/>
          <a:p>
            <a:r>
              <a:rPr lang="tr-TR" sz="1600" dirty="0"/>
              <a:t>1.İlköğretim matematik eğitimi programının güçlü yönleri nelerdir?</a:t>
            </a:r>
          </a:p>
          <a:p>
            <a:r>
              <a:rPr lang="tr-TR" sz="1600" dirty="0"/>
              <a:t>2.İlköğretim matematik eğitimi programının zayıf yönleri nelerdir?</a:t>
            </a:r>
          </a:p>
          <a:p>
            <a:r>
              <a:rPr lang="tr-TR" sz="1600" dirty="0"/>
              <a:t>3.İlköğretim matematik eğitimi programının sunduğu fırsatlar nelerdir?</a:t>
            </a:r>
          </a:p>
          <a:p>
            <a:r>
              <a:rPr lang="tr-TR" sz="1600" dirty="0"/>
              <a:t>4.İlköğretim matematik eğitimi programının tehdit unsurları nelerdir?</a:t>
            </a:r>
          </a:p>
          <a:p>
            <a:endParaRPr lang="tr-TR" dirty="0"/>
          </a:p>
          <a:p>
            <a:endParaRPr lang="tr-TR" dirty="0"/>
          </a:p>
          <a:p>
            <a:endParaRPr lang="tr-TR" dirty="0"/>
          </a:p>
          <a:p>
            <a:endParaRPr lang="tr-TR" dirty="0"/>
          </a:p>
          <a:p>
            <a:endParaRPr lang="tr-TR" dirty="0"/>
          </a:p>
        </p:txBody>
      </p:sp>
    </p:spTree>
    <p:extLst>
      <p:ext uri="{BB962C8B-B14F-4D97-AF65-F5344CB8AC3E}">
        <p14:creationId xmlns:p14="http://schemas.microsoft.com/office/powerpoint/2010/main" val="1803073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A542D6-DD97-48E5-AA74-15436CE8E0CD}"/>
              </a:ext>
            </a:extLst>
          </p:cNvPr>
          <p:cNvSpPr>
            <a:spLocks noGrp="1"/>
          </p:cNvSpPr>
          <p:nvPr>
            <p:ph type="title"/>
          </p:nvPr>
        </p:nvSpPr>
        <p:spPr/>
        <p:txBody>
          <a:bodyPr/>
          <a:lstStyle/>
          <a:p>
            <a:r>
              <a:rPr lang="tr-TR" dirty="0"/>
              <a:t>YÖNTEM</a:t>
            </a:r>
          </a:p>
        </p:txBody>
      </p:sp>
      <p:sp>
        <p:nvSpPr>
          <p:cNvPr id="3" name="İçerik Yer Tutucusu 2">
            <a:extLst>
              <a:ext uri="{FF2B5EF4-FFF2-40B4-BE49-F238E27FC236}">
                <a16:creationId xmlns:a16="http://schemas.microsoft.com/office/drawing/2014/main" id="{6EA80957-FAE1-45BA-B284-82082B57CEFE}"/>
              </a:ext>
            </a:extLst>
          </p:cNvPr>
          <p:cNvSpPr>
            <a:spLocks noGrp="1"/>
          </p:cNvSpPr>
          <p:nvPr>
            <p:ph idx="1"/>
          </p:nvPr>
        </p:nvSpPr>
        <p:spPr>
          <a:xfrm>
            <a:off x="1069848" y="1874520"/>
            <a:ext cx="9634011" cy="2411730"/>
          </a:xfrm>
        </p:spPr>
        <p:txBody>
          <a:bodyPr/>
          <a:lstStyle/>
          <a:p>
            <a:pPr algn="just"/>
            <a:r>
              <a:rPr lang="tr-TR" sz="1600" dirty="0"/>
              <a:t>Bu çalışmanda, katılımcılarının eğitim gördükleri ilköğretim matematik eğitimi programına ilişkin algılarını ortaya koymaları yönüyle nitel araştırma yöntemlerinden </a:t>
            </a:r>
            <a:r>
              <a:rPr lang="tr-TR" sz="1600" dirty="0" err="1"/>
              <a:t>olgubilim</a:t>
            </a:r>
            <a:r>
              <a:rPr lang="tr-TR" sz="1600" dirty="0"/>
              <a:t> (</a:t>
            </a:r>
            <a:r>
              <a:rPr lang="tr-TR" sz="1600" dirty="0" err="1"/>
              <a:t>fenemenoloji</a:t>
            </a:r>
            <a:r>
              <a:rPr lang="tr-TR" sz="1600" dirty="0"/>
              <a:t>) yöntemi kullanılmıştır. </a:t>
            </a:r>
            <a:r>
              <a:rPr lang="tr-TR" sz="1600" dirty="0" err="1"/>
              <a:t>Olgubilim</a:t>
            </a:r>
            <a:r>
              <a:rPr lang="tr-TR" sz="1600" dirty="0"/>
              <a:t> yöntemi, farkında olduğumuz ancak derinlemesine ve ayrıntılı bir anlayışa sahip olmadığımız olgulara odaklanır. Ayrıca bize tamamen yabancı olmayan ancak tam olarak anlamını kavrayamadığımız olguları araştırmada uygun bir araştırma yöntemidir (Yıldırım ve Şimşek, 2011:72).</a:t>
            </a:r>
          </a:p>
          <a:p>
            <a:endParaRPr lang="tr-TR" dirty="0"/>
          </a:p>
        </p:txBody>
      </p:sp>
    </p:spTree>
    <p:extLst>
      <p:ext uri="{BB962C8B-B14F-4D97-AF65-F5344CB8AC3E}">
        <p14:creationId xmlns:p14="http://schemas.microsoft.com/office/powerpoint/2010/main" val="2779658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FC7EB0-7882-4EC7-A0F4-70AE313DB5BF}"/>
              </a:ext>
            </a:extLst>
          </p:cNvPr>
          <p:cNvSpPr>
            <a:spLocks noGrp="1"/>
          </p:cNvSpPr>
          <p:nvPr>
            <p:ph type="title"/>
          </p:nvPr>
        </p:nvSpPr>
        <p:spPr/>
        <p:txBody>
          <a:bodyPr/>
          <a:lstStyle/>
          <a:p>
            <a:r>
              <a:rPr lang="tr-TR" dirty="0"/>
              <a:t>Çalışma Grubu</a:t>
            </a:r>
          </a:p>
        </p:txBody>
      </p:sp>
      <p:sp>
        <p:nvSpPr>
          <p:cNvPr id="3" name="İçerik Yer Tutucusu 2">
            <a:extLst>
              <a:ext uri="{FF2B5EF4-FFF2-40B4-BE49-F238E27FC236}">
                <a16:creationId xmlns:a16="http://schemas.microsoft.com/office/drawing/2014/main" id="{2067A14D-4581-4DA4-85B7-A4CC8443803D}"/>
              </a:ext>
            </a:extLst>
          </p:cNvPr>
          <p:cNvSpPr>
            <a:spLocks noGrp="1"/>
          </p:cNvSpPr>
          <p:nvPr>
            <p:ph idx="1"/>
          </p:nvPr>
        </p:nvSpPr>
        <p:spPr>
          <a:xfrm>
            <a:off x="1069848" y="1874520"/>
            <a:ext cx="9634011" cy="1792605"/>
          </a:xfrm>
        </p:spPr>
        <p:txBody>
          <a:bodyPr>
            <a:normAutofit/>
          </a:bodyPr>
          <a:lstStyle/>
          <a:p>
            <a:pPr algn="just"/>
            <a:r>
              <a:rPr lang="tr-TR" sz="1600" dirty="0"/>
              <a:t>Bu çalışmanın katılımcıları Çanakkale Onsekiz Mart Üniversitesi Eğitim Fakültesi İlköğretim matematik öğretim programında öğrenim görmekte olan 86 öğretmen adayından oluşmuştur. Bunlardan 32’si 1. sınıf, 36’sı 2. sınıf, 7’si 3. sınıf, 11’i 4. sınıf öğrencisidir. Ayrıca 24’ü erkek, 62’si kız öğretmen adayıdır.</a:t>
            </a:r>
          </a:p>
        </p:txBody>
      </p:sp>
    </p:spTree>
    <p:extLst>
      <p:ext uri="{BB962C8B-B14F-4D97-AF65-F5344CB8AC3E}">
        <p14:creationId xmlns:p14="http://schemas.microsoft.com/office/powerpoint/2010/main" val="2000945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4915E6-2746-4F28-942B-70430E4B7DA8}"/>
              </a:ext>
            </a:extLst>
          </p:cNvPr>
          <p:cNvSpPr>
            <a:spLocks noGrp="1"/>
          </p:cNvSpPr>
          <p:nvPr>
            <p:ph type="title"/>
          </p:nvPr>
        </p:nvSpPr>
        <p:spPr>
          <a:xfrm>
            <a:off x="1069848" y="548957"/>
            <a:ext cx="9634011" cy="1325563"/>
          </a:xfrm>
        </p:spPr>
        <p:txBody>
          <a:bodyPr/>
          <a:lstStyle/>
          <a:p>
            <a:r>
              <a:rPr lang="tr-TR" dirty="0"/>
              <a:t>Verilerin Toplanması ve Analizi</a:t>
            </a:r>
          </a:p>
        </p:txBody>
      </p:sp>
      <p:sp>
        <p:nvSpPr>
          <p:cNvPr id="3" name="İçerik Yer Tutucusu 2">
            <a:extLst>
              <a:ext uri="{FF2B5EF4-FFF2-40B4-BE49-F238E27FC236}">
                <a16:creationId xmlns:a16="http://schemas.microsoft.com/office/drawing/2014/main" id="{8977C589-1925-4A38-B91E-5AC095AD26D3}"/>
              </a:ext>
            </a:extLst>
          </p:cNvPr>
          <p:cNvSpPr>
            <a:spLocks noGrp="1"/>
          </p:cNvSpPr>
          <p:nvPr>
            <p:ph idx="1"/>
          </p:nvPr>
        </p:nvSpPr>
        <p:spPr>
          <a:xfrm>
            <a:off x="1069848" y="1874520"/>
            <a:ext cx="9634011" cy="3108961"/>
          </a:xfrm>
        </p:spPr>
        <p:txBody>
          <a:bodyPr>
            <a:normAutofit/>
          </a:bodyPr>
          <a:lstStyle/>
          <a:p>
            <a:pPr algn="just"/>
            <a:r>
              <a:rPr lang="tr-TR" sz="1600" dirty="0"/>
              <a:t>Çalışmanın verileri Google Formlar üzerinde oluşturulmuş dört açık uçlu sorunun yer aldığı bir form aracılığı ile online olarak toplanmıştır.</a:t>
            </a:r>
          </a:p>
          <a:p>
            <a:pPr algn="just"/>
            <a:r>
              <a:rPr lang="tr-TR" sz="1600" dirty="0"/>
              <a:t>Elde edilen verilerin analizinde ise içerik analizi yapılmıştır. Öncelikle her bir soruya ilişkin adayların verdiği cevaplar incelenmiştir. Sonrasında her bir soru için verilen cevaplar kodlanmıştır. Benzer kodlar ise ortak bir kategori altında toplanmıştır.</a:t>
            </a:r>
          </a:p>
          <a:p>
            <a:pPr algn="just"/>
            <a:r>
              <a:rPr lang="tr-TR" sz="1600" dirty="0"/>
              <a:t>Verilerin güvenirliğini sağlamak amacıyla çalışmanın yazarları tarafından veriler ayrı ayrı incelenmiş ve farklılık olan noktalarda tartışılarak görüş birliğine varılmıştır.</a:t>
            </a:r>
          </a:p>
        </p:txBody>
      </p:sp>
    </p:spTree>
    <p:extLst>
      <p:ext uri="{BB962C8B-B14F-4D97-AF65-F5344CB8AC3E}">
        <p14:creationId xmlns:p14="http://schemas.microsoft.com/office/powerpoint/2010/main" val="1765040577"/>
      </p:ext>
    </p:extLst>
  </p:cSld>
  <p:clrMapOvr>
    <a:masterClrMapping/>
  </p:clrMapOvr>
</p:sld>
</file>

<file path=ppt/theme/theme1.xml><?xml version="1.0" encoding="utf-8"?>
<a:theme xmlns:a="http://schemas.openxmlformats.org/drawingml/2006/main" name="BohemianVTI">
  <a:themeElements>
    <a:clrScheme name="AnalogousFromDarkSeedLeftStep">
      <a:dk1>
        <a:srgbClr val="000000"/>
      </a:dk1>
      <a:lt1>
        <a:srgbClr val="FFFFFF"/>
      </a:lt1>
      <a:dk2>
        <a:srgbClr val="2B1C31"/>
      </a:dk2>
      <a:lt2>
        <a:srgbClr val="F0F3F2"/>
      </a:lt2>
      <a:accent1>
        <a:srgbClr val="E7297D"/>
      </a:accent1>
      <a:accent2>
        <a:srgbClr val="D517BA"/>
      </a:accent2>
      <a:accent3>
        <a:srgbClr val="B229E7"/>
      </a:accent3>
      <a:accent4>
        <a:srgbClr val="5B24D7"/>
      </a:accent4>
      <a:accent5>
        <a:srgbClr val="293EE7"/>
      </a:accent5>
      <a:accent6>
        <a:srgbClr val="177BD5"/>
      </a:accent6>
      <a:hlink>
        <a:srgbClr val="473FBF"/>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489</TotalTime>
  <Words>2871</Words>
  <Application>Microsoft Office PowerPoint</Application>
  <PresentationFormat>Geniş ekran</PresentationFormat>
  <Paragraphs>529</Paragraphs>
  <Slides>33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33</vt:i4>
      </vt:variant>
    </vt:vector>
  </HeadingPairs>
  <TitlesOfParts>
    <vt:vector size="38" baseType="lpstr">
      <vt:lpstr>Arial</vt:lpstr>
      <vt:lpstr>Avenir Next LT Pro</vt:lpstr>
      <vt:lpstr>Calibri</vt:lpstr>
      <vt:lpstr>Modern Love</vt:lpstr>
      <vt:lpstr>BohemianVTI</vt:lpstr>
      <vt:lpstr>İlköğretim Matematik Öğretmen Adaylarının Öğrenim Gördükleri Lisans Programlarına İlişkin Görüşlerinin İncelenmesi: SWOT Analizi Örneği </vt:lpstr>
      <vt:lpstr>GİRİŞ</vt:lpstr>
      <vt:lpstr>PowerPoint Sunusu</vt:lpstr>
      <vt:lpstr>PowerPoint Sunusu</vt:lpstr>
      <vt:lpstr>PowerPoint Sunusu</vt:lpstr>
      <vt:lpstr>Araştırma Soruları</vt:lpstr>
      <vt:lpstr>YÖNTEM</vt:lpstr>
      <vt:lpstr>Çalışma Grubu</vt:lpstr>
      <vt:lpstr>Verilerin Toplanması ve Analizi</vt:lpstr>
      <vt:lpstr>Bulgular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TARTIŞMA, SONUÇ VE ÖNERİLER</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İlköğretim Matematik Öğretmen Adaylarının Öğrenim Gördükleri Lisans Programlarına İlişkin Görüşlerinin İncelenmesi: SWOT Analizi Örneği </dc:title>
  <dc:creator>nazan gündüz</dc:creator>
  <cp:lastModifiedBy>nazan gündüz</cp:lastModifiedBy>
  <cp:revision>1</cp:revision>
  <dcterms:created xsi:type="dcterms:W3CDTF">2021-10-24T17:31:16Z</dcterms:created>
  <dcterms:modified xsi:type="dcterms:W3CDTF">2021-10-25T12:06:53Z</dcterms:modified>
</cp:coreProperties>
</file>