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44" r:id="rId1"/>
  </p:sldMasterIdLst>
  <p:notesMasterIdLst>
    <p:notesMasterId r:id="rId30"/>
  </p:notesMasterIdLst>
  <p:handoutMasterIdLst>
    <p:handoutMasterId r:id="rId31"/>
  </p:handoutMasterIdLst>
  <p:sldIdLst>
    <p:sldId id="566" r:id="rId2"/>
    <p:sldId id="257" r:id="rId3"/>
    <p:sldId id="583" r:id="rId4"/>
    <p:sldId id="588" r:id="rId5"/>
    <p:sldId id="590" r:id="rId6"/>
    <p:sldId id="597" r:id="rId7"/>
    <p:sldId id="598" r:id="rId8"/>
    <p:sldId id="607" r:id="rId9"/>
    <p:sldId id="606" r:id="rId10"/>
    <p:sldId id="623" r:id="rId11"/>
    <p:sldId id="625" r:id="rId12"/>
    <p:sldId id="617" r:id="rId13"/>
    <p:sldId id="618" r:id="rId14"/>
    <p:sldId id="619" r:id="rId15"/>
    <p:sldId id="592" r:id="rId16"/>
    <p:sldId id="593" r:id="rId17"/>
    <p:sldId id="621" r:id="rId18"/>
    <p:sldId id="622" r:id="rId19"/>
    <p:sldId id="587" r:id="rId20"/>
    <p:sldId id="600" r:id="rId21"/>
    <p:sldId id="602" r:id="rId22"/>
    <p:sldId id="613" r:id="rId23"/>
    <p:sldId id="603" r:id="rId24"/>
    <p:sldId id="599" r:id="rId25"/>
    <p:sldId id="601" r:id="rId26"/>
    <p:sldId id="624" r:id="rId27"/>
    <p:sldId id="614" r:id="rId28"/>
    <p:sldId id="604" r:id="rId29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22"/>
    <p:restoredTop sz="93155"/>
  </p:normalViewPr>
  <p:slideViewPr>
    <p:cSldViewPr>
      <p:cViewPr varScale="1">
        <p:scale>
          <a:sx n="72" d="100"/>
          <a:sy n="72" d="100"/>
        </p:scale>
        <p:origin x="9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4BBA5-1740-EB40-93F3-BC9B2070A5CA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7F7498-CCB1-2F4E-80E2-A33265D1D98B}">
      <dgm:prSet phldrT="[Text]" custT="1"/>
      <dgm:spPr>
        <a:solidFill>
          <a:srgbClr val="F08933"/>
        </a:solidFill>
      </dgm:spPr>
      <dgm:t>
        <a:bodyPr/>
        <a:lstStyle/>
        <a:p>
          <a:r>
            <a:rPr lang="tr-TR" sz="2200" b="1" noProof="0" dirty="0"/>
            <a:t>Eğitim Fakültesi</a:t>
          </a:r>
        </a:p>
        <a:p>
          <a:r>
            <a:rPr lang="tr-TR" sz="2000" b="1" noProof="0" dirty="0"/>
            <a:t>Dekan</a:t>
          </a:r>
        </a:p>
        <a:p>
          <a:r>
            <a:rPr lang="tr-TR" sz="2000" b="1" noProof="0" dirty="0"/>
            <a:t>Prof. Dr. Salih Zeki Genç</a:t>
          </a:r>
        </a:p>
      </dgm:t>
    </dgm:pt>
    <dgm:pt modelId="{37B74554-4A02-AE4A-8BC3-9E8CA703FDC0}" type="parTrans" cxnId="{EF60ABD9-AAFC-604C-A3A9-6C03DD074F6E}">
      <dgm:prSet/>
      <dgm:spPr/>
      <dgm:t>
        <a:bodyPr/>
        <a:lstStyle/>
        <a:p>
          <a:endParaRPr lang="en-GB"/>
        </a:p>
      </dgm:t>
    </dgm:pt>
    <dgm:pt modelId="{949CE20A-1C8C-8F40-9E22-F961E86D85CF}" type="sibTrans" cxnId="{EF60ABD9-AAFC-604C-A3A9-6C03DD074F6E}">
      <dgm:prSet/>
      <dgm:spPr/>
      <dgm:t>
        <a:bodyPr/>
        <a:lstStyle/>
        <a:p>
          <a:endParaRPr lang="en-GB"/>
        </a:p>
      </dgm:t>
    </dgm:pt>
    <dgm:pt modelId="{483C1CAF-F246-B540-AE42-23FFB108DE9C}" type="asst">
      <dgm:prSet phldrT="[Text]" custT="1"/>
      <dgm:spPr/>
      <dgm:t>
        <a:bodyPr/>
        <a:lstStyle/>
        <a:p>
          <a:r>
            <a:rPr lang="tr-TR" sz="1100" b="1" noProof="0" dirty="0"/>
            <a:t>Bilgisayar ve Öğretim Teknolojileri Eğitimi</a:t>
          </a:r>
        </a:p>
      </dgm:t>
    </dgm:pt>
    <dgm:pt modelId="{742E50CB-AAD7-B84C-BA70-9CC87D26808D}" type="parTrans" cxnId="{B1389ED8-CFA0-2140-81E2-3A4559DEEC79}">
      <dgm:prSet/>
      <dgm:spPr/>
      <dgm:t>
        <a:bodyPr/>
        <a:lstStyle/>
        <a:p>
          <a:endParaRPr lang="en-GB"/>
        </a:p>
      </dgm:t>
    </dgm:pt>
    <dgm:pt modelId="{28E80573-4AB4-E249-BEA6-5E891340D426}" type="sibTrans" cxnId="{B1389ED8-CFA0-2140-81E2-3A4559DEEC79}">
      <dgm:prSet/>
      <dgm:spPr/>
      <dgm:t>
        <a:bodyPr/>
        <a:lstStyle/>
        <a:p>
          <a:endParaRPr lang="en-GB"/>
        </a:p>
      </dgm:t>
    </dgm:pt>
    <dgm:pt modelId="{41DDFE72-64FB-A74B-A119-771279BF35B3}">
      <dgm:prSet phldrT="[Text]" custT="1"/>
      <dgm:spPr/>
      <dgm:t>
        <a:bodyPr/>
        <a:lstStyle/>
        <a:p>
          <a:r>
            <a:rPr lang="tr-TR" sz="1200" b="1" noProof="0" dirty="0"/>
            <a:t>Temel Eğitim</a:t>
          </a:r>
        </a:p>
      </dgm:t>
    </dgm:pt>
    <dgm:pt modelId="{4472A6BA-2027-1344-ACF7-9A360892601D}" type="parTrans" cxnId="{FE035159-29F1-2E41-8619-0EB7F8005D9D}">
      <dgm:prSet/>
      <dgm:spPr/>
      <dgm:t>
        <a:bodyPr/>
        <a:lstStyle/>
        <a:p>
          <a:endParaRPr lang="en-GB"/>
        </a:p>
      </dgm:t>
    </dgm:pt>
    <dgm:pt modelId="{7C4E41DF-F3F2-9F49-826A-52D50D85940D}" type="sibTrans" cxnId="{FE035159-29F1-2E41-8619-0EB7F8005D9D}">
      <dgm:prSet/>
      <dgm:spPr/>
      <dgm:t>
        <a:bodyPr/>
        <a:lstStyle/>
        <a:p>
          <a:endParaRPr lang="en-GB"/>
        </a:p>
      </dgm:t>
    </dgm:pt>
    <dgm:pt modelId="{274A0B02-8548-D24D-8C99-DA6172D4B7E9}">
      <dgm:prSet phldrT="[Text]" custT="1"/>
      <dgm:spPr/>
      <dgm:t>
        <a:bodyPr/>
        <a:lstStyle/>
        <a:p>
          <a:r>
            <a:rPr lang="tr-TR" sz="1200" b="1" noProof="0" dirty="0"/>
            <a:t>Türkçe ve Sosyal Bilimler Eğitimi</a:t>
          </a:r>
        </a:p>
      </dgm:t>
    </dgm:pt>
    <dgm:pt modelId="{DFFEF1DB-F3F1-064C-BBB2-EDF05142ECB1}" type="parTrans" cxnId="{A4DB19FA-DA29-884D-B7E2-5CB3C370D1A7}">
      <dgm:prSet/>
      <dgm:spPr/>
      <dgm:t>
        <a:bodyPr/>
        <a:lstStyle/>
        <a:p>
          <a:endParaRPr lang="en-GB"/>
        </a:p>
      </dgm:t>
    </dgm:pt>
    <dgm:pt modelId="{74109711-A06D-9F48-8FBE-FECA92FF0051}" type="sibTrans" cxnId="{A4DB19FA-DA29-884D-B7E2-5CB3C370D1A7}">
      <dgm:prSet/>
      <dgm:spPr/>
      <dgm:t>
        <a:bodyPr/>
        <a:lstStyle/>
        <a:p>
          <a:endParaRPr lang="en-GB"/>
        </a:p>
      </dgm:t>
    </dgm:pt>
    <dgm:pt modelId="{084AC633-38F6-B84A-8D33-C33D7AF24F9C}">
      <dgm:prSet custT="1"/>
      <dgm:spPr/>
      <dgm:t>
        <a:bodyPr/>
        <a:lstStyle/>
        <a:p>
          <a:r>
            <a:rPr lang="tr-TR" sz="1300" b="1" noProof="0" dirty="0"/>
            <a:t>Eğitim Bilimleri</a:t>
          </a:r>
        </a:p>
      </dgm:t>
    </dgm:pt>
    <dgm:pt modelId="{273C2123-C96F-7943-822E-C8B206357F2E}" type="parTrans" cxnId="{74F31512-4F73-5A4D-B5C7-5C122FCFF892}">
      <dgm:prSet/>
      <dgm:spPr/>
      <dgm:t>
        <a:bodyPr/>
        <a:lstStyle/>
        <a:p>
          <a:endParaRPr lang="en-GB"/>
        </a:p>
      </dgm:t>
    </dgm:pt>
    <dgm:pt modelId="{1CF4E6A0-8F42-3243-A335-7ABF17D39F7A}" type="sibTrans" cxnId="{74F31512-4F73-5A4D-B5C7-5C122FCFF892}">
      <dgm:prSet/>
      <dgm:spPr/>
      <dgm:t>
        <a:bodyPr/>
        <a:lstStyle/>
        <a:p>
          <a:endParaRPr lang="en-GB"/>
        </a:p>
      </dgm:t>
    </dgm:pt>
    <dgm:pt modelId="{0ADA2A93-CA61-3940-A717-F43C483E7613}">
      <dgm:prSet custT="1"/>
      <dgm:spPr/>
      <dgm:t>
        <a:bodyPr/>
        <a:lstStyle/>
        <a:p>
          <a:r>
            <a:rPr lang="tr-TR" sz="1200" b="1" noProof="0" dirty="0"/>
            <a:t>Güzel Sanatlar Eğitimi</a:t>
          </a:r>
        </a:p>
      </dgm:t>
    </dgm:pt>
    <dgm:pt modelId="{74D4E9F2-D007-2246-89C3-495426A95ED7}" type="parTrans" cxnId="{A36EFE7E-48FD-E14B-B72A-3A5F2F296110}">
      <dgm:prSet/>
      <dgm:spPr/>
      <dgm:t>
        <a:bodyPr/>
        <a:lstStyle/>
        <a:p>
          <a:endParaRPr lang="en-GB"/>
        </a:p>
      </dgm:t>
    </dgm:pt>
    <dgm:pt modelId="{2C7E7B96-0500-1C44-89BB-4CF4E9698D00}" type="sibTrans" cxnId="{A36EFE7E-48FD-E14B-B72A-3A5F2F296110}">
      <dgm:prSet/>
      <dgm:spPr/>
      <dgm:t>
        <a:bodyPr/>
        <a:lstStyle/>
        <a:p>
          <a:endParaRPr lang="en-GB"/>
        </a:p>
      </dgm:t>
    </dgm:pt>
    <dgm:pt modelId="{931F7490-34A9-644B-8453-BEE87B0AFA42}" type="asst">
      <dgm:prSet custT="1"/>
      <dgm:spPr/>
      <dgm:t>
        <a:bodyPr/>
        <a:lstStyle/>
        <a:p>
          <a:r>
            <a:rPr lang="tr-TR" sz="1200" b="1" noProof="0" dirty="0"/>
            <a:t>Özel Eğitim</a:t>
          </a:r>
        </a:p>
      </dgm:t>
    </dgm:pt>
    <dgm:pt modelId="{F3DF9B45-B892-ED4D-AE27-A73DFEF25521}" type="parTrans" cxnId="{C7A5C3AA-1B9D-CC46-AD39-2A56C2DE4F7B}">
      <dgm:prSet/>
      <dgm:spPr/>
      <dgm:t>
        <a:bodyPr/>
        <a:lstStyle/>
        <a:p>
          <a:endParaRPr lang="en-GB"/>
        </a:p>
      </dgm:t>
    </dgm:pt>
    <dgm:pt modelId="{5966FEE5-1BA1-6D4D-BBFB-40AA173D9370}" type="sibTrans" cxnId="{C7A5C3AA-1B9D-CC46-AD39-2A56C2DE4F7B}">
      <dgm:prSet/>
      <dgm:spPr/>
      <dgm:t>
        <a:bodyPr/>
        <a:lstStyle/>
        <a:p>
          <a:endParaRPr lang="en-GB"/>
        </a:p>
      </dgm:t>
    </dgm:pt>
    <dgm:pt modelId="{276280EA-8A24-364B-A762-1C45758E6379}" type="asst">
      <dgm:prSet custT="1"/>
      <dgm:spPr/>
      <dgm:t>
        <a:bodyPr/>
        <a:lstStyle/>
        <a:p>
          <a:r>
            <a:rPr lang="tr-TR" sz="1200" b="1" noProof="0" dirty="0"/>
            <a:t>Yabancı</a:t>
          </a:r>
          <a:r>
            <a:rPr lang="tr-TR" sz="1200" b="1" baseline="0" noProof="0" dirty="0"/>
            <a:t> Diller Eğitimi</a:t>
          </a:r>
          <a:endParaRPr lang="tr-TR" sz="1200" b="1" noProof="0" dirty="0"/>
        </a:p>
      </dgm:t>
    </dgm:pt>
    <dgm:pt modelId="{53C65170-DC41-E542-BEF8-D2AB12A5BA8E}" type="parTrans" cxnId="{F51810F0-31DC-4E40-806E-86D1260AF976}">
      <dgm:prSet/>
      <dgm:spPr/>
      <dgm:t>
        <a:bodyPr/>
        <a:lstStyle/>
        <a:p>
          <a:endParaRPr lang="en-GB"/>
        </a:p>
      </dgm:t>
    </dgm:pt>
    <dgm:pt modelId="{9923C472-924C-A34E-9236-85585EB62E2E}" type="sibTrans" cxnId="{F51810F0-31DC-4E40-806E-86D1260AF976}">
      <dgm:prSet/>
      <dgm:spPr/>
      <dgm:t>
        <a:bodyPr/>
        <a:lstStyle/>
        <a:p>
          <a:endParaRPr lang="en-GB"/>
        </a:p>
      </dgm:t>
    </dgm:pt>
    <dgm:pt modelId="{23DA2A59-3F14-534D-89C1-E03434D9F42A}">
      <dgm:prSet phldrT="[Text]" custT="1"/>
      <dgm:spPr/>
      <dgm:t>
        <a:bodyPr/>
        <a:lstStyle/>
        <a:p>
          <a:r>
            <a:rPr lang="tr-TR" sz="1200" b="1" noProof="0" dirty="0"/>
            <a:t>Matematik ve Fen Bilimleri Eğitimi</a:t>
          </a:r>
        </a:p>
      </dgm:t>
    </dgm:pt>
    <dgm:pt modelId="{669FC72F-9115-BA47-BCAF-84B60D8DDA8E}" type="parTrans" cxnId="{7E32B336-6594-1043-8F67-A43FDB628653}">
      <dgm:prSet/>
      <dgm:spPr/>
      <dgm:t>
        <a:bodyPr/>
        <a:lstStyle/>
        <a:p>
          <a:endParaRPr lang="en-US"/>
        </a:p>
      </dgm:t>
    </dgm:pt>
    <dgm:pt modelId="{5042AB4A-CEF1-7B44-9022-C783639DAEE7}" type="sibTrans" cxnId="{7E32B336-6594-1043-8F67-A43FDB628653}">
      <dgm:prSet/>
      <dgm:spPr/>
      <dgm:t>
        <a:bodyPr/>
        <a:lstStyle/>
        <a:p>
          <a:endParaRPr lang="en-US"/>
        </a:p>
      </dgm:t>
    </dgm:pt>
    <dgm:pt modelId="{E4CBDCC9-BE5D-6942-B102-AE2268BC037A}">
      <dgm:prSet phldrT="[Text]" custT="1"/>
      <dgm:spPr/>
      <dgm:t>
        <a:bodyPr/>
        <a:lstStyle/>
        <a:p>
          <a:r>
            <a:rPr lang="tr-TR" sz="1200" b="1" noProof="0" dirty="0"/>
            <a:t>Dekan Yrd.</a:t>
          </a:r>
        </a:p>
        <a:p>
          <a:r>
            <a:rPr lang="tr-TR" sz="1200" b="1" baseline="0" noProof="0" dirty="0"/>
            <a:t>Doç. Dr. Salim Razı</a:t>
          </a:r>
          <a:endParaRPr lang="tr-TR" sz="1200" b="1" noProof="0" dirty="0"/>
        </a:p>
      </dgm:t>
    </dgm:pt>
    <dgm:pt modelId="{3FB7A002-BB8B-4240-9190-47999D96A378}" type="parTrans" cxnId="{7EF198BE-B0B1-D14F-A94E-8B4AE4A1F1E6}">
      <dgm:prSet/>
      <dgm:spPr/>
      <dgm:t>
        <a:bodyPr/>
        <a:lstStyle/>
        <a:p>
          <a:endParaRPr lang="en-US"/>
        </a:p>
      </dgm:t>
    </dgm:pt>
    <dgm:pt modelId="{1F421EED-7669-5645-BE0B-6E17970B76BA}" type="sibTrans" cxnId="{7EF198BE-B0B1-D14F-A94E-8B4AE4A1F1E6}">
      <dgm:prSet/>
      <dgm:spPr/>
      <dgm:t>
        <a:bodyPr/>
        <a:lstStyle/>
        <a:p>
          <a:endParaRPr lang="en-US"/>
        </a:p>
      </dgm:t>
    </dgm:pt>
    <dgm:pt modelId="{E5A2970A-A268-A347-80C0-B52E539D9668}">
      <dgm:prSet phldrT="[Text]" custT="1"/>
      <dgm:spPr/>
      <dgm:t>
        <a:bodyPr/>
        <a:lstStyle/>
        <a:p>
          <a:r>
            <a:rPr lang="tr-TR" sz="1200" b="1" noProof="0" dirty="0"/>
            <a:t>Dekan Yrd.</a:t>
          </a:r>
        </a:p>
        <a:p>
          <a:r>
            <a:rPr lang="tr-TR" sz="1200" b="1" baseline="0" noProof="0" dirty="0"/>
            <a:t>Doç. Dr. Adil </a:t>
          </a:r>
          <a:r>
            <a:rPr lang="tr-TR" sz="1200" b="1" baseline="0" noProof="0" dirty="0" err="1"/>
            <a:t>Çoruk</a:t>
          </a:r>
          <a:endParaRPr lang="tr-TR" sz="1200" b="1" noProof="0" dirty="0"/>
        </a:p>
      </dgm:t>
    </dgm:pt>
    <dgm:pt modelId="{BA992903-25C4-8843-96F5-C9BB1E401C0F}" type="parTrans" cxnId="{17653C51-8A70-2C4A-A343-8640F5CEE259}">
      <dgm:prSet/>
      <dgm:spPr/>
      <dgm:t>
        <a:bodyPr/>
        <a:lstStyle/>
        <a:p>
          <a:endParaRPr lang="en-US"/>
        </a:p>
      </dgm:t>
    </dgm:pt>
    <dgm:pt modelId="{8F410CFD-DF64-0549-BA16-52661072558F}" type="sibTrans" cxnId="{17653C51-8A70-2C4A-A343-8640F5CEE259}">
      <dgm:prSet/>
      <dgm:spPr/>
      <dgm:t>
        <a:bodyPr/>
        <a:lstStyle/>
        <a:p>
          <a:endParaRPr lang="en-US"/>
        </a:p>
      </dgm:t>
    </dgm:pt>
    <dgm:pt modelId="{9AB40722-8E83-7D48-AA0B-EE48749678E7}" type="pres">
      <dgm:prSet presAssocID="{D0A4BBA5-1740-EB40-93F3-BC9B2070A5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C85991B-24A0-FD41-9AED-7EFD2A1F2B26}" type="pres">
      <dgm:prSet presAssocID="{CE7F7498-CCB1-2F4E-80E2-A33265D1D98B}" presName="hierRoot1" presStyleCnt="0">
        <dgm:presLayoutVars>
          <dgm:hierBranch val="init"/>
        </dgm:presLayoutVars>
      </dgm:prSet>
      <dgm:spPr/>
    </dgm:pt>
    <dgm:pt modelId="{1ABD56A1-E2A6-454B-9613-1423BF87A73E}" type="pres">
      <dgm:prSet presAssocID="{CE7F7498-CCB1-2F4E-80E2-A33265D1D98B}" presName="rootComposite1" presStyleCnt="0"/>
      <dgm:spPr/>
    </dgm:pt>
    <dgm:pt modelId="{4E265DA1-93AB-C54F-B765-79988FE31F89}" type="pres">
      <dgm:prSet presAssocID="{CE7F7498-CCB1-2F4E-80E2-A33265D1D98B}" presName="rootText1" presStyleLbl="node0" presStyleIdx="0" presStyleCnt="1" custScaleX="525092" custScaleY="656427" custLinFactNeighborX="1216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287185-EB72-0446-BD44-CDD44F8F3417}" type="pres">
      <dgm:prSet presAssocID="{CE7F7498-CCB1-2F4E-80E2-A33265D1D98B}" presName="rootConnector1" presStyleLbl="node1" presStyleIdx="0" presStyleCnt="0"/>
      <dgm:spPr/>
      <dgm:t>
        <a:bodyPr/>
        <a:lstStyle/>
        <a:p>
          <a:endParaRPr lang="tr-TR"/>
        </a:p>
      </dgm:t>
    </dgm:pt>
    <dgm:pt modelId="{14E2FA93-580D-8846-87AD-979B75C995F7}" type="pres">
      <dgm:prSet presAssocID="{CE7F7498-CCB1-2F4E-80E2-A33265D1D98B}" presName="hierChild2" presStyleCnt="0"/>
      <dgm:spPr/>
    </dgm:pt>
    <dgm:pt modelId="{45017367-57AF-3A40-B5B1-436F8D14F3D1}" type="pres">
      <dgm:prSet presAssocID="{4472A6BA-2027-1344-ACF7-9A360892601D}" presName="Name37" presStyleLbl="parChTrans1D2" presStyleIdx="0" presStyleCnt="10"/>
      <dgm:spPr/>
      <dgm:t>
        <a:bodyPr/>
        <a:lstStyle/>
        <a:p>
          <a:endParaRPr lang="tr-TR"/>
        </a:p>
      </dgm:t>
    </dgm:pt>
    <dgm:pt modelId="{F00DC395-0C70-BE40-B605-27D6C7C6D48F}" type="pres">
      <dgm:prSet presAssocID="{41DDFE72-64FB-A74B-A119-771279BF35B3}" presName="hierRoot2" presStyleCnt="0">
        <dgm:presLayoutVars>
          <dgm:hierBranch val="init"/>
        </dgm:presLayoutVars>
      </dgm:prSet>
      <dgm:spPr/>
    </dgm:pt>
    <dgm:pt modelId="{178D99F6-8020-9A41-B8F6-90B816E7B84D}" type="pres">
      <dgm:prSet presAssocID="{41DDFE72-64FB-A74B-A119-771279BF35B3}" presName="rootComposite" presStyleCnt="0"/>
      <dgm:spPr/>
    </dgm:pt>
    <dgm:pt modelId="{5D0397F1-5767-1D45-9F20-3592D5545870}" type="pres">
      <dgm:prSet presAssocID="{41DDFE72-64FB-A74B-A119-771279BF35B3}" presName="rootText" presStyleLbl="node2" presStyleIdx="0" presStyleCnt="7" custScaleX="158874" custScaleY="294494" custLinFactX="100000" custLinFactNeighborX="158353" custLinFactNeighborY="-508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A234F82-45D9-EC42-9392-C5CE0B8A731C}" type="pres">
      <dgm:prSet presAssocID="{41DDFE72-64FB-A74B-A119-771279BF35B3}" presName="rootConnector" presStyleLbl="node2" presStyleIdx="0" presStyleCnt="7"/>
      <dgm:spPr/>
      <dgm:t>
        <a:bodyPr/>
        <a:lstStyle/>
        <a:p>
          <a:endParaRPr lang="tr-TR"/>
        </a:p>
      </dgm:t>
    </dgm:pt>
    <dgm:pt modelId="{BE5B165B-4E77-EC49-8D9B-40AB8423785C}" type="pres">
      <dgm:prSet presAssocID="{41DDFE72-64FB-A74B-A119-771279BF35B3}" presName="hierChild4" presStyleCnt="0"/>
      <dgm:spPr/>
    </dgm:pt>
    <dgm:pt modelId="{070B8926-C2BC-5041-AE38-9D7D662E5F59}" type="pres">
      <dgm:prSet presAssocID="{41DDFE72-64FB-A74B-A119-771279BF35B3}" presName="hierChild5" presStyleCnt="0"/>
      <dgm:spPr/>
    </dgm:pt>
    <dgm:pt modelId="{4A79CE99-11D4-D84D-B7F6-E008F2A82F98}" type="pres">
      <dgm:prSet presAssocID="{74D4E9F2-D007-2246-89C3-495426A95ED7}" presName="Name37" presStyleLbl="parChTrans1D2" presStyleIdx="1" presStyleCnt="10"/>
      <dgm:spPr/>
      <dgm:t>
        <a:bodyPr/>
        <a:lstStyle/>
        <a:p>
          <a:endParaRPr lang="tr-TR"/>
        </a:p>
      </dgm:t>
    </dgm:pt>
    <dgm:pt modelId="{ADFEB5E7-6F23-8D44-BC8B-00B46B009994}" type="pres">
      <dgm:prSet presAssocID="{0ADA2A93-CA61-3940-A717-F43C483E7613}" presName="hierRoot2" presStyleCnt="0">
        <dgm:presLayoutVars>
          <dgm:hierBranch val="init"/>
        </dgm:presLayoutVars>
      </dgm:prSet>
      <dgm:spPr/>
    </dgm:pt>
    <dgm:pt modelId="{D590FF12-7257-E64E-9C83-1E193995CCD8}" type="pres">
      <dgm:prSet presAssocID="{0ADA2A93-CA61-3940-A717-F43C483E7613}" presName="rootComposite" presStyleCnt="0"/>
      <dgm:spPr/>
    </dgm:pt>
    <dgm:pt modelId="{771DAC84-37CC-E049-811F-345657B493EC}" type="pres">
      <dgm:prSet presAssocID="{0ADA2A93-CA61-3940-A717-F43C483E7613}" presName="rootText" presStyleLbl="node2" presStyleIdx="1" presStyleCnt="7" custScaleX="194254" custScaleY="247234" custLinFactX="400000" custLinFactY="-272423" custLinFactNeighborX="449599" custLinFactNeighborY="-3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8FC241-AD01-0F47-8DBF-4A6D6DBD0269}" type="pres">
      <dgm:prSet presAssocID="{0ADA2A93-CA61-3940-A717-F43C483E7613}" presName="rootConnector" presStyleLbl="node2" presStyleIdx="1" presStyleCnt="7"/>
      <dgm:spPr/>
      <dgm:t>
        <a:bodyPr/>
        <a:lstStyle/>
        <a:p>
          <a:endParaRPr lang="tr-TR"/>
        </a:p>
      </dgm:t>
    </dgm:pt>
    <dgm:pt modelId="{072EF8C8-952F-524B-972E-77274284300E}" type="pres">
      <dgm:prSet presAssocID="{0ADA2A93-CA61-3940-A717-F43C483E7613}" presName="hierChild4" presStyleCnt="0"/>
      <dgm:spPr/>
    </dgm:pt>
    <dgm:pt modelId="{FBFD744B-49F9-EB46-AC4F-995D359C1AFE}" type="pres">
      <dgm:prSet presAssocID="{0ADA2A93-CA61-3940-A717-F43C483E7613}" presName="hierChild5" presStyleCnt="0"/>
      <dgm:spPr/>
    </dgm:pt>
    <dgm:pt modelId="{91969DD3-5F4B-ED46-8F3C-1C7C691FEB74}" type="pres">
      <dgm:prSet presAssocID="{273C2123-C96F-7943-822E-C8B206357F2E}" presName="Name37" presStyleLbl="parChTrans1D2" presStyleIdx="2" presStyleCnt="10"/>
      <dgm:spPr/>
      <dgm:t>
        <a:bodyPr/>
        <a:lstStyle/>
        <a:p>
          <a:endParaRPr lang="tr-TR"/>
        </a:p>
      </dgm:t>
    </dgm:pt>
    <dgm:pt modelId="{C7E8C0DC-5256-E244-A129-BA7FA8D869FE}" type="pres">
      <dgm:prSet presAssocID="{084AC633-38F6-B84A-8D33-C33D7AF24F9C}" presName="hierRoot2" presStyleCnt="0">
        <dgm:presLayoutVars>
          <dgm:hierBranch val="init"/>
        </dgm:presLayoutVars>
      </dgm:prSet>
      <dgm:spPr/>
    </dgm:pt>
    <dgm:pt modelId="{3021E0C4-638D-5742-9EDF-F85E467033DA}" type="pres">
      <dgm:prSet presAssocID="{084AC633-38F6-B84A-8D33-C33D7AF24F9C}" presName="rootComposite" presStyleCnt="0"/>
      <dgm:spPr/>
    </dgm:pt>
    <dgm:pt modelId="{492595E3-725D-FA41-A5C2-68A4497D0B65}" type="pres">
      <dgm:prSet presAssocID="{084AC633-38F6-B84A-8D33-C33D7AF24F9C}" presName="rootText" presStyleLbl="node2" presStyleIdx="2" presStyleCnt="7" custScaleX="199446" custScaleY="271100" custLinFactY="-300000" custLinFactNeighborX="61460" custLinFactNeighborY="-30139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23EF8F-4A25-FA4C-89A7-7F0B26F5BDD4}" type="pres">
      <dgm:prSet presAssocID="{084AC633-38F6-B84A-8D33-C33D7AF24F9C}" presName="rootConnector" presStyleLbl="node2" presStyleIdx="2" presStyleCnt="7"/>
      <dgm:spPr/>
      <dgm:t>
        <a:bodyPr/>
        <a:lstStyle/>
        <a:p>
          <a:endParaRPr lang="tr-TR"/>
        </a:p>
      </dgm:t>
    </dgm:pt>
    <dgm:pt modelId="{9058D558-AC01-E049-95F7-EE297F95FBCD}" type="pres">
      <dgm:prSet presAssocID="{084AC633-38F6-B84A-8D33-C33D7AF24F9C}" presName="hierChild4" presStyleCnt="0"/>
      <dgm:spPr/>
    </dgm:pt>
    <dgm:pt modelId="{D6AF5B0D-5707-1947-BD84-0F68FE3F8DCC}" type="pres">
      <dgm:prSet presAssocID="{084AC633-38F6-B84A-8D33-C33D7AF24F9C}" presName="hierChild5" presStyleCnt="0"/>
      <dgm:spPr/>
    </dgm:pt>
    <dgm:pt modelId="{E9B8CC99-8002-224D-9046-0588A7705896}" type="pres">
      <dgm:prSet presAssocID="{3FB7A002-BB8B-4240-9190-47999D96A378}" presName="Name37" presStyleLbl="parChTrans1D2" presStyleIdx="3" presStyleCnt="10"/>
      <dgm:spPr/>
      <dgm:t>
        <a:bodyPr/>
        <a:lstStyle/>
        <a:p>
          <a:endParaRPr lang="tr-TR"/>
        </a:p>
      </dgm:t>
    </dgm:pt>
    <dgm:pt modelId="{6AD85588-877B-6744-9B2A-EC3E0E3B1AE1}" type="pres">
      <dgm:prSet presAssocID="{E4CBDCC9-BE5D-6942-B102-AE2268BC037A}" presName="hierRoot2" presStyleCnt="0">
        <dgm:presLayoutVars>
          <dgm:hierBranch val="init"/>
        </dgm:presLayoutVars>
      </dgm:prSet>
      <dgm:spPr/>
    </dgm:pt>
    <dgm:pt modelId="{E5718C98-D06B-274E-9257-00675A5C5D2E}" type="pres">
      <dgm:prSet presAssocID="{E4CBDCC9-BE5D-6942-B102-AE2268BC037A}" presName="rootComposite" presStyleCnt="0"/>
      <dgm:spPr/>
    </dgm:pt>
    <dgm:pt modelId="{CE9D6C67-708C-934C-B67D-758BF9A53F2A}" type="pres">
      <dgm:prSet presAssocID="{E4CBDCC9-BE5D-6942-B102-AE2268BC037A}" presName="rootText" presStyleLbl="node2" presStyleIdx="3" presStyleCnt="7" custScaleX="359111" custScaleY="286057" custLinFactX="-200000" custLinFactY="-478502" custLinFactNeighborX="-263226" custLinFactNeighborY="-5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B71765-CB00-EA42-9621-6AC9E588ADE1}" type="pres">
      <dgm:prSet presAssocID="{E4CBDCC9-BE5D-6942-B102-AE2268BC037A}" presName="rootConnector" presStyleLbl="node2" presStyleIdx="3" presStyleCnt="7"/>
      <dgm:spPr/>
      <dgm:t>
        <a:bodyPr/>
        <a:lstStyle/>
        <a:p>
          <a:endParaRPr lang="tr-TR"/>
        </a:p>
      </dgm:t>
    </dgm:pt>
    <dgm:pt modelId="{55968772-5237-C74F-B0ED-74A76E0E0FAB}" type="pres">
      <dgm:prSet presAssocID="{E4CBDCC9-BE5D-6942-B102-AE2268BC037A}" presName="hierChild4" presStyleCnt="0"/>
      <dgm:spPr/>
    </dgm:pt>
    <dgm:pt modelId="{6DE00C03-73BD-1F47-A182-556B3DD1C745}" type="pres">
      <dgm:prSet presAssocID="{E4CBDCC9-BE5D-6942-B102-AE2268BC037A}" presName="hierChild5" presStyleCnt="0"/>
      <dgm:spPr/>
    </dgm:pt>
    <dgm:pt modelId="{C70B523B-2717-2542-853B-17BCD9F8DC7B}" type="pres">
      <dgm:prSet presAssocID="{BA992903-25C4-8843-96F5-C9BB1E401C0F}" presName="Name37" presStyleLbl="parChTrans1D2" presStyleIdx="4" presStyleCnt="10"/>
      <dgm:spPr/>
      <dgm:t>
        <a:bodyPr/>
        <a:lstStyle/>
        <a:p>
          <a:endParaRPr lang="tr-TR"/>
        </a:p>
      </dgm:t>
    </dgm:pt>
    <dgm:pt modelId="{0743D651-EBD6-C443-B911-E25B562F80EC}" type="pres">
      <dgm:prSet presAssocID="{E5A2970A-A268-A347-80C0-B52E539D9668}" presName="hierRoot2" presStyleCnt="0">
        <dgm:presLayoutVars>
          <dgm:hierBranch val="init"/>
        </dgm:presLayoutVars>
      </dgm:prSet>
      <dgm:spPr/>
    </dgm:pt>
    <dgm:pt modelId="{F7B0977E-F053-F54C-8814-CDFB8DBB972F}" type="pres">
      <dgm:prSet presAssocID="{E5A2970A-A268-A347-80C0-B52E539D9668}" presName="rootComposite" presStyleCnt="0"/>
      <dgm:spPr/>
    </dgm:pt>
    <dgm:pt modelId="{749ABB73-CA7F-CD40-8052-486567478B39}" type="pres">
      <dgm:prSet presAssocID="{E5A2970A-A268-A347-80C0-B52E539D9668}" presName="rootText" presStyleLbl="node2" presStyleIdx="4" presStyleCnt="7" custScaleX="333289" custScaleY="271254" custLinFactX="100000" custLinFactY="-465260" custLinFactNeighborX="128042" custLinFactNeighborY="-5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F8EC0B-D6FF-654B-A8BF-67180BF4E366}" type="pres">
      <dgm:prSet presAssocID="{E5A2970A-A268-A347-80C0-B52E539D9668}" presName="rootConnector" presStyleLbl="node2" presStyleIdx="4" presStyleCnt="7"/>
      <dgm:spPr/>
      <dgm:t>
        <a:bodyPr/>
        <a:lstStyle/>
        <a:p>
          <a:endParaRPr lang="tr-TR"/>
        </a:p>
      </dgm:t>
    </dgm:pt>
    <dgm:pt modelId="{E2DD8728-B2BC-5546-8632-EF8D59889B14}" type="pres">
      <dgm:prSet presAssocID="{E5A2970A-A268-A347-80C0-B52E539D9668}" presName="hierChild4" presStyleCnt="0"/>
      <dgm:spPr/>
    </dgm:pt>
    <dgm:pt modelId="{B6BAFE93-95F9-B448-B314-1EE05C0D39E9}" type="pres">
      <dgm:prSet presAssocID="{E5A2970A-A268-A347-80C0-B52E539D9668}" presName="hierChild5" presStyleCnt="0"/>
      <dgm:spPr/>
    </dgm:pt>
    <dgm:pt modelId="{75A60F80-1434-1840-8BBD-B1508AB390FF}" type="pres">
      <dgm:prSet presAssocID="{669FC72F-9115-BA47-BCAF-84B60D8DDA8E}" presName="Name37" presStyleLbl="parChTrans1D2" presStyleIdx="5" presStyleCnt="10"/>
      <dgm:spPr/>
      <dgm:t>
        <a:bodyPr/>
        <a:lstStyle/>
        <a:p>
          <a:endParaRPr lang="tr-TR"/>
        </a:p>
      </dgm:t>
    </dgm:pt>
    <dgm:pt modelId="{0AF1AB4A-9D5F-3240-A60C-8AF6536C2F17}" type="pres">
      <dgm:prSet presAssocID="{23DA2A59-3F14-534D-89C1-E03434D9F42A}" presName="hierRoot2" presStyleCnt="0">
        <dgm:presLayoutVars>
          <dgm:hierBranch val="init"/>
        </dgm:presLayoutVars>
      </dgm:prSet>
      <dgm:spPr/>
    </dgm:pt>
    <dgm:pt modelId="{A6E53ACF-8794-7F4F-B31B-792C563158C1}" type="pres">
      <dgm:prSet presAssocID="{23DA2A59-3F14-534D-89C1-E03434D9F42A}" presName="rootComposite" presStyleCnt="0"/>
      <dgm:spPr/>
    </dgm:pt>
    <dgm:pt modelId="{D0148B38-B279-ED45-B3A5-A0F7C93C0CB7}" type="pres">
      <dgm:prSet presAssocID="{23DA2A59-3F14-534D-89C1-E03434D9F42A}" presName="rootText" presStyleLbl="node2" presStyleIdx="5" presStyleCnt="7" custScaleX="181537" custScaleY="287956" custLinFactX="-400000" custLinFactY="16912" custLinFactNeighborX="-415145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75CEA9D-22AF-594A-8F54-1A66FB4C4ED1}" type="pres">
      <dgm:prSet presAssocID="{23DA2A59-3F14-534D-89C1-E03434D9F42A}" presName="rootConnector" presStyleLbl="node2" presStyleIdx="5" presStyleCnt="7"/>
      <dgm:spPr/>
      <dgm:t>
        <a:bodyPr/>
        <a:lstStyle/>
        <a:p>
          <a:endParaRPr lang="tr-TR"/>
        </a:p>
      </dgm:t>
    </dgm:pt>
    <dgm:pt modelId="{103C08F1-31D9-4D46-A999-FE970A94E775}" type="pres">
      <dgm:prSet presAssocID="{23DA2A59-3F14-534D-89C1-E03434D9F42A}" presName="hierChild4" presStyleCnt="0"/>
      <dgm:spPr/>
    </dgm:pt>
    <dgm:pt modelId="{7AE63739-3938-FD45-BAFF-E1309F3BA3A0}" type="pres">
      <dgm:prSet presAssocID="{23DA2A59-3F14-534D-89C1-E03434D9F42A}" presName="hierChild5" presStyleCnt="0"/>
      <dgm:spPr/>
    </dgm:pt>
    <dgm:pt modelId="{D4C78824-E96A-E54A-B8A8-3CDCA7C6395F}" type="pres">
      <dgm:prSet presAssocID="{DFFEF1DB-F3F1-064C-BBB2-EDF05142ECB1}" presName="Name37" presStyleLbl="parChTrans1D2" presStyleIdx="6" presStyleCnt="10"/>
      <dgm:spPr/>
      <dgm:t>
        <a:bodyPr/>
        <a:lstStyle/>
        <a:p>
          <a:endParaRPr lang="tr-TR"/>
        </a:p>
      </dgm:t>
    </dgm:pt>
    <dgm:pt modelId="{7416A3C2-B5DD-624D-A1C7-352909A2EF53}" type="pres">
      <dgm:prSet presAssocID="{274A0B02-8548-D24D-8C99-DA6172D4B7E9}" presName="hierRoot2" presStyleCnt="0">
        <dgm:presLayoutVars>
          <dgm:hierBranch val="init"/>
        </dgm:presLayoutVars>
      </dgm:prSet>
      <dgm:spPr/>
    </dgm:pt>
    <dgm:pt modelId="{E167FD11-46FA-1E45-B7A9-E4E9E694892B}" type="pres">
      <dgm:prSet presAssocID="{274A0B02-8548-D24D-8C99-DA6172D4B7E9}" presName="rootComposite" presStyleCnt="0"/>
      <dgm:spPr/>
    </dgm:pt>
    <dgm:pt modelId="{BB5AB956-B034-E14E-B5FC-C614F816A615}" type="pres">
      <dgm:prSet presAssocID="{274A0B02-8548-D24D-8C99-DA6172D4B7E9}" presName="rootText" presStyleLbl="node2" presStyleIdx="6" presStyleCnt="7" custScaleX="171830" custScaleY="268559" custLinFactX="-300000" custLinFactY="15199" custLinFactNeighborX="-302222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C4F8AB-6521-EF41-899B-3FC72BE1C8F6}" type="pres">
      <dgm:prSet presAssocID="{274A0B02-8548-D24D-8C99-DA6172D4B7E9}" presName="rootConnector" presStyleLbl="node2" presStyleIdx="6" presStyleCnt="7"/>
      <dgm:spPr/>
      <dgm:t>
        <a:bodyPr/>
        <a:lstStyle/>
        <a:p>
          <a:endParaRPr lang="tr-TR"/>
        </a:p>
      </dgm:t>
    </dgm:pt>
    <dgm:pt modelId="{8A6EFA2E-0817-DD4E-A98B-1CE8479FAE58}" type="pres">
      <dgm:prSet presAssocID="{274A0B02-8548-D24D-8C99-DA6172D4B7E9}" presName="hierChild4" presStyleCnt="0"/>
      <dgm:spPr/>
    </dgm:pt>
    <dgm:pt modelId="{D6963798-4135-2C4E-B251-59C40DB5E36E}" type="pres">
      <dgm:prSet presAssocID="{274A0B02-8548-D24D-8C99-DA6172D4B7E9}" presName="hierChild5" presStyleCnt="0"/>
      <dgm:spPr/>
    </dgm:pt>
    <dgm:pt modelId="{6AB8BB97-53FC-A347-8109-009AA25D71E0}" type="pres">
      <dgm:prSet presAssocID="{CE7F7498-CCB1-2F4E-80E2-A33265D1D98B}" presName="hierChild3" presStyleCnt="0"/>
      <dgm:spPr/>
    </dgm:pt>
    <dgm:pt modelId="{18C920C2-9033-3140-A877-B0E0E780B48B}" type="pres">
      <dgm:prSet presAssocID="{742E50CB-AAD7-B84C-BA70-9CC87D26808D}" presName="Name111" presStyleLbl="parChTrans1D2" presStyleIdx="7" presStyleCnt="10"/>
      <dgm:spPr/>
      <dgm:t>
        <a:bodyPr/>
        <a:lstStyle/>
        <a:p>
          <a:endParaRPr lang="tr-TR"/>
        </a:p>
      </dgm:t>
    </dgm:pt>
    <dgm:pt modelId="{E981ECEC-3395-1548-BEB5-73BCE7263AA6}" type="pres">
      <dgm:prSet presAssocID="{483C1CAF-F246-B540-AE42-23FFB108DE9C}" presName="hierRoot3" presStyleCnt="0">
        <dgm:presLayoutVars>
          <dgm:hierBranch val="init"/>
        </dgm:presLayoutVars>
      </dgm:prSet>
      <dgm:spPr/>
    </dgm:pt>
    <dgm:pt modelId="{01C88074-2339-1F4E-81D1-22F712A2E4A4}" type="pres">
      <dgm:prSet presAssocID="{483C1CAF-F246-B540-AE42-23FFB108DE9C}" presName="rootComposite3" presStyleCnt="0"/>
      <dgm:spPr/>
    </dgm:pt>
    <dgm:pt modelId="{4F169559-4A5D-A845-9940-E6D6F4CD37F2}" type="pres">
      <dgm:prSet presAssocID="{483C1CAF-F246-B540-AE42-23FFB108DE9C}" presName="rootText3" presStyleLbl="asst1" presStyleIdx="0" presStyleCnt="3" custScaleX="171431" custScaleY="268980" custLinFactX="-243122" custLinFactY="100000" custLinFactNeighborX="-300000" custLinFactNeighborY="1008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BAFFA8-68B8-544D-915B-A8BB16EFC0EC}" type="pres">
      <dgm:prSet presAssocID="{483C1CAF-F246-B540-AE42-23FFB108DE9C}" presName="rootConnector3" presStyleLbl="asst1" presStyleIdx="0" presStyleCnt="3"/>
      <dgm:spPr/>
      <dgm:t>
        <a:bodyPr/>
        <a:lstStyle/>
        <a:p>
          <a:endParaRPr lang="tr-TR"/>
        </a:p>
      </dgm:t>
    </dgm:pt>
    <dgm:pt modelId="{F9B84CDD-76A2-D442-8E75-D2CA725E1EB0}" type="pres">
      <dgm:prSet presAssocID="{483C1CAF-F246-B540-AE42-23FFB108DE9C}" presName="hierChild6" presStyleCnt="0"/>
      <dgm:spPr/>
    </dgm:pt>
    <dgm:pt modelId="{69180A97-A55B-DE45-BBB2-A08CABE15464}" type="pres">
      <dgm:prSet presAssocID="{483C1CAF-F246-B540-AE42-23FFB108DE9C}" presName="hierChild7" presStyleCnt="0"/>
      <dgm:spPr/>
    </dgm:pt>
    <dgm:pt modelId="{3586BBE4-53E7-134A-ACE4-9A4D4CA8294C}" type="pres">
      <dgm:prSet presAssocID="{F3DF9B45-B892-ED4D-AE27-A73DFEF25521}" presName="Name111" presStyleLbl="parChTrans1D2" presStyleIdx="8" presStyleCnt="10"/>
      <dgm:spPr/>
      <dgm:t>
        <a:bodyPr/>
        <a:lstStyle/>
        <a:p>
          <a:endParaRPr lang="tr-TR"/>
        </a:p>
      </dgm:t>
    </dgm:pt>
    <dgm:pt modelId="{E2E6C047-4D1F-BF47-B323-42C60906890A}" type="pres">
      <dgm:prSet presAssocID="{931F7490-34A9-644B-8453-BEE87B0AFA42}" presName="hierRoot3" presStyleCnt="0">
        <dgm:presLayoutVars>
          <dgm:hierBranch val="init"/>
        </dgm:presLayoutVars>
      </dgm:prSet>
      <dgm:spPr/>
    </dgm:pt>
    <dgm:pt modelId="{9EBD7B1F-A338-E04B-908E-E6622D5B4EE9}" type="pres">
      <dgm:prSet presAssocID="{931F7490-34A9-644B-8453-BEE87B0AFA42}" presName="rootComposite3" presStyleCnt="0"/>
      <dgm:spPr/>
    </dgm:pt>
    <dgm:pt modelId="{A4A076EE-0483-F34E-8D32-F2957FD68BD2}" type="pres">
      <dgm:prSet presAssocID="{931F7490-34A9-644B-8453-BEE87B0AFA42}" presName="rootText3" presStyleLbl="asst1" presStyleIdx="1" presStyleCnt="3" custScaleX="154092" custScaleY="249651" custLinFactX="220133" custLinFactY="100000" custLinFactNeighborX="300000" custLinFactNeighborY="10088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E2831A-6EF2-BA4A-AD50-6A7B92161C7B}" type="pres">
      <dgm:prSet presAssocID="{931F7490-34A9-644B-8453-BEE87B0AFA42}" presName="rootConnector3" presStyleLbl="asst1" presStyleIdx="1" presStyleCnt="3"/>
      <dgm:spPr/>
      <dgm:t>
        <a:bodyPr/>
        <a:lstStyle/>
        <a:p>
          <a:endParaRPr lang="tr-TR"/>
        </a:p>
      </dgm:t>
    </dgm:pt>
    <dgm:pt modelId="{38B38C92-A4A2-1343-B3CA-07CF39D3CFF5}" type="pres">
      <dgm:prSet presAssocID="{931F7490-34A9-644B-8453-BEE87B0AFA42}" presName="hierChild6" presStyleCnt="0"/>
      <dgm:spPr/>
    </dgm:pt>
    <dgm:pt modelId="{CCF3D43E-54F9-4E46-A7CA-F1175933F022}" type="pres">
      <dgm:prSet presAssocID="{931F7490-34A9-644B-8453-BEE87B0AFA42}" presName="hierChild7" presStyleCnt="0"/>
      <dgm:spPr/>
    </dgm:pt>
    <dgm:pt modelId="{F59D6139-BA54-7540-80DA-F77EFF56FA4C}" type="pres">
      <dgm:prSet presAssocID="{53C65170-DC41-E542-BEF8-D2AB12A5BA8E}" presName="Name111" presStyleLbl="parChTrans1D2" presStyleIdx="9" presStyleCnt="10"/>
      <dgm:spPr/>
      <dgm:t>
        <a:bodyPr/>
        <a:lstStyle/>
        <a:p>
          <a:endParaRPr lang="tr-TR"/>
        </a:p>
      </dgm:t>
    </dgm:pt>
    <dgm:pt modelId="{6E73AD79-6611-A246-B4E1-11EB9DA94549}" type="pres">
      <dgm:prSet presAssocID="{276280EA-8A24-364B-A762-1C45758E6379}" presName="hierRoot3" presStyleCnt="0">
        <dgm:presLayoutVars>
          <dgm:hierBranch val="init"/>
        </dgm:presLayoutVars>
      </dgm:prSet>
      <dgm:spPr/>
    </dgm:pt>
    <dgm:pt modelId="{36A5F1B7-452E-6944-A052-BCF16BAF7B4C}" type="pres">
      <dgm:prSet presAssocID="{276280EA-8A24-364B-A762-1C45758E6379}" presName="rootComposite3" presStyleCnt="0"/>
      <dgm:spPr/>
    </dgm:pt>
    <dgm:pt modelId="{8591C573-146B-6E47-BF27-0B62C5C6F937}" type="pres">
      <dgm:prSet presAssocID="{276280EA-8A24-364B-A762-1C45758E6379}" presName="rootText3" presStyleLbl="asst1" presStyleIdx="2" presStyleCnt="3" custScaleX="159043" custScaleY="275454" custLinFactX="296181" custLinFactY="84857" custLinFactNeighborX="300000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75C9DA-F34E-5748-BF91-F6D7C37A2090}" type="pres">
      <dgm:prSet presAssocID="{276280EA-8A24-364B-A762-1C45758E6379}" presName="rootConnector3" presStyleLbl="asst1" presStyleIdx="2" presStyleCnt="3"/>
      <dgm:spPr/>
      <dgm:t>
        <a:bodyPr/>
        <a:lstStyle/>
        <a:p>
          <a:endParaRPr lang="tr-TR"/>
        </a:p>
      </dgm:t>
    </dgm:pt>
    <dgm:pt modelId="{F197A809-2FAF-BC4B-8397-F4D0BE54BD6F}" type="pres">
      <dgm:prSet presAssocID="{276280EA-8A24-364B-A762-1C45758E6379}" presName="hierChild6" presStyleCnt="0"/>
      <dgm:spPr/>
    </dgm:pt>
    <dgm:pt modelId="{6FCE4A94-AF36-AF4C-AF83-80A618D1A4D0}" type="pres">
      <dgm:prSet presAssocID="{276280EA-8A24-364B-A762-1C45758E6379}" presName="hierChild7" presStyleCnt="0"/>
      <dgm:spPr/>
    </dgm:pt>
  </dgm:ptLst>
  <dgm:cxnLst>
    <dgm:cxn modelId="{EF60ABD9-AAFC-604C-A3A9-6C03DD074F6E}" srcId="{D0A4BBA5-1740-EB40-93F3-BC9B2070A5CA}" destId="{CE7F7498-CCB1-2F4E-80E2-A33265D1D98B}" srcOrd="0" destOrd="0" parTransId="{37B74554-4A02-AE4A-8BC3-9E8CA703FDC0}" sibTransId="{949CE20A-1C8C-8F40-9E22-F961E86D85CF}"/>
    <dgm:cxn modelId="{A4DB19FA-DA29-884D-B7E2-5CB3C370D1A7}" srcId="{CE7F7498-CCB1-2F4E-80E2-A33265D1D98B}" destId="{274A0B02-8548-D24D-8C99-DA6172D4B7E9}" srcOrd="9" destOrd="0" parTransId="{DFFEF1DB-F3F1-064C-BBB2-EDF05142ECB1}" sibTransId="{74109711-A06D-9F48-8FBE-FECA92FF0051}"/>
    <dgm:cxn modelId="{1052006D-3D9D-D64D-A67C-8364C0EBEC93}" type="presOf" srcId="{41DDFE72-64FB-A74B-A119-771279BF35B3}" destId="{3A234F82-45D9-EC42-9392-C5CE0B8A731C}" srcOrd="1" destOrd="0" presId="urn:microsoft.com/office/officeart/2005/8/layout/orgChart1"/>
    <dgm:cxn modelId="{7DCAFB02-6F2A-4446-A973-4D813A6D3FEB}" type="presOf" srcId="{DFFEF1DB-F3F1-064C-BBB2-EDF05142ECB1}" destId="{D4C78824-E96A-E54A-B8A8-3CDCA7C6395F}" srcOrd="0" destOrd="0" presId="urn:microsoft.com/office/officeart/2005/8/layout/orgChart1"/>
    <dgm:cxn modelId="{21F74623-A7F0-5145-B41A-8D1C40A2DB93}" type="presOf" srcId="{E5A2970A-A268-A347-80C0-B52E539D9668}" destId="{54F8EC0B-D6FF-654B-A8BF-67180BF4E366}" srcOrd="1" destOrd="0" presId="urn:microsoft.com/office/officeart/2005/8/layout/orgChart1"/>
    <dgm:cxn modelId="{1F316E7E-1F33-DF4A-B05F-AB9310ECA275}" type="presOf" srcId="{53C65170-DC41-E542-BEF8-D2AB12A5BA8E}" destId="{F59D6139-BA54-7540-80DA-F77EFF56FA4C}" srcOrd="0" destOrd="0" presId="urn:microsoft.com/office/officeart/2005/8/layout/orgChart1"/>
    <dgm:cxn modelId="{80CDF7F6-E9CB-9049-9327-966D5FF78481}" type="presOf" srcId="{931F7490-34A9-644B-8453-BEE87B0AFA42}" destId="{A4A076EE-0483-F34E-8D32-F2957FD68BD2}" srcOrd="0" destOrd="0" presId="urn:microsoft.com/office/officeart/2005/8/layout/orgChart1"/>
    <dgm:cxn modelId="{D46C2518-61E9-E942-99C1-A65A771B45D6}" type="presOf" srcId="{742E50CB-AAD7-B84C-BA70-9CC87D26808D}" destId="{18C920C2-9033-3140-A877-B0E0E780B48B}" srcOrd="0" destOrd="0" presId="urn:microsoft.com/office/officeart/2005/8/layout/orgChart1"/>
    <dgm:cxn modelId="{B1389ED8-CFA0-2140-81E2-3A4559DEEC79}" srcId="{CE7F7498-CCB1-2F4E-80E2-A33265D1D98B}" destId="{483C1CAF-F246-B540-AE42-23FFB108DE9C}" srcOrd="0" destOrd="0" parTransId="{742E50CB-AAD7-B84C-BA70-9CC87D26808D}" sibTransId="{28E80573-4AB4-E249-BEA6-5E891340D426}"/>
    <dgm:cxn modelId="{FE035159-29F1-2E41-8619-0EB7F8005D9D}" srcId="{CE7F7498-CCB1-2F4E-80E2-A33265D1D98B}" destId="{41DDFE72-64FB-A74B-A119-771279BF35B3}" srcOrd="3" destOrd="0" parTransId="{4472A6BA-2027-1344-ACF7-9A360892601D}" sibTransId="{7C4E41DF-F3F2-9F49-826A-52D50D85940D}"/>
    <dgm:cxn modelId="{3D1A7019-870D-5D4C-BE01-495D45D4D05F}" type="presOf" srcId="{084AC633-38F6-B84A-8D33-C33D7AF24F9C}" destId="{492595E3-725D-FA41-A5C2-68A4497D0B65}" srcOrd="0" destOrd="0" presId="urn:microsoft.com/office/officeart/2005/8/layout/orgChart1"/>
    <dgm:cxn modelId="{2B7ACA34-183E-DF4B-B60C-8289BDFDA719}" type="presOf" srcId="{0ADA2A93-CA61-3940-A717-F43C483E7613}" destId="{048FC241-AD01-0F47-8DBF-4A6D6DBD0269}" srcOrd="1" destOrd="0" presId="urn:microsoft.com/office/officeart/2005/8/layout/orgChart1"/>
    <dgm:cxn modelId="{733DED6A-BBFA-6E47-B020-1AE2C25854E5}" type="presOf" srcId="{274A0B02-8548-D24D-8C99-DA6172D4B7E9}" destId="{BB5AB956-B034-E14E-B5FC-C614F816A615}" srcOrd="0" destOrd="0" presId="urn:microsoft.com/office/officeart/2005/8/layout/orgChart1"/>
    <dgm:cxn modelId="{74F31512-4F73-5A4D-B5C7-5C122FCFF892}" srcId="{CE7F7498-CCB1-2F4E-80E2-A33265D1D98B}" destId="{084AC633-38F6-B84A-8D33-C33D7AF24F9C}" srcOrd="5" destOrd="0" parTransId="{273C2123-C96F-7943-822E-C8B206357F2E}" sibTransId="{1CF4E6A0-8F42-3243-A335-7ABF17D39F7A}"/>
    <dgm:cxn modelId="{17692FC4-5A08-6B41-96FB-E65859B2F852}" type="presOf" srcId="{669FC72F-9115-BA47-BCAF-84B60D8DDA8E}" destId="{75A60F80-1434-1840-8BBD-B1508AB390FF}" srcOrd="0" destOrd="0" presId="urn:microsoft.com/office/officeart/2005/8/layout/orgChart1"/>
    <dgm:cxn modelId="{7EF198BE-B0B1-D14F-A94E-8B4AE4A1F1E6}" srcId="{CE7F7498-CCB1-2F4E-80E2-A33265D1D98B}" destId="{E4CBDCC9-BE5D-6942-B102-AE2268BC037A}" srcOrd="6" destOrd="0" parTransId="{3FB7A002-BB8B-4240-9190-47999D96A378}" sibTransId="{1F421EED-7669-5645-BE0B-6E17970B76BA}"/>
    <dgm:cxn modelId="{B11FB172-BE3A-C14D-9BFA-A6F8A1733A74}" type="presOf" srcId="{274A0B02-8548-D24D-8C99-DA6172D4B7E9}" destId="{2DC4F8AB-6521-EF41-899B-3FC72BE1C8F6}" srcOrd="1" destOrd="0" presId="urn:microsoft.com/office/officeart/2005/8/layout/orgChart1"/>
    <dgm:cxn modelId="{0C4A819E-E12F-A748-97DE-A79C2D6CCD7D}" type="presOf" srcId="{41DDFE72-64FB-A74B-A119-771279BF35B3}" destId="{5D0397F1-5767-1D45-9F20-3592D5545870}" srcOrd="0" destOrd="0" presId="urn:microsoft.com/office/officeart/2005/8/layout/orgChart1"/>
    <dgm:cxn modelId="{A4C93A36-B8CA-3347-A745-BE2811741F7B}" type="presOf" srcId="{084AC633-38F6-B84A-8D33-C33D7AF24F9C}" destId="{2A23EF8F-4A25-FA4C-89A7-7F0B26F5BDD4}" srcOrd="1" destOrd="0" presId="urn:microsoft.com/office/officeart/2005/8/layout/orgChart1"/>
    <dgm:cxn modelId="{0A99CEC2-CCC9-F946-8E30-0010642AFD92}" type="presOf" srcId="{E4CBDCC9-BE5D-6942-B102-AE2268BC037A}" destId="{A4B71765-CB00-EA42-9621-6AC9E588ADE1}" srcOrd="1" destOrd="0" presId="urn:microsoft.com/office/officeart/2005/8/layout/orgChart1"/>
    <dgm:cxn modelId="{6750BEAC-4F4F-7F41-B96E-1E48BB796D25}" type="presOf" srcId="{CE7F7498-CCB1-2F4E-80E2-A33265D1D98B}" destId="{C0287185-EB72-0446-BD44-CDD44F8F3417}" srcOrd="1" destOrd="0" presId="urn:microsoft.com/office/officeart/2005/8/layout/orgChart1"/>
    <dgm:cxn modelId="{72EECA3E-6817-0F48-AABB-628C1DE89BE3}" type="presOf" srcId="{276280EA-8A24-364B-A762-1C45758E6379}" destId="{8591C573-146B-6E47-BF27-0B62C5C6F937}" srcOrd="0" destOrd="0" presId="urn:microsoft.com/office/officeart/2005/8/layout/orgChart1"/>
    <dgm:cxn modelId="{22B8C876-EB65-8442-A541-A7E0AAC1194E}" type="presOf" srcId="{276280EA-8A24-364B-A762-1C45758E6379}" destId="{AB75C9DA-F34E-5748-BF91-F6D7C37A2090}" srcOrd="1" destOrd="0" presId="urn:microsoft.com/office/officeart/2005/8/layout/orgChart1"/>
    <dgm:cxn modelId="{17653C51-8A70-2C4A-A343-8640F5CEE259}" srcId="{CE7F7498-CCB1-2F4E-80E2-A33265D1D98B}" destId="{E5A2970A-A268-A347-80C0-B52E539D9668}" srcOrd="7" destOrd="0" parTransId="{BA992903-25C4-8843-96F5-C9BB1E401C0F}" sibTransId="{8F410CFD-DF64-0549-BA16-52661072558F}"/>
    <dgm:cxn modelId="{92215048-9161-234D-B3E3-DAE6930C84CB}" type="presOf" srcId="{BA992903-25C4-8843-96F5-C9BB1E401C0F}" destId="{C70B523B-2717-2542-853B-17BCD9F8DC7B}" srcOrd="0" destOrd="0" presId="urn:microsoft.com/office/officeart/2005/8/layout/orgChart1"/>
    <dgm:cxn modelId="{A36EFE7E-48FD-E14B-B72A-3A5F2F296110}" srcId="{CE7F7498-CCB1-2F4E-80E2-A33265D1D98B}" destId="{0ADA2A93-CA61-3940-A717-F43C483E7613}" srcOrd="4" destOrd="0" parTransId="{74D4E9F2-D007-2246-89C3-495426A95ED7}" sibTransId="{2C7E7B96-0500-1C44-89BB-4CF4E9698D00}"/>
    <dgm:cxn modelId="{84508B35-E319-AA43-AD65-23DE6D0196C0}" type="presOf" srcId="{931F7490-34A9-644B-8453-BEE87B0AFA42}" destId="{66E2831A-6EF2-BA4A-AD50-6A7B92161C7B}" srcOrd="1" destOrd="0" presId="urn:microsoft.com/office/officeart/2005/8/layout/orgChart1"/>
    <dgm:cxn modelId="{3078B4AC-429B-9448-A22D-8565449E9F4F}" type="presOf" srcId="{74D4E9F2-D007-2246-89C3-495426A95ED7}" destId="{4A79CE99-11D4-D84D-B7F6-E008F2A82F98}" srcOrd="0" destOrd="0" presId="urn:microsoft.com/office/officeart/2005/8/layout/orgChart1"/>
    <dgm:cxn modelId="{C7A5C3AA-1B9D-CC46-AD39-2A56C2DE4F7B}" srcId="{CE7F7498-CCB1-2F4E-80E2-A33265D1D98B}" destId="{931F7490-34A9-644B-8453-BEE87B0AFA42}" srcOrd="1" destOrd="0" parTransId="{F3DF9B45-B892-ED4D-AE27-A73DFEF25521}" sibTransId="{5966FEE5-1BA1-6D4D-BBFB-40AA173D9370}"/>
    <dgm:cxn modelId="{A120E3E1-2ECB-4644-9B99-E1FCB0890F27}" type="presOf" srcId="{E4CBDCC9-BE5D-6942-B102-AE2268BC037A}" destId="{CE9D6C67-708C-934C-B67D-758BF9A53F2A}" srcOrd="0" destOrd="0" presId="urn:microsoft.com/office/officeart/2005/8/layout/orgChart1"/>
    <dgm:cxn modelId="{CAA3B604-2883-0D4E-B42C-8AB95FB670E7}" type="presOf" srcId="{3FB7A002-BB8B-4240-9190-47999D96A378}" destId="{E9B8CC99-8002-224D-9046-0588A7705896}" srcOrd="0" destOrd="0" presId="urn:microsoft.com/office/officeart/2005/8/layout/orgChart1"/>
    <dgm:cxn modelId="{0FA661B5-5E0B-D440-BBF4-0A2F2D411D51}" type="presOf" srcId="{F3DF9B45-B892-ED4D-AE27-A73DFEF25521}" destId="{3586BBE4-53E7-134A-ACE4-9A4D4CA8294C}" srcOrd="0" destOrd="0" presId="urn:microsoft.com/office/officeart/2005/8/layout/orgChart1"/>
    <dgm:cxn modelId="{029D1525-C182-7B48-9F64-980A82A19814}" type="presOf" srcId="{0ADA2A93-CA61-3940-A717-F43C483E7613}" destId="{771DAC84-37CC-E049-811F-345657B493EC}" srcOrd="0" destOrd="0" presId="urn:microsoft.com/office/officeart/2005/8/layout/orgChart1"/>
    <dgm:cxn modelId="{7E32B336-6594-1043-8F67-A43FDB628653}" srcId="{CE7F7498-CCB1-2F4E-80E2-A33265D1D98B}" destId="{23DA2A59-3F14-534D-89C1-E03434D9F42A}" srcOrd="8" destOrd="0" parTransId="{669FC72F-9115-BA47-BCAF-84B60D8DDA8E}" sibTransId="{5042AB4A-CEF1-7B44-9022-C783639DAEE7}"/>
    <dgm:cxn modelId="{F51810F0-31DC-4E40-806E-86D1260AF976}" srcId="{CE7F7498-CCB1-2F4E-80E2-A33265D1D98B}" destId="{276280EA-8A24-364B-A762-1C45758E6379}" srcOrd="2" destOrd="0" parTransId="{53C65170-DC41-E542-BEF8-D2AB12A5BA8E}" sibTransId="{9923C472-924C-A34E-9236-85585EB62E2E}"/>
    <dgm:cxn modelId="{F42C3767-017B-0649-B290-007F06EEBDAE}" type="presOf" srcId="{23DA2A59-3F14-534D-89C1-E03434D9F42A}" destId="{775CEA9D-22AF-594A-8F54-1A66FB4C4ED1}" srcOrd="1" destOrd="0" presId="urn:microsoft.com/office/officeart/2005/8/layout/orgChart1"/>
    <dgm:cxn modelId="{62082861-400A-624B-BA68-11114BBC28E8}" type="presOf" srcId="{483C1CAF-F246-B540-AE42-23FFB108DE9C}" destId="{4F169559-4A5D-A845-9940-E6D6F4CD37F2}" srcOrd="0" destOrd="0" presId="urn:microsoft.com/office/officeart/2005/8/layout/orgChart1"/>
    <dgm:cxn modelId="{AAABC2C5-6675-6248-B72E-666FCBE876EF}" type="presOf" srcId="{273C2123-C96F-7943-822E-C8B206357F2E}" destId="{91969DD3-5F4B-ED46-8F3C-1C7C691FEB74}" srcOrd="0" destOrd="0" presId="urn:microsoft.com/office/officeart/2005/8/layout/orgChart1"/>
    <dgm:cxn modelId="{A0CD0FBA-87EB-E64F-B48C-2946FA68CDEB}" type="presOf" srcId="{4472A6BA-2027-1344-ACF7-9A360892601D}" destId="{45017367-57AF-3A40-B5B1-436F8D14F3D1}" srcOrd="0" destOrd="0" presId="urn:microsoft.com/office/officeart/2005/8/layout/orgChart1"/>
    <dgm:cxn modelId="{38D42677-8EBB-D446-B7CB-4F23C07103C7}" type="presOf" srcId="{D0A4BBA5-1740-EB40-93F3-BC9B2070A5CA}" destId="{9AB40722-8E83-7D48-AA0B-EE48749678E7}" srcOrd="0" destOrd="0" presId="urn:microsoft.com/office/officeart/2005/8/layout/orgChart1"/>
    <dgm:cxn modelId="{12D86029-612D-444B-AA7D-739104A87E68}" type="presOf" srcId="{23DA2A59-3F14-534D-89C1-E03434D9F42A}" destId="{D0148B38-B279-ED45-B3A5-A0F7C93C0CB7}" srcOrd="0" destOrd="0" presId="urn:microsoft.com/office/officeart/2005/8/layout/orgChart1"/>
    <dgm:cxn modelId="{C7C40477-07F9-A24A-A764-94A7D13FEE08}" type="presOf" srcId="{E5A2970A-A268-A347-80C0-B52E539D9668}" destId="{749ABB73-CA7F-CD40-8052-486567478B39}" srcOrd="0" destOrd="0" presId="urn:microsoft.com/office/officeart/2005/8/layout/orgChart1"/>
    <dgm:cxn modelId="{CD874FA9-7828-5A46-9E37-CC760E678A81}" type="presOf" srcId="{CE7F7498-CCB1-2F4E-80E2-A33265D1D98B}" destId="{4E265DA1-93AB-C54F-B765-79988FE31F89}" srcOrd="0" destOrd="0" presId="urn:microsoft.com/office/officeart/2005/8/layout/orgChart1"/>
    <dgm:cxn modelId="{28F9A821-C8DF-5446-94CE-0E4E5BA6962B}" type="presOf" srcId="{483C1CAF-F246-B540-AE42-23FFB108DE9C}" destId="{A9BAFFA8-68B8-544D-915B-A8BB16EFC0EC}" srcOrd="1" destOrd="0" presId="urn:microsoft.com/office/officeart/2005/8/layout/orgChart1"/>
    <dgm:cxn modelId="{CECCBEDB-36F0-094C-B596-FEE1BD633232}" type="presParOf" srcId="{9AB40722-8E83-7D48-AA0B-EE48749678E7}" destId="{0C85991B-24A0-FD41-9AED-7EFD2A1F2B26}" srcOrd="0" destOrd="0" presId="urn:microsoft.com/office/officeart/2005/8/layout/orgChart1"/>
    <dgm:cxn modelId="{8971E65C-C76C-5C4E-9706-6FE915A9814C}" type="presParOf" srcId="{0C85991B-24A0-FD41-9AED-7EFD2A1F2B26}" destId="{1ABD56A1-E2A6-454B-9613-1423BF87A73E}" srcOrd="0" destOrd="0" presId="urn:microsoft.com/office/officeart/2005/8/layout/orgChart1"/>
    <dgm:cxn modelId="{D984AB3A-8292-1D4E-93A2-BE8F45E6502A}" type="presParOf" srcId="{1ABD56A1-E2A6-454B-9613-1423BF87A73E}" destId="{4E265DA1-93AB-C54F-B765-79988FE31F89}" srcOrd="0" destOrd="0" presId="urn:microsoft.com/office/officeart/2005/8/layout/orgChart1"/>
    <dgm:cxn modelId="{B678F3C8-545B-F749-B949-CB3F04A11C64}" type="presParOf" srcId="{1ABD56A1-E2A6-454B-9613-1423BF87A73E}" destId="{C0287185-EB72-0446-BD44-CDD44F8F3417}" srcOrd="1" destOrd="0" presId="urn:microsoft.com/office/officeart/2005/8/layout/orgChart1"/>
    <dgm:cxn modelId="{1DFDC454-3DD1-0845-8516-EDC212BEBB86}" type="presParOf" srcId="{0C85991B-24A0-FD41-9AED-7EFD2A1F2B26}" destId="{14E2FA93-580D-8846-87AD-979B75C995F7}" srcOrd="1" destOrd="0" presId="urn:microsoft.com/office/officeart/2005/8/layout/orgChart1"/>
    <dgm:cxn modelId="{D3BFD508-3900-DF41-AED9-158120684D51}" type="presParOf" srcId="{14E2FA93-580D-8846-87AD-979B75C995F7}" destId="{45017367-57AF-3A40-B5B1-436F8D14F3D1}" srcOrd="0" destOrd="0" presId="urn:microsoft.com/office/officeart/2005/8/layout/orgChart1"/>
    <dgm:cxn modelId="{E67CC697-5C40-CA4E-91ED-A310C339FA32}" type="presParOf" srcId="{14E2FA93-580D-8846-87AD-979B75C995F7}" destId="{F00DC395-0C70-BE40-B605-27D6C7C6D48F}" srcOrd="1" destOrd="0" presId="urn:microsoft.com/office/officeart/2005/8/layout/orgChart1"/>
    <dgm:cxn modelId="{A2E1AEA5-D979-B148-8025-6C797070E80B}" type="presParOf" srcId="{F00DC395-0C70-BE40-B605-27D6C7C6D48F}" destId="{178D99F6-8020-9A41-B8F6-90B816E7B84D}" srcOrd="0" destOrd="0" presId="urn:microsoft.com/office/officeart/2005/8/layout/orgChart1"/>
    <dgm:cxn modelId="{9337C73B-9B18-144A-B248-52A756CFC184}" type="presParOf" srcId="{178D99F6-8020-9A41-B8F6-90B816E7B84D}" destId="{5D0397F1-5767-1D45-9F20-3592D5545870}" srcOrd="0" destOrd="0" presId="urn:microsoft.com/office/officeart/2005/8/layout/orgChart1"/>
    <dgm:cxn modelId="{CA332503-4A11-3146-B780-81583E4D51DB}" type="presParOf" srcId="{178D99F6-8020-9A41-B8F6-90B816E7B84D}" destId="{3A234F82-45D9-EC42-9392-C5CE0B8A731C}" srcOrd="1" destOrd="0" presId="urn:microsoft.com/office/officeart/2005/8/layout/orgChart1"/>
    <dgm:cxn modelId="{8EA4B345-B0EB-2E43-8981-AB134729BD06}" type="presParOf" srcId="{F00DC395-0C70-BE40-B605-27D6C7C6D48F}" destId="{BE5B165B-4E77-EC49-8D9B-40AB8423785C}" srcOrd="1" destOrd="0" presId="urn:microsoft.com/office/officeart/2005/8/layout/orgChart1"/>
    <dgm:cxn modelId="{1DE7CF9C-74FD-154F-98DF-1773CFB75CB6}" type="presParOf" srcId="{F00DC395-0C70-BE40-B605-27D6C7C6D48F}" destId="{070B8926-C2BC-5041-AE38-9D7D662E5F59}" srcOrd="2" destOrd="0" presId="urn:microsoft.com/office/officeart/2005/8/layout/orgChart1"/>
    <dgm:cxn modelId="{DACDEE66-098B-7E42-917B-29D3C174EDB8}" type="presParOf" srcId="{14E2FA93-580D-8846-87AD-979B75C995F7}" destId="{4A79CE99-11D4-D84D-B7F6-E008F2A82F98}" srcOrd="2" destOrd="0" presId="urn:microsoft.com/office/officeart/2005/8/layout/orgChart1"/>
    <dgm:cxn modelId="{0578A84A-1BCA-C940-8595-CF35D746C3A1}" type="presParOf" srcId="{14E2FA93-580D-8846-87AD-979B75C995F7}" destId="{ADFEB5E7-6F23-8D44-BC8B-00B46B009994}" srcOrd="3" destOrd="0" presId="urn:microsoft.com/office/officeart/2005/8/layout/orgChart1"/>
    <dgm:cxn modelId="{A8F15F79-7A0E-D84A-8157-24677AB7C2FD}" type="presParOf" srcId="{ADFEB5E7-6F23-8D44-BC8B-00B46B009994}" destId="{D590FF12-7257-E64E-9C83-1E193995CCD8}" srcOrd="0" destOrd="0" presId="urn:microsoft.com/office/officeart/2005/8/layout/orgChart1"/>
    <dgm:cxn modelId="{66C55C30-7EBB-3F4A-83E8-26FECC2C99B6}" type="presParOf" srcId="{D590FF12-7257-E64E-9C83-1E193995CCD8}" destId="{771DAC84-37CC-E049-811F-345657B493EC}" srcOrd="0" destOrd="0" presId="urn:microsoft.com/office/officeart/2005/8/layout/orgChart1"/>
    <dgm:cxn modelId="{64C9E14A-433E-D44F-8BD7-F478789E936E}" type="presParOf" srcId="{D590FF12-7257-E64E-9C83-1E193995CCD8}" destId="{048FC241-AD01-0F47-8DBF-4A6D6DBD0269}" srcOrd="1" destOrd="0" presId="urn:microsoft.com/office/officeart/2005/8/layout/orgChart1"/>
    <dgm:cxn modelId="{F7A448DC-C3A9-D946-8705-F2EF2350CB8E}" type="presParOf" srcId="{ADFEB5E7-6F23-8D44-BC8B-00B46B009994}" destId="{072EF8C8-952F-524B-972E-77274284300E}" srcOrd="1" destOrd="0" presId="urn:microsoft.com/office/officeart/2005/8/layout/orgChart1"/>
    <dgm:cxn modelId="{DA90358E-2F5C-4241-9BE8-0D7F75F98633}" type="presParOf" srcId="{ADFEB5E7-6F23-8D44-BC8B-00B46B009994}" destId="{FBFD744B-49F9-EB46-AC4F-995D359C1AFE}" srcOrd="2" destOrd="0" presId="urn:microsoft.com/office/officeart/2005/8/layout/orgChart1"/>
    <dgm:cxn modelId="{C125232F-5658-8F42-A45A-5FEAB0BDD7A4}" type="presParOf" srcId="{14E2FA93-580D-8846-87AD-979B75C995F7}" destId="{91969DD3-5F4B-ED46-8F3C-1C7C691FEB74}" srcOrd="4" destOrd="0" presId="urn:microsoft.com/office/officeart/2005/8/layout/orgChart1"/>
    <dgm:cxn modelId="{B7E95F32-65EA-1742-8061-9138B72D0E6A}" type="presParOf" srcId="{14E2FA93-580D-8846-87AD-979B75C995F7}" destId="{C7E8C0DC-5256-E244-A129-BA7FA8D869FE}" srcOrd="5" destOrd="0" presId="urn:microsoft.com/office/officeart/2005/8/layout/orgChart1"/>
    <dgm:cxn modelId="{4E505AC2-E96C-084F-928A-DF2E422B57B6}" type="presParOf" srcId="{C7E8C0DC-5256-E244-A129-BA7FA8D869FE}" destId="{3021E0C4-638D-5742-9EDF-F85E467033DA}" srcOrd="0" destOrd="0" presId="urn:microsoft.com/office/officeart/2005/8/layout/orgChart1"/>
    <dgm:cxn modelId="{BA365BDD-ACF8-7E40-A0BA-2169116E5807}" type="presParOf" srcId="{3021E0C4-638D-5742-9EDF-F85E467033DA}" destId="{492595E3-725D-FA41-A5C2-68A4497D0B65}" srcOrd="0" destOrd="0" presId="urn:microsoft.com/office/officeart/2005/8/layout/orgChart1"/>
    <dgm:cxn modelId="{09B7AE76-FE60-DB40-BD47-E8D87E95C17A}" type="presParOf" srcId="{3021E0C4-638D-5742-9EDF-F85E467033DA}" destId="{2A23EF8F-4A25-FA4C-89A7-7F0B26F5BDD4}" srcOrd="1" destOrd="0" presId="urn:microsoft.com/office/officeart/2005/8/layout/orgChart1"/>
    <dgm:cxn modelId="{EAF6D776-CD71-1243-89AC-FAE5076DDD94}" type="presParOf" srcId="{C7E8C0DC-5256-E244-A129-BA7FA8D869FE}" destId="{9058D558-AC01-E049-95F7-EE297F95FBCD}" srcOrd="1" destOrd="0" presId="urn:microsoft.com/office/officeart/2005/8/layout/orgChart1"/>
    <dgm:cxn modelId="{AE9BB78A-14D2-C14E-8243-B0E93D05C696}" type="presParOf" srcId="{C7E8C0DC-5256-E244-A129-BA7FA8D869FE}" destId="{D6AF5B0D-5707-1947-BD84-0F68FE3F8DCC}" srcOrd="2" destOrd="0" presId="urn:microsoft.com/office/officeart/2005/8/layout/orgChart1"/>
    <dgm:cxn modelId="{742F3850-F8DA-5948-AF85-CAF9C30F137C}" type="presParOf" srcId="{14E2FA93-580D-8846-87AD-979B75C995F7}" destId="{E9B8CC99-8002-224D-9046-0588A7705896}" srcOrd="6" destOrd="0" presId="urn:microsoft.com/office/officeart/2005/8/layout/orgChart1"/>
    <dgm:cxn modelId="{C82FDA00-76E5-CE43-A4F5-A60AF6761AF1}" type="presParOf" srcId="{14E2FA93-580D-8846-87AD-979B75C995F7}" destId="{6AD85588-877B-6744-9B2A-EC3E0E3B1AE1}" srcOrd="7" destOrd="0" presId="urn:microsoft.com/office/officeart/2005/8/layout/orgChart1"/>
    <dgm:cxn modelId="{00FE7025-1D19-2840-A2EB-38EB78A90D24}" type="presParOf" srcId="{6AD85588-877B-6744-9B2A-EC3E0E3B1AE1}" destId="{E5718C98-D06B-274E-9257-00675A5C5D2E}" srcOrd="0" destOrd="0" presId="urn:microsoft.com/office/officeart/2005/8/layout/orgChart1"/>
    <dgm:cxn modelId="{A337C603-11ED-0A4D-B8D6-04A47CC93145}" type="presParOf" srcId="{E5718C98-D06B-274E-9257-00675A5C5D2E}" destId="{CE9D6C67-708C-934C-B67D-758BF9A53F2A}" srcOrd="0" destOrd="0" presId="urn:microsoft.com/office/officeart/2005/8/layout/orgChart1"/>
    <dgm:cxn modelId="{E057E444-B16C-D448-AE7A-42959BF4047B}" type="presParOf" srcId="{E5718C98-D06B-274E-9257-00675A5C5D2E}" destId="{A4B71765-CB00-EA42-9621-6AC9E588ADE1}" srcOrd="1" destOrd="0" presId="urn:microsoft.com/office/officeart/2005/8/layout/orgChart1"/>
    <dgm:cxn modelId="{31E7A4B5-2C32-E346-AC1A-BEFCD2373EBB}" type="presParOf" srcId="{6AD85588-877B-6744-9B2A-EC3E0E3B1AE1}" destId="{55968772-5237-C74F-B0ED-74A76E0E0FAB}" srcOrd="1" destOrd="0" presId="urn:microsoft.com/office/officeart/2005/8/layout/orgChart1"/>
    <dgm:cxn modelId="{BE97ABA5-91B7-2F4C-B962-859C828DD946}" type="presParOf" srcId="{6AD85588-877B-6744-9B2A-EC3E0E3B1AE1}" destId="{6DE00C03-73BD-1F47-A182-556B3DD1C745}" srcOrd="2" destOrd="0" presId="urn:microsoft.com/office/officeart/2005/8/layout/orgChart1"/>
    <dgm:cxn modelId="{72870F46-A4E7-F346-AAD4-176E11BE85EB}" type="presParOf" srcId="{14E2FA93-580D-8846-87AD-979B75C995F7}" destId="{C70B523B-2717-2542-853B-17BCD9F8DC7B}" srcOrd="8" destOrd="0" presId="urn:microsoft.com/office/officeart/2005/8/layout/orgChart1"/>
    <dgm:cxn modelId="{23CE79A8-BD4F-A147-B201-98CDA3C9309B}" type="presParOf" srcId="{14E2FA93-580D-8846-87AD-979B75C995F7}" destId="{0743D651-EBD6-C443-B911-E25B562F80EC}" srcOrd="9" destOrd="0" presId="urn:microsoft.com/office/officeart/2005/8/layout/orgChart1"/>
    <dgm:cxn modelId="{19E14200-49DE-774F-B527-1E4714A1A29F}" type="presParOf" srcId="{0743D651-EBD6-C443-B911-E25B562F80EC}" destId="{F7B0977E-F053-F54C-8814-CDFB8DBB972F}" srcOrd="0" destOrd="0" presId="urn:microsoft.com/office/officeart/2005/8/layout/orgChart1"/>
    <dgm:cxn modelId="{59225864-84E8-FB49-B89A-383DFEA04B3B}" type="presParOf" srcId="{F7B0977E-F053-F54C-8814-CDFB8DBB972F}" destId="{749ABB73-CA7F-CD40-8052-486567478B39}" srcOrd="0" destOrd="0" presId="urn:microsoft.com/office/officeart/2005/8/layout/orgChart1"/>
    <dgm:cxn modelId="{358F1C0B-DF9B-E542-B2AC-0458CDD81346}" type="presParOf" srcId="{F7B0977E-F053-F54C-8814-CDFB8DBB972F}" destId="{54F8EC0B-D6FF-654B-A8BF-67180BF4E366}" srcOrd="1" destOrd="0" presId="urn:microsoft.com/office/officeart/2005/8/layout/orgChart1"/>
    <dgm:cxn modelId="{5A07FE16-D590-0849-818C-72767FD3AC71}" type="presParOf" srcId="{0743D651-EBD6-C443-B911-E25B562F80EC}" destId="{E2DD8728-B2BC-5546-8632-EF8D59889B14}" srcOrd="1" destOrd="0" presId="urn:microsoft.com/office/officeart/2005/8/layout/orgChart1"/>
    <dgm:cxn modelId="{335BC756-B35D-A646-B81F-A8C412140D53}" type="presParOf" srcId="{0743D651-EBD6-C443-B911-E25B562F80EC}" destId="{B6BAFE93-95F9-B448-B314-1EE05C0D39E9}" srcOrd="2" destOrd="0" presId="urn:microsoft.com/office/officeart/2005/8/layout/orgChart1"/>
    <dgm:cxn modelId="{57D18618-91AE-5D4B-BAAF-B4C7051A611B}" type="presParOf" srcId="{14E2FA93-580D-8846-87AD-979B75C995F7}" destId="{75A60F80-1434-1840-8BBD-B1508AB390FF}" srcOrd="10" destOrd="0" presId="urn:microsoft.com/office/officeart/2005/8/layout/orgChart1"/>
    <dgm:cxn modelId="{1B26521C-3F8E-C940-9189-45E828922701}" type="presParOf" srcId="{14E2FA93-580D-8846-87AD-979B75C995F7}" destId="{0AF1AB4A-9D5F-3240-A60C-8AF6536C2F17}" srcOrd="11" destOrd="0" presId="urn:microsoft.com/office/officeart/2005/8/layout/orgChart1"/>
    <dgm:cxn modelId="{02529CF9-D646-0F4D-B82B-1E67E1DDEFE5}" type="presParOf" srcId="{0AF1AB4A-9D5F-3240-A60C-8AF6536C2F17}" destId="{A6E53ACF-8794-7F4F-B31B-792C563158C1}" srcOrd="0" destOrd="0" presId="urn:microsoft.com/office/officeart/2005/8/layout/orgChart1"/>
    <dgm:cxn modelId="{FF9A253A-DB9F-3744-BC8F-D0B85BBD710E}" type="presParOf" srcId="{A6E53ACF-8794-7F4F-B31B-792C563158C1}" destId="{D0148B38-B279-ED45-B3A5-A0F7C93C0CB7}" srcOrd="0" destOrd="0" presId="urn:microsoft.com/office/officeart/2005/8/layout/orgChart1"/>
    <dgm:cxn modelId="{D87C4365-86C3-9447-91DE-1ED49950604E}" type="presParOf" srcId="{A6E53ACF-8794-7F4F-B31B-792C563158C1}" destId="{775CEA9D-22AF-594A-8F54-1A66FB4C4ED1}" srcOrd="1" destOrd="0" presId="urn:microsoft.com/office/officeart/2005/8/layout/orgChart1"/>
    <dgm:cxn modelId="{25B3346F-22CA-4444-AB6B-536D4E60191A}" type="presParOf" srcId="{0AF1AB4A-9D5F-3240-A60C-8AF6536C2F17}" destId="{103C08F1-31D9-4D46-A999-FE970A94E775}" srcOrd="1" destOrd="0" presId="urn:microsoft.com/office/officeart/2005/8/layout/orgChart1"/>
    <dgm:cxn modelId="{05064AD2-97AB-A047-9E97-E158C397920D}" type="presParOf" srcId="{0AF1AB4A-9D5F-3240-A60C-8AF6536C2F17}" destId="{7AE63739-3938-FD45-BAFF-E1309F3BA3A0}" srcOrd="2" destOrd="0" presId="urn:microsoft.com/office/officeart/2005/8/layout/orgChart1"/>
    <dgm:cxn modelId="{25A6D945-AC41-D34C-A8F2-8A70D12E1DA7}" type="presParOf" srcId="{14E2FA93-580D-8846-87AD-979B75C995F7}" destId="{D4C78824-E96A-E54A-B8A8-3CDCA7C6395F}" srcOrd="12" destOrd="0" presId="urn:microsoft.com/office/officeart/2005/8/layout/orgChart1"/>
    <dgm:cxn modelId="{E807DC34-4A67-724A-A0F4-C6A126D791BA}" type="presParOf" srcId="{14E2FA93-580D-8846-87AD-979B75C995F7}" destId="{7416A3C2-B5DD-624D-A1C7-352909A2EF53}" srcOrd="13" destOrd="0" presId="urn:microsoft.com/office/officeart/2005/8/layout/orgChart1"/>
    <dgm:cxn modelId="{2DD4E4C4-F87A-F44E-AC16-B693AE37DC03}" type="presParOf" srcId="{7416A3C2-B5DD-624D-A1C7-352909A2EF53}" destId="{E167FD11-46FA-1E45-B7A9-E4E9E694892B}" srcOrd="0" destOrd="0" presId="urn:microsoft.com/office/officeart/2005/8/layout/orgChart1"/>
    <dgm:cxn modelId="{9E913329-96BA-1345-9ED9-0AC1E260BC87}" type="presParOf" srcId="{E167FD11-46FA-1E45-B7A9-E4E9E694892B}" destId="{BB5AB956-B034-E14E-B5FC-C614F816A615}" srcOrd="0" destOrd="0" presId="urn:microsoft.com/office/officeart/2005/8/layout/orgChart1"/>
    <dgm:cxn modelId="{3EB9B160-DC58-3C43-A7F1-CF3F061C805F}" type="presParOf" srcId="{E167FD11-46FA-1E45-B7A9-E4E9E694892B}" destId="{2DC4F8AB-6521-EF41-899B-3FC72BE1C8F6}" srcOrd="1" destOrd="0" presId="urn:microsoft.com/office/officeart/2005/8/layout/orgChart1"/>
    <dgm:cxn modelId="{4E2CBBB4-65C9-B440-9379-8884546695E5}" type="presParOf" srcId="{7416A3C2-B5DD-624D-A1C7-352909A2EF53}" destId="{8A6EFA2E-0817-DD4E-A98B-1CE8479FAE58}" srcOrd="1" destOrd="0" presId="urn:microsoft.com/office/officeart/2005/8/layout/orgChart1"/>
    <dgm:cxn modelId="{B8A9A568-ACC6-C74A-A8AB-0713997A3895}" type="presParOf" srcId="{7416A3C2-B5DD-624D-A1C7-352909A2EF53}" destId="{D6963798-4135-2C4E-B251-59C40DB5E36E}" srcOrd="2" destOrd="0" presId="urn:microsoft.com/office/officeart/2005/8/layout/orgChart1"/>
    <dgm:cxn modelId="{98A7F4DD-E27F-1347-8B83-0D99C9B71609}" type="presParOf" srcId="{0C85991B-24A0-FD41-9AED-7EFD2A1F2B26}" destId="{6AB8BB97-53FC-A347-8109-009AA25D71E0}" srcOrd="2" destOrd="0" presId="urn:microsoft.com/office/officeart/2005/8/layout/orgChart1"/>
    <dgm:cxn modelId="{CDC17FD8-C3E4-BB41-AA04-7ADEBA417734}" type="presParOf" srcId="{6AB8BB97-53FC-A347-8109-009AA25D71E0}" destId="{18C920C2-9033-3140-A877-B0E0E780B48B}" srcOrd="0" destOrd="0" presId="urn:microsoft.com/office/officeart/2005/8/layout/orgChart1"/>
    <dgm:cxn modelId="{03493EFE-3500-5D40-AE7B-111B98899172}" type="presParOf" srcId="{6AB8BB97-53FC-A347-8109-009AA25D71E0}" destId="{E981ECEC-3395-1548-BEB5-73BCE7263AA6}" srcOrd="1" destOrd="0" presId="urn:microsoft.com/office/officeart/2005/8/layout/orgChart1"/>
    <dgm:cxn modelId="{ED9ED697-BDC3-554C-855C-AEA31B93BF05}" type="presParOf" srcId="{E981ECEC-3395-1548-BEB5-73BCE7263AA6}" destId="{01C88074-2339-1F4E-81D1-22F712A2E4A4}" srcOrd="0" destOrd="0" presId="urn:microsoft.com/office/officeart/2005/8/layout/orgChart1"/>
    <dgm:cxn modelId="{3633B7D1-D95B-D94B-A633-442C2251D5FE}" type="presParOf" srcId="{01C88074-2339-1F4E-81D1-22F712A2E4A4}" destId="{4F169559-4A5D-A845-9940-E6D6F4CD37F2}" srcOrd="0" destOrd="0" presId="urn:microsoft.com/office/officeart/2005/8/layout/orgChart1"/>
    <dgm:cxn modelId="{04A72270-14C1-9044-A2F6-F1225DFD734C}" type="presParOf" srcId="{01C88074-2339-1F4E-81D1-22F712A2E4A4}" destId="{A9BAFFA8-68B8-544D-915B-A8BB16EFC0EC}" srcOrd="1" destOrd="0" presId="urn:microsoft.com/office/officeart/2005/8/layout/orgChart1"/>
    <dgm:cxn modelId="{8715E6D5-8924-334A-B925-804A34F4BC29}" type="presParOf" srcId="{E981ECEC-3395-1548-BEB5-73BCE7263AA6}" destId="{F9B84CDD-76A2-D442-8E75-D2CA725E1EB0}" srcOrd="1" destOrd="0" presId="urn:microsoft.com/office/officeart/2005/8/layout/orgChart1"/>
    <dgm:cxn modelId="{466B4BFC-89AC-0C45-B512-7DB6215FE846}" type="presParOf" srcId="{E981ECEC-3395-1548-BEB5-73BCE7263AA6}" destId="{69180A97-A55B-DE45-BBB2-A08CABE15464}" srcOrd="2" destOrd="0" presId="urn:microsoft.com/office/officeart/2005/8/layout/orgChart1"/>
    <dgm:cxn modelId="{6D4B92CE-6979-0D49-A8D2-D6E2710D2201}" type="presParOf" srcId="{6AB8BB97-53FC-A347-8109-009AA25D71E0}" destId="{3586BBE4-53E7-134A-ACE4-9A4D4CA8294C}" srcOrd="2" destOrd="0" presId="urn:microsoft.com/office/officeart/2005/8/layout/orgChart1"/>
    <dgm:cxn modelId="{B93DDEFF-47AB-CC4B-931F-A3F9E1F3FA23}" type="presParOf" srcId="{6AB8BB97-53FC-A347-8109-009AA25D71E0}" destId="{E2E6C047-4D1F-BF47-B323-42C60906890A}" srcOrd="3" destOrd="0" presId="urn:microsoft.com/office/officeart/2005/8/layout/orgChart1"/>
    <dgm:cxn modelId="{78DC3A36-FB96-C947-80B8-F82449C2C104}" type="presParOf" srcId="{E2E6C047-4D1F-BF47-B323-42C60906890A}" destId="{9EBD7B1F-A338-E04B-908E-E6622D5B4EE9}" srcOrd="0" destOrd="0" presId="urn:microsoft.com/office/officeart/2005/8/layout/orgChart1"/>
    <dgm:cxn modelId="{CB108CCB-1041-984F-AB83-3FCA2FFB0AEA}" type="presParOf" srcId="{9EBD7B1F-A338-E04B-908E-E6622D5B4EE9}" destId="{A4A076EE-0483-F34E-8D32-F2957FD68BD2}" srcOrd="0" destOrd="0" presId="urn:microsoft.com/office/officeart/2005/8/layout/orgChart1"/>
    <dgm:cxn modelId="{10C6DD31-0CBD-B34E-9E89-116031B2EB82}" type="presParOf" srcId="{9EBD7B1F-A338-E04B-908E-E6622D5B4EE9}" destId="{66E2831A-6EF2-BA4A-AD50-6A7B92161C7B}" srcOrd="1" destOrd="0" presId="urn:microsoft.com/office/officeart/2005/8/layout/orgChart1"/>
    <dgm:cxn modelId="{5E9AE841-9D94-1445-8BEB-164CCC240DC7}" type="presParOf" srcId="{E2E6C047-4D1F-BF47-B323-42C60906890A}" destId="{38B38C92-A4A2-1343-B3CA-07CF39D3CFF5}" srcOrd="1" destOrd="0" presId="urn:microsoft.com/office/officeart/2005/8/layout/orgChart1"/>
    <dgm:cxn modelId="{E7682496-12CE-A844-B7EF-5E4D2C59A58F}" type="presParOf" srcId="{E2E6C047-4D1F-BF47-B323-42C60906890A}" destId="{CCF3D43E-54F9-4E46-A7CA-F1175933F022}" srcOrd="2" destOrd="0" presId="urn:microsoft.com/office/officeart/2005/8/layout/orgChart1"/>
    <dgm:cxn modelId="{13CF7A9E-1CA6-6C43-8654-95DBE4B7E599}" type="presParOf" srcId="{6AB8BB97-53FC-A347-8109-009AA25D71E0}" destId="{F59D6139-BA54-7540-80DA-F77EFF56FA4C}" srcOrd="4" destOrd="0" presId="urn:microsoft.com/office/officeart/2005/8/layout/orgChart1"/>
    <dgm:cxn modelId="{0A4601A2-E290-BD4F-8FFD-554ED57C6D12}" type="presParOf" srcId="{6AB8BB97-53FC-A347-8109-009AA25D71E0}" destId="{6E73AD79-6611-A246-B4E1-11EB9DA94549}" srcOrd="5" destOrd="0" presId="urn:microsoft.com/office/officeart/2005/8/layout/orgChart1"/>
    <dgm:cxn modelId="{BBE41F3F-7BCA-F245-A833-1458FD81ADD1}" type="presParOf" srcId="{6E73AD79-6611-A246-B4E1-11EB9DA94549}" destId="{36A5F1B7-452E-6944-A052-BCF16BAF7B4C}" srcOrd="0" destOrd="0" presId="urn:microsoft.com/office/officeart/2005/8/layout/orgChart1"/>
    <dgm:cxn modelId="{BD89D4C3-597A-0846-A22B-1441F90AC7F4}" type="presParOf" srcId="{36A5F1B7-452E-6944-A052-BCF16BAF7B4C}" destId="{8591C573-146B-6E47-BF27-0B62C5C6F937}" srcOrd="0" destOrd="0" presId="urn:microsoft.com/office/officeart/2005/8/layout/orgChart1"/>
    <dgm:cxn modelId="{4F68448E-067F-1C42-B20C-0A86C8CA5D10}" type="presParOf" srcId="{36A5F1B7-452E-6944-A052-BCF16BAF7B4C}" destId="{AB75C9DA-F34E-5748-BF91-F6D7C37A2090}" srcOrd="1" destOrd="0" presId="urn:microsoft.com/office/officeart/2005/8/layout/orgChart1"/>
    <dgm:cxn modelId="{3D037083-6889-5746-944D-4062850FB217}" type="presParOf" srcId="{6E73AD79-6611-A246-B4E1-11EB9DA94549}" destId="{F197A809-2FAF-BC4B-8397-F4D0BE54BD6F}" srcOrd="1" destOrd="0" presId="urn:microsoft.com/office/officeart/2005/8/layout/orgChart1"/>
    <dgm:cxn modelId="{AEB18248-7725-AD47-BDBC-D42CFB2A3EFE}" type="presParOf" srcId="{6E73AD79-6611-A246-B4E1-11EB9DA94549}" destId="{6FCE4A94-AF36-AF4C-AF83-80A618D1A4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D6139-BA54-7540-80DA-F77EFF56FA4C}">
      <dsp:nvSpPr>
        <dsp:cNvPr id="0" name=""/>
        <dsp:cNvSpPr/>
      </dsp:nvSpPr>
      <dsp:spPr>
        <a:xfrm>
          <a:off x="4267852" y="2071942"/>
          <a:ext cx="1962323" cy="1648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517"/>
              </a:lnTo>
              <a:lnTo>
                <a:pt x="1962323" y="16485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6BBE4-53E7-134A-ACE4-9A4D4CA8294C}">
      <dsp:nvSpPr>
        <dsp:cNvPr id="0" name=""/>
        <dsp:cNvSpPr/>
      </dsp:nvSpPr>
      <dsp:spPr>
        <a:xfrm>
          <a:off x="4267852" y="2071942"/>
          <a:ext cx="2530321" cy="897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293"/>
              </a:lnTo>
              <a:lnTo>
                <a:pt x="2530321" y="89729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920C2-9033-3140-A877-B0E0E780B48B}">
      <dsp:nvSpPr>
        <dsp:cNvPr id="0" name=""/>
        <dsp:cNvSpPr/>
      </dsp:nvSpPr>
      <dsp:spPr>
        <a:xfrm>
          <a:off x="1506555" y="2071942"/>
          <a:ext cx="2761297" cy="920876"/>
        </a:xfrm>
        <a:custGeom>
          <a:avLst/>
          <a:gdLst/>
          <a:ahLst/>
          <a:cxnLst/>
          <a:rect l="0" t="0" r="0" b="0"/>
          <a:pathLst>
            <a:path>
              <a:moveTo>
                <a:pt x="2761297" y="0"/>
              </a:moveTo>
              <a:lnTo>
                <a:pt x="2761297" y="920876"/>
              </a:lnTo>
              <a:lnTo>
                <a:pt x="0" y="9208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78824-E96A-E54A-B8A8-3CDCA7C6395F}">
      <dsp:nvSpPr>
        <dsp:cNvPr id="0" name=""/>
        <dsp:cNvSpPr/>
      </dsp:nvSpPr>
      <dsp:spPr>
        <a:xfrm>
          <a:off x="4267852" y="2071942"/>
          <a:ext cx="789966" cy="191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5864"/>
              </a:lnTo>
              <a:lnTo>
                <a:pt x="789966" y="1865864"/>
              </a:lnTo>
              <a:lnTo>
                <a:pt x="789966" y="19171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60F80-1434-1840-8BBD-B1508AB390FF}">
      <dsp:nvSpPr>
        <dsp:cNvPr id="0" name=""/>
        <dsp:cNvSpPr/>
      </dsp:nvSpPr>
      <dsp:spPr>
        <a:xfrm>
          <a:off x="3053887" y="2071942"/>
          <a:ext cx="1213965" cy="1921289"/>
        </a:xfrm>
        <a:custGeom>
          <a:avLst/>
          <a:gdLst/>
          <a:ahLst/>
          <a:cxnLst/>
          <a:rect l="0" t="0" r="0" b="0"/>
          <a:pathLst>
            <a:path>
              <a:moveTo>
                <a:pt x="1213965" y="0"/>
              </a:moveTo>
              <a:lnTo>
                <a:pt x="1213965" y="1870044"/>
              </a:lnTo>
              <a:lnTo>
                <a:pt x="0" y="1870044"/>
              </a:lnTo>
              <a:lnTo>
                <a:pt x="0" y="19212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523B-2717-2542-853B-17BCD9F8DC7B}">
      <dsp:nvSpPr>
        <dsp:cNvPr id="0" name=""/>
        <dsp:cNvSpPr/>
      </dsp:nvSpPr>
      <dsp:spPr>
        <a:xfrm>
          <a:off x="4267852" y="1352505"/>
          <a:ext cx="2518452" cy="719437"/>
        </a:xfrm>
        <a:custGeom>
          <a:avLst/>
          <a:gdLst/>
          <a:ahLst/>
          <a:cxnLst/>
          <a:rect l="0" t="0" r="0" b="0"/>
          <a:pathLst>
            <a:path>
              <a:moveTo>
                <a:pt x="0" y="719437"/>
              </a:moveTo>
              <a:lnTo>
                <a:pt x="251845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8CC99-8002-224D-9046-0588A7705896}">
      <dsp:nvSpPr>
        <dsp:cNvPr id="0" name=""/>
        <dsp:cNvSpPr/>
      </dsp:nvSpPr>
      <dsp:spPr>
        <a:xfrm>
          <a:off x="1620537" y="1320192"/>
          <a:ext cx="2647315" cy="751750"/>
        </a:xfrm>
        <a:custGeom>
          <a:avLst/>
          <a:gdLst/>
          <a:ahLst/>
          <a:cxnLst/>
          <a:rect l="0" t="0" r="0" b="0"/>
          <a:pathLst>
            <a:path>
              <a:moveTo>
                <a:pt x="2647315" y="751750"/>
              </a:moveTo>
              <a:lnTo>
                <a:pt x="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69DD3-5F4B-ED46-8F3C-1C7C691FEB74}">
      <dsp:nvSpPr>
        <dsp:cNvPr id="0" name=""/>
        <dsp:cNvSpPr/>
      </dsp:nvSpPr>
      <dsp:spPr>
        <a:xfrm>
          <a:off x="2715739" y="2071942"/>
          <a:ext cx="1552112" cy="168459"/>
        </a:xfrm>
        <a:custGeom>
          <a:avLst/>
          <a:gdLst/>
          <a:ahLst/>
          <a:cxnLst/>
          <a:rect l="0" t="0" r="0" b="0"/>
          <a:pathLst>
            <a:path>
              <a:moveTo>
                <a:pt x="1552112" y="0"/>
              </a:moveTo>
              <a:lnTo>
                <a:pt x="1552112" y="117215"/>
              </a:lnTo>
              <a:lnTo>
                <a:pt x="0" y="117215"/>
              </a:lnTo>
              <a:lnTo>
                <a:pt x="0" y="1684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9CE99-11D4-D84D-B7F6-E008F2A82F98}">
      <dsp:nvSpPr>
        <dsp:cNvPr id="0" name=""/>
        <dsp:cNvSpPr/>
      </dsp:nvSpPr>
      <dsp:spPr>
        <a:xfrm>
          <a:off x="4267852" y="2071942"/>
          <a:ext cx="1231136" cy="23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22"/>
              </a:lnTo>
              <a:lnTo>
                <a:pt x="1231136" y="187922"/>
              </a:lnTo>
              <a:lnTo>
                <a:pt x="1231136" y="23916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17367-57AF-3A40-B5B1-436F8D14F3D1}">
      <dsp:nvSpPr>
        <dsp:cNvPr id="0" name=""/>
        <dsp:cNvSpPr/>
      </dsp:nvSpPr>
      <dsp:spPr>
        <a:xfrm>
          <a:off x="1649265" y="2071942"/>
          <a:ext cx="2618586" cy="1511866"/>
        </a:xfrm>
        <a:custGeom>
          <a:avLst/>
          <a:gdLst/>
          <a:ahLst/>
          <a:cxnLst/>
          <a:rect l="0" t="0" r="0" b="0"/>
          <a:pathLst>
            <a:path>
              <a:moveTo>
                <a:pt x="2618586" y="0"/>
              </a:moveTo>
              <a:lnTo>
                <a:pt x="2618586" y="1460621"/>
              </a:lnTo>
              <a:lnTo>
                <a:pt x="0" y="1460621"/>
              </a:lnTo>
              <a:lnTo>
                <a:pt x="0" y="151186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65DA1-93AB-C54F-B765-79988FE31F89}">
      <dsp:nvSpPr>
        <dsp:cNvPr id="0" name=""/>
        <dsp:cNvSpPr/>
      </dsp:nvSpPr>
      <dsp:spPr>
        <a:xfrm>
          <a:off x="2986517" y="470123"/>
          <a:ext cx="2562669" cy="1601819"/>
        </a:xfrm>
        <a:prstGeom prst="rect">
          <a:avLst/>
        </a:prstGeom>
        <a:solidFill>
          <a:srgbClr val="F08933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noProof="0" dirty="0"/>
            <a:t>Eğitim Fakültesi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noProof="0" dirty="0"/>
            <a:t>Dekan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noProof="0" dirty="0"/>
            <a:t>Prof. Dr. Salih Zeki Genç</a:t>
          </a:r>
        </a:p>
      </dsp:txBody>
      <dsp:txXfrm>
        <a:off x="2986517" y="470123"/>
        <a:ext cx="2562669" cy="1601819"/>
      </dsp:txXfrm>
    </dsp:sp>
    <dsp:sp modelId="{5D0397F1-5767-1D45-9F20-3592D5545870}">
      <dsp:nvSpPr>
        <dsp:cNvPr id="0" name=""/>
        <dsp:cNvSpPr/>
      </dsp:nvSpPr>
      <dsp:spPr>
        <a:xfrm>
          <a:off x="1261580" y="3583808"/>
          <a:ext cx="775371" cy="7186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Temel Eğitim</a:t>
          </a:r>
        </a:p>
      </dsp:txBody>
      <dsp:txXfrm>
        <a:off x="1261580" y="3583808"/>
        <a:ext cx="775371" cy="718627"/>
      </dsp:txXfrm>
    </dsp:sp>
    <dsp:sp modelId="{771DAC84-37CC-E049-811F-345657B493EC}">
      <dsp:nvSpPr>
        <dsp:cNvPr id="0" name=""/>
        <dsp:cNvSpPr/>
      </dsp:nvSpPr>
      <dsp:spPr>
        <a:xfrm>
          <a:off x="5024968" y="2311110"/>
          <a:ext cx="948040" cy="603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Güzel Sanatlar Eğitimi</a:t>
          </a:r>
        </a:p>
      </dsp:txBody>
      <dsp:txXfrm>
        <a:off x="5024968" y="2311110"/>
        <a:ext cx="948040" cy="603302"/>
      </dsp:txXfrm>
    </dsp:sp>
    <dsp:sp modelId="{492595E3-725D-FA41-A5C2-68A4497D0B65}">
      <dsp:nvSpPr>
        <dsp:cNvPr id="0" name=""/>
        <dsp:cNvSpPr/>
      </dsp:nvSpPr>
      <dsp:spPr>
        <a:xfrm>
          <a:off x="2229049" y="2240402"/>
          <a:ext cx="973380" cy="661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noProof="0" dirty="0"/>
            <a:t>Eğitim Bilimleri</a:t>
          </a:r>
        </a:p>
      </dsp:txBody>
      <dsp:txXfrm>
        <a:off x="2229049" y="2240402"/>
        <a:ext cx="973380" cy="661540"/>
      </dsp:txXfrm>
    </dsp:sp>
    <dsp:sp modelId="{CE9D6C67-708C-934C-B67D-758BF9A53F2A}">
      <dsp:nvSpPr>
        <dsp:cNvPr id="0" name=""/>
        <dsp:cNvSpPr/>
      </dsp:nvSpPr>
      <dsp:spPr>
        <a:xfrm>
          <a:off x="744231" y="1320192"/>
          <a:ext cx="1752612" cy="6980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Dekan Yrd.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baseline="0" noProof="0" dirty="0"/>
            <a:t>Doç. Dr. Salim Razı</a:t>
          </a:r>
          <a:endParaRPr lang="tr-TR" sz="1200" b="1" kern="1200" noProof="0" dirty="0"/>
        </a:p>
      </dsp:txBody>
      <dsp:txXfrm>
        <a:off x="744231" y="1320192"/>
        <a:ext cx="1752612" cy="698039"/>
      </dsp:txXfrm>
    </dsp:sp>
    <dsp:sp modelId="{749ABB73-CA7F-CD40-8052-486567478B39}">
      <dsp:nvSpPr>
        <dsp:cNvPr id="0" name=""/>
        <dsp:cNvSpPr/>
      </dsp:nvSpPr>
      <dsp:spPr>
        <a:xfrm>
          <a:off x="5973009" y="1352505"/>
          <a:ext cx="1626590" cy="661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Dekan Yrd.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baseline="0" noProof="0" dirty="0"/>
            <a:t>Doç. Dr. Adil </a:t>
          </a:r>
          <a:r>
            <a:rPr lang="tr-TR" sz="1200" b="1" kern="1200" baseline="0" noProof="0" dirty="0" err="1"/>
            <a:t>Çoruk</a:t>
          </a:r>
          <a:endParaRPr lang="tr-TR" sz="1200" b="1" kern="1200" noProof="0" dirty="0"/>
        </a:p>
      </dsp:txBody>
      <dsp:txXfrm>
        <a:off x="5973009" y="1352505"/>
        <a:ext cx="1626590" cy="661916"/>
      </dsp:txXfrm>
    </dsp:sp>
    <dsp:sp modelId="{D0148B38-B279-ED45-B3A5-A0F7C93C0CB7}">
      <dsp:nvSpPr>
        <dsp:cNvPr id="0" name=""/>
        <dsp:cNvSpPr/>
      </dsp:nvSpPr>
      <dsp:spPr>
        <a:xfrm>
          <a:off x="2610898" y="3993232"/>
          <a:ext cx="885976" cy="7026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Matematik ve Fen Bilimleri Eğitimi</a:t>
          </a:r>
        </a:p>
      </dsp:txBody>
      <dsp:txXfrm>
        <a:off x="2610898" y="3993232"/>
        <a:ext cx="885976" cy="702672"/>
      </dsp:txXfrm>
    </dsp:sp>
    <dsp:sp modelId="{BB5AB956-B034-E14E-B5FC-C614F816A615}">
      <dsp:nvSpPr>
        <dsp:cNvPr id="0" name=""/>
        <dsp:cNvSpPr/>
      </dsp:nvSpPr>
      <dsp:spPr>
        <a:xfrm>
          <a:off x="4638517" y="3989052"/>
          <a:ext cx="838602" cy="6553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Türkçe ve Sosyal Bilimler Eğitimi</a:t>
          </a:r>
        </a:p>
      </dsp:txBody>
      <dsp:txXfrm>
        <a:off x="4638517" y="3989052"/>
        <a:ext cx="838602" cy="655340"/>
      </dsp:txXfrm>
    </dsp:sp>
    <dsp:sp modelId="{4F169559-4A5D-A845-9940-E6D6F4CD37F2}">
      <dsp:nvSpPr>
        <dsp:cNvPr id="0" name=""/>
        <dsp:cNvSpPr/>
      </dsp:nvSpPr>
      <dsp:spPr>
        <a:xfrm>
          <a:off x="669899" y="2664635"/>
          <a:ext cx="836655" cy="6563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noProof="0" dirty="0"/>
            <a:t>Bilgisayar ve Öğretim Teknolojileri Eğitimi</a:t>
          </a:r>
        </a:p>
      </dsp:txBody>
      <dsp:txXfrm>
        <a:off x="669899" y="2664635"/>
        <a:ext cx="836655" cy="656367"/>
      </dsp:txXfrm>
    </dsp:sp>
    <dsp:sp modelId="{A4A076EE-0483-F34E-8D32-F2957FD68BD2}">
      <dsp:nvSpPr>
        <dsp:cNvPr id="0" name=""/>
        <dsp:cNvSpPr/>
      </dsp:nvSpPr>
      <dsp:spPr>
        <a:xfrm>
          <a:off x="6798173" y="2664635"/>
          <a:ext cx="752033" cy="60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Özel Eğitim</a:t>
          </a:r>
        </a:p>
      </dsp:txBody>
      <dsp:txXfrm>
        <a:off x="6798173" y="2664635"/>
        <a:ext cx="752033" cy="609200"/>
      </dsp:txXfrm>
    </dsp:sp>
    <dsp:sp modelId="{8591C573-146B-6E47-BF27-0B62C5C6F937}">
      <dsp:nvSpPr>
        <dsp:cNvPr id="0" name=""/>
        <dsp:cNvSpPr/>
      </dsp:nvSpPr>
      <dsp:spPr>
        <a:xfrm>
          <a:off x="6230176" y="3384377"/>
          <a:ext cx="776196" cy="672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noProof="0" dirty="0"/>
            <a:t>Yabancı</a:t>
          </a:r>
          <a:r>
            <a:rPr lang="tr-TR" sz="1200" b="1" kern="1200" baseline="0" noProof="0" dirty="0"/>
            <a:t> Diller Eğitimi</a:t>
          </a:r>
          <a:endParaRPr lang="tr-TR" sz="1200" b="1" kern="1200" noProof="0" dirty="0"/>
        </a:p>
      </dsp:txBody>
      <dsp:txXfrm>
        <a:off x="6230176" y="3384377"/>
        <a:ext cx="776196" cy="67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5B6473B-F84E-8443-B8CD-F86215CBB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ABE030-BA1B-A040-A172-D58F0CB73A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83CC7F4-1A5A-264E-9CCE-33AE922262D6}" type="datetimeFigureOut">
              <a:rPr lang="en-US" altLang="en-US"/>
              <a:pPr>
                <a:defRPr/>
              </a:pPr>
              <a:t>10/21/2021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A93CBD-130B-F44C-8AF1-77EBE2054B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29CAC6-4220-2140-9D47-F915202A4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1BCA00-821D-6447-83A2-013FF39ADC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54CBFD8-1E85-8245-81EB-CE5E6550E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1E90D6A-9935-7247-95DE-E9070299C2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3561BD3-9953-D143-B6FA-11ECB3A3DBF7}" type="datetimeFigureOut">
              <a:rPr lang="en-US" altLang="en-US"/>
              <a:pPr>
                <a:defRPr/>
              </a:pPr>
              <a:t>10/21/2021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A466711-0637-AA4C-83A7-26665BC0AC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EEBB48F-7853-B745-A28C-1B3F36F91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DDA9F6-ECFE-0843-AA42-D15C96A249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4B41DC-B3E1-154F-91C3-F948C0F873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F085D13-DB3A-0B46-A0B5-95D7CC0E4A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819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xmlns="" id="{8E4E276D-C44F-3548-9EFE-ECD3BA4BD0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xmlns="" id="{4C21954D-FF64-3645-A1F4-F3F5D9A0A8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xmlns="" id="{DA99EF3D-BA70-774F-915B-595F4B2E3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57E15A-E4C5-C048-BE3E-8F2FE5E261E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543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xmlns="" id="{DA855BEC-AD04-5344-9416-FB9AA49AA2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xmlns="" id="{05782DDA-D1F9-2243-9AC0-9A8034D29B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xmlns="" id="{CBCBFC4E-75B9-D74B-A250-32A9E5550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F27507-0799-9249-822B-66E5606700A6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81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xmlns="" id="{97AE69B8-D1AB-784D-9BC5-691DFD633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xmlns="" id="{88621271-3F9C-2E43-992E-BAE252728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xmlns="" id="{13196B53-7511-6242-82D4-81805DCF1E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D18DE8-7385-FE49-BCBC-6EB96C407D04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69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57FD365-4FC7-0448-83DC-877E629B9B82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8925E8C4-3694-674E-941C-EE1D04B0DE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E3AAA2BD-F4B9-D346-95F9-EAF2FB5E8D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E8F52BCA-D805-5944-A60E-A4419D1233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D33D9644-5555-8441-A27A-44A6F5F970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E2B4D7D1-9834-2544-B47F-4B277AD7E6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F2A57339-0A3C-8647-8AC4-39AC2AFA47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54E9801E-F71B-6642-810C-E6ACA6D2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DC15-7FB5-2F4F-963B-0A357E0E0E9E}" type="datetime1">
              <a:rPr lang="tr-TR" altLang="en-US" smtClean="0"/>
              <a:t>21.10.2021</a:t>
            </a:fld>
            <a:endParaRPr lang="en-US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A9D565A-5306-444E-8D6E-EBF65955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  <a:endParaRPr lang="en-US" alt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DEFADEF9-A208-A342-BE66-6A705E6C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A3BE-E859-D44B-A2FF-03ED0914A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59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1D8DCA-C935-B342-8667-62AC292F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4A90-F2BA-4F46-888C-A05DD2329FD3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06E86-46D0-F145-B13F-08D00AB7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8A099E-B4EE-F349-9D90-EF96CEE7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31AC-423A-3B42-A278-5BC4C8E2DC1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707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B697C2C-A288-CD4F-BE31-8E0077E9DBAB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61C17511-1876-E549-9A06-9B50CBF987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196DA6C1-D3BE-FA44-8BF0-5C6E247005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F2AF778E-2719-0F4B-844E-BD45062C84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12D96371-ED54-1042-A038-14B00D6E27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76136E34-A20F-8F4A-A46B-3D0EFF4F81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xmlns="" id="{56E672E2-7075-A742-87BD-4ED22DAB375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E0059CA0-B38B-A64A-B697-E87D2F60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4028-599D-3C45-B4AA-F62B8C48E6D6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BEC07B69-EA77-4147-BED4-BF516726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F55428E-92A9-FB4C-82E6-CB06EE96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4807-941C-0F41-BBFB-CD89C76C139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78493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5E875-EAFC-2C41-8847-06E856CD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19DA-CB72-2042-B56A-470C698E9780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FB457B-2471-B541-8A84-845B2FAA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EF45E8-D38E-5E48-BC89-B32F5F7A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B1FB-84E2-EA44-897D-B76D9570CF0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5805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7EC91B2-200E-054C-9AA6-C1B20E6FFCF2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D2E89EC1-AEFF-E042-BD84-C115A7210E70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C82A5F3A-5C67-C143-972E-68441A2F910E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B049275B-BF94-DB4C-AA99-8A226F4E4DB6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xmlns="" id="{9626A879-3112-094A-A731-072686EA74F2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xmlns="" id="{5843841C-4522-7C40-B4F3-813F87A12469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490F4CC1-2B19-A94D-81BE-F1C306A0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9D04-9E95-0F4F-A72E-75E1B4F6E521}" type="datetime1">
              <a:rPr lang="tr-TR" altLang="en-US" smtClean="0"/>
              <a:t>21.10.2021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C6EF7C3-E060-C34A-B52D-357CB669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C07AE54-8C93-CB44-B0CB-2FDABF4B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A632-FA1D-EA46-BD2A-BF56D65BB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25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B69E50A-4022-FA42-894E-0D4ED945EA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B9B9-E3E8-EE42-AD2A-333705C1C104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69704FA-607B-2A40-A30E-F3729FCEC5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2C4CCF7-A709-6647-B099-C1570B6192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74E6-8839-A74A-88A9-D102ACA9FA7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5634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A56B2D0-4C99-BF4C-AB98-150A0881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680B-D0E7-DE4F-BA27-409D2CD15404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4A2CE42-1516-0D4B-B4C3-91540C2C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D5B62D2-BD4F-714A-9C29-92CC4DA2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E036-E415-8142-9180-0E089CF9AF4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1794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4D41C55-E7D9-3346-809A-C90072A3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46B0-07BF-0743-9BE5-BD4D0423F9F1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B62171E-7045-9941-9D40-A8A7DDE3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44A1E43-2E1A-9B42-879A-AC0CAD9D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302B-EA15-2244-B1D2-A7EEC178B1C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5788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AF86FF9-29FC-4348-A944-0233FF1DEB7C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FA00C0FC-7A7A-7F49-B689-583D1B9C53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A9CAB147-7CE5-974B-BA43-06DDB6C42B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E6363405-1FB3-7849-A950-B1BBAD7EAC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6AC95057-983B-F847-9D89-CE7D89214E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xmlns="" id="{69856FFB-5E73-874D-BF3B-663CED0EB8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xmlns="" id="{58C54D82-13E9-BF4E-9A7E-8D7506EC40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71467C4A-8C7F-C341-965C-F03D5527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B2C6-0144-A547-8E5E-910F0ABAD08B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FF875B3F-170A-324F-98AE-80FF8BE0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E6CF1EA1-D1EA-6245-BAE6-37915706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9C2C-30B7-FF49-A979-D9D037E8868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751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630C0E9-CD06-834B-B08C-2CFE8C29870B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F6578B6D-FA47-B844-BBC4-935ECEA9D6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4EB3CA8B-AC46-9148-8BC9-26C1447A0F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AD222D75-CFA4-B74B-A9E0-2FF94DECF6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D0E00BA0-A246-1C47-BE0D-2508D8CCE1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05667FAC-BC71-FD4E-8B58-EA7519E6EF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2FCDC095-E4D3-AD41-9FDE-CAFD76DAFF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95960AA9-1DF8-7341-976D-0B43D990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2F51-82EC-FA49-8351-344736AF528D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2042B98A-B5AB-B443-A6E0-B1CC8BC7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E1B2F18E-851E-B242-9154-964C66DA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BAC1-A63C-F543-97AC-4A69EF602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5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A099F543-4E80-A847-9910-9249896E4FE9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xmlns="" id="{F41941FD-9106-B244-9F07-1CADB4AB57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30D22EB8-00BB-D348-8435-3E8FD581C8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33F2E28C-6D66-8A49-91CA-805EA3C7D1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CBC36767-6206-E948-B300-D7F393CCD9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812341FC-115C-8645-9F80-0E39FEE042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88AEAA7A-8EFE-DD42-BE3A-27B0D3F54B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8E87E385-8A8C-A34B-B46D-9F4908B5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878F-36A1-C140-BF8B-6A1AD04C57AD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E6916067-A256-F048-B636-85743A1B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42F4CE64-7FD8-AB44-ADCB-07349D60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FC6B-6C88-624B-9D04-F722F43D043C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2122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11D15287-D4DD-694D-B726-960EF99CA28B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xmlns="" id="{855E26E5-4853-6348-813A-99D55C9704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xmlns="" id="{0F020777-17E4-9748-852E-F47F6E65C8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xmlns="" id="{4EDD8392-C0AE-5A48-ABC0-ADAAA04574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xmlns="" id="{B75B8F60-C0BE-3F4C-A9AE-83BABA6849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xmlns="" id="{9D37355B-9D7D-E247-B046-848F800A24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xmlns="" id="{F0FE12DF-D399-444A-B577-D9FE6FC8CC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4FDA2820-B2CB-734D-9A6E-1A00CA43DA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Click to edit Master title style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65A5FD-10FA-9A42-B424-F848E1BA5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4EF2B7-EC5B-1844-8162-D11FA0E7E690}" type="datetime1">
              <a:rPr lang="tr-TR" altLang="en-US" smtClean="0"/>
              <a:t>21.10.2021</a:t>
            </a:fld>
            <a:endParaRPr lang="tr-T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BE5AF-5D53-F047-AB16-CA9A25E5A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tr-TR" altLang="en-US"/>
              <a:t>ÇOMÜ Eğitim Fakültesi Oryantasyon 20 Ekim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C1FF5-4253-2742-B0C4-7757609B8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EFC04A-5F2F-534A-8269-5A6E78A74C2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xmlns="" id="{D709B238-3D87-A14A-85AD-9186C3A0C1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Click to edit Master text styles</a:t>
            </a:r>
          </a:p>
          <a:p>
            <a:pPr lvl="1"/>
            <a:r>
              <a:rPr lang="tr-TR" altLang="en-US"/>
              <a:t>Second level</a:t>
            </a:r>
          </a:p>
          <a:p>
            <a:pPr lvl="2"/>
            <a:r>
              <a:rPr lang="tr-TR" altLang="en-US"/>
              <a:t>Third level</a:t>
            </a:r>
          </a:p>
          <a:p>
            <a:pPr lvl="3"/>
            <a:r>
              <a:rPr lang="tr-TR" altLang="en-US"/>
              <a:t>Fourth level</a:t>
            </a:r>
          </a:p>
          <a:p>
            <a:pPr lvl="4"/>
            <a:r>
              <a:rPr lang="tr-TR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76" r:id="rId2"/>
    <p:sldLayoutId id="2147485482" r:id="rId3"/>
    <p:sldLayoutId id="2147485477" r:id="rId4"/>
    <p:sldLayoutId id="2147485478" r:id="rId5"/>
    <p:sldLayoutId id="2147485479" r:id="rId6"/>
    <p:sldLayoutId id="2147485483" r:id="rId7"/>
    <p:sldLayoutId id="2147485484" r:id="rId8"/>
    <p:sldLayoutId id="2147485485" r:id="rId9"/>
    <p:sldLayoutId id="2147485480" r:id="rId10"/>
    <p:sldLayoutId id="214748548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2" charset="2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hyperlink" Target="http://eb.egitim.comu.edu.tr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hyperlink" Target="http://gse.egitim.comu.edu.tr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temel.egitim.comu.edu.tr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hyperlink" Target="http://sbte.egitim.comu.edu.tr/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3.pn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.png"/><Relationship Id="rId7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yde.egitim.comu.edu.tr/" TargetMode="External"/><Relationship Id="rId10" Type="http://schemas.openxmlformats.org/officeDocument/2006/relationships/image" Target="../media/image49.jpeg"/><Relationship Id="rId4" Type="http://schemas.openxmlformats.org/officeDocument/2006/relationships/image" Target="../media/image3.png"/><Relationship Id="rId9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mik.comu.edu.tr/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ubtitle 4">
            <a:extLst>
              <a:ext uri="{FF2B5EF4-FFF2-40B4-BE49-F238E27FC236}">
                <a16:creationId xmlns:a16="http://schemas.microsoft.com/office/drawing/2014/main" xmlns="" id="{2B09D250-1C50-2445-AC6B-BD00361A1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2708275"/>
            <a:ext cx="7200900" cy="25209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tr-TR" altLang="tr-TR" sz="2500" b="1" dirty="0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Çanakkale </a:t>
            </a:r>
            <a:r>
              <a:rPr lang="tr-TR" altLang="tr-TR" sz="2500" b="1" dirty="0" err="1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Onsekiz</a:t>
            </a:r>
            <a:r>
              <a:rPr lang="tr-TR" altLang="tr-TR" sz="2500" b="1" dirty="0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 Mart Üniversitesi</a:t>
            </a:r>
          </a:p>
          <a:p>
            <a:r>
              <a:rPr lang="tr-TR" altLang="tr-TR" sz="2500" b="1" dirty="0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Eğitim Fakültesi</a:t>
            </a:r>
          </a:p>
          <a:p>
            <a:r>
              <a:rPr lang="tr-TR" altLang="tr-TR" sz="2500" b="1" dirty="0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2021-2022 Akademik Yılı</a:t>
            </a:r>
          </a:p>
          <a:p>
            <a:r>
              <a:rPr lang="tr-TR" altLang="tr-TR" sz="2500" b="1" dirty="0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Oryantasyon Programı</a:t>
            </a:r>
          </a:p>
          <a:p>
            <a:r>
              <a:rPr lang="tr-TR" altLang="tr-TR" sz="2500" b="1" dirty="0">
                <a:solidFill>
                  <a:srgbClr val="002060"/>
                </a:solidFill>
                <a:latin typeface="Chalkduster" panose="03050602040202020205" pitchFamily="66" charset="77"/>
                <a:ea typeface="ＭＳ Ｐゴシック" panose="020B0600070205080204" pitchFamily="34" charset="-128"/>
              </a:rPr>
              <a:t>20 Ekim 2021</a:t>
            </a:r>
          </a:p>
        </p:txBody>
      </p:sp>
      <p:pic>
        <p:nvPicPr>
          <p:cNvPr id="15362" name="Picture 1">
            <a:extLst>
              <a:ext uri="{FF2B5EF4-FFF2-40B4-BE49-F238E27FC236}">
                <a16:creationId xmlns:a16="http://schemas.microsoft.com/office/drawing/2014/main" xmlns="" id="{A9792307-6CD3-6C4F-BAA2-77311703B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47688"/>
            <a:ext cx="17256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xmlns="" id="{5C3E57E1-FE1C-5945-85FA-7D62271E5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96900"/>
            <a:ext cx="17510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7">
            <a:extLst>
              <a:ext uri="{FF2B5EF4-FFF2-40B4-BE49-F238E27FC236}">
                <a16:creationId xmlns:a16="http://schemas.microsoft.com/office/drawing/2014/main" xmlns="" id="{F7F20F8B-9D3B-DD44-8B99-D715BA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0722" name="Picture 7">
            <a:extLst>
              <a:ext uri="{FF2B5EF4-FFF2-40B4-BE49-F238E27FC236}">
                <a16:creationId xmlns:a16="http://schemas.microsoft.com/office/drawing/2014/main" xmlns="" id="{1DC59A1B-475E-7B45-A614-66F61D40C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5ECA1724-3303-FD45-A12A-3700EBE0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67456"/>
            <a:ext cx="5184576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Akademik Yapılanma</a:t>
            </a:r>
          </a:p>
        </p:txBody>
      </p:sp>
      <p:pic>
        <p:nvPicPr>
          <p:cNvPr id="30725" name="Picture 9">
            <a:extLst>
              <a:ext uri="{FF2B5EF4-FFF2-40B4-BE49-F238E27FC236}">
                <a16:creationId xmlns:a16="http://schemas.microsoft.com/office/drawing/2014/main" xmlns="" id="{90799CC9-D5A6-124E-BD95-C2D65B2B7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>
            <a:extLst>
              <a:ext uri="{FF2B5EF4-FFF2-40B4-BE49-F238E27FC236}">
                <a16:creationId xmlns:a16="http://schemas.microsoft.com/office/drawing/2014/main" xmlns="" id="{805F86EF-CC5E-B743-88A7-DED23DD7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939C6CDD-0FE8-1946-82AE-23BCAEC02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974056"/>
              </p:ext>
            </p:extLst>
          </p:nvPr>
        </p:nvGraphicFramePr>
        <p:xfrm>
          <a:off x="455612" y="1513632"/>
          <a:ext cx="8416925" cy="489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491721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7">
            <a:extLst>
              <a:ext uri="{FF2B5EF4-FFF2-40B4-BE49-F238E27FC236}">
                <a16:creationId xmlns:a16="http://schemas.microsoft.com/office/drawing/2014/main" xmlns="" id="{5E0D1C30-EA13-6D43-B6B8-47EF0569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1746" name="Picture 7">
            <a:extLst>
              <a:ext uri="{FF2B5EF4-FFF2-40B4-BE49-F238E27FC236}">
                <a16:creationId xmlns:a16="http://schemas.microsoft.com/office/drawing/2014/main" xmlns="" id="{D33997A5-DD04-8D42-856F-0BCA44BF6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0E89F5D-D12A-124A-94A2-5F362BAD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466" y="331107"/>
            <a:ext cx="5494832" cy="1339062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Bilgisayar ve Öğretim Teknolojileri Eğitimi Bölümü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xmlns="" id="{6AD6494D-53B2-9144-8826-A29B935BD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xmlns="" id="{287CA430-29B0-D34D-ABE8-442E26B7C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ontent Placeholder 3">
            <a:extLst>
              <a:ext uri="{FF2B5EF4-FFF2-40B4-BE49-F238E27FC236}">
                <a16:creationId xmlns:a16="http://schemas.microsoft.com/office/drawing/2014/main" xmlns="" id="{CC822B7D-6CA0-FD44-B75D-ACA7AF19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3068960"/>
            <a:ext cx="7561263" cy="340962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Bölüm Bşk.:  Prof. Dr. Mehmet </a:t>
            </a:r>
            <a:r>
              <a:rPr lang="tr-TR" altLang="en-US" sz="18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Salahlı</a:t>
            </a: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Vesile Efe</a:t>
            </a:r>
          </a:p>
          <a:p>
            <a:pPr lvl="1">
              <a:spcBef>
                <a:spcPts val="200"/>
              </a:spcBef>
            </a:pPr>
            <a:r>
              <a:rPr lang="tr-TR" altLang="en-US" sz="18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1. kat B2 blok 08 </a:t>
            </a:r>
            <a:r>
              <a:rPr lang="tr-TR" altLang="en-US" sz="18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8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  <a:endParaRPr lang="en-GB" altLang="en-US" sz="1800" b="1" dirty="0">
              <a:solidFill>
                <a:srgbClr val="FF0000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7462F3-3BB5-084A-93B7-5C360B0C7C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6"/>
          <a:stretch/>
        </p:blipFill>
        <p:spPr>
          <a:xfrm>
            <a:off x="4968756" y="2457029"/>
            <a:ext cx="1536250" cy="165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602F5-D0D0-7646-BC5C-55945F5CCE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/>
        </p:blipFill>
        <p:spPr>
          <a:xfrm>
            <a:off x="4968756" y="4293096"/>
            <a:ext cx="13965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6172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7">
            <a:extLst>
              <a:ext uri="{FF2B5EF4-FFF2-40B4-BE49-F238E27FC236}">
                <a16:creationId xmlns:a16="http://schemas.microsoft.com/office/drawing/2014/main" xmlns="" id="{5E0D1C30-EA13-6D43-B6B8-47EF0569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436095" y="6381750"/>
            <a:ext cx="3024337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 dirty="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1746" name="Picture 7">
            <a:extLst>
              <a:ext uri="{FF2B5EF4-FFF2-40B4-BE49-F238E27FC236}">
                <a16:creationId xmlns:a16="http://schemas.microsoft.com/office/drawing/2014/main" xmlns="" id="{D33997A5-DD04-8D42-856F-0BCA44BF6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0E89F5D-D12A-124A-94A2-5F362BAD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466" y="331107"/>
            <a:ext cx="5494832" cy="1339062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Eğitim Bilimleri Bölümü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xmlns="" id="{6AD6494D-53B2-9144-8826-A29B935BD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xmlns="" id="{287CA430-29B0-D34D-ABE8-442E26B7C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ontent Placeholder 3">
            <a:extLst>
              <a:ext uri="{FF2B5EF4-FFF2-40B4-BE49-F238E27FC236}">
                <a16:creationId xmlns:a16="http://schemas.microsoft.com/office/drawing/2014/main" xmlns="" id="{CC822B7D-6CA0-FD44-B75D-ACA7AF19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68553"/>
            <a:ext cx="6808321" cy="4743189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Bölüm Bşk.: Prof. Dr. Remzi Yavaş </a:t>
            </a:r>
            <a:r>
              <a:rPr lang="tr-TR" altLang="en-US" sz="1500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Kıncal</a:t>
            </a:r>
            <a:endParaRPr lang="tr-TR" altLang="en-US" sz="1500" b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i="1" dirty="0">
                <a:solidFill>
                  <a:srgbClr val="002060"/>
                </a:solidFill>
                <a:ea typeface="ＭＳ Ｐゴシック" panose="020B0600070205080204" pitchFamily="34" charset="-128"/>
                <a:hlinkClick r:id="" action="ppaction://noaction"/>
              </a:rPr>
              <a:t>Eğitim Programları ve Öğretimi</a:t>
            </a: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Prof. Dr. Remzi Yavaş </a:t>
            </a:r>
            <a:r>
              <a:rPr lang="tr-TR" altLang="en-US" sz="1500" b="1" dirty="0" err="1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Kıncal</a:t>
            </a:r>
            <a:endParaRPr lang="en-GB" altLang="en-US" sz="1500" b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i="1" dirty="0">
                <a:solidFill>
                  <a:srgbClr val="002060"/>
                </a:solidFill>
                <a:ea typeface="ＭＳ Ｐゴシック" panose="020B0600070205080204" pitchFamily="34" charset="-128"/>
                <a:hlinkClick r:id="" action="ppaction://noaction"/>
              </a:rPr>
              <a:t>Eğitim Yönetimi</a:t>
            </a: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Prof. Dr. Nejat </a:t>
            </a:r>
            <a:r>
              <a:rPr lang="tr-TR" altLang="en-US" sz="1500" b="1" dirty="0" err="1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İra</a:t>
            </a:r>
            <a:endParaRPr lang="tr-TR" altLang="en-US" sz="1500" b="1" dirty="0">
              <a:solidFill>
                <a:srgbClr val="00206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200"/>
              </a:spcBef>
            </a:pPr>
            <a:endParaRPr lang="en-GB" altLang="en-US" sz="1500" b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i="1" dirty="0">
                <a:solidFill>
                  <a:srgbClr val="002060"/>
                </a:solidFill>
                <a:ea typeface="ＭＳ Ｐゴシック" panose="020B0600070205080204" pitchFamily="34" charset="-128"/>
                <a:hlinkClick r:id="rId5"/>
              </a:rPr>
              <a:t>Eğitimde Ölçme ve Değerlendirme</a:t>
            </a: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Durmuş </a:t>
            </a:r>
            <a:r>
              <a:rPr lang="tr-TR" altLang="en-US" sz="1500" b="1" dirty="0" err="1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Özbaşı</a:t>
            </a:r>
            <a:endParaRPr lang="tr-TR" altLang="en-US" sz="1500" b="1" dirty="0">
              <a:solidFill>
                <a:srgbClr val="00206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200"/>
              </a:spcBef>
            </a:pPr>
            <a:endParaRPr lang="en-GB" altLang="en-US" sz="1500" b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i="1" dirty="0">
                <a:solidFill>
                  <a:srgbClr val="002060"/>
                </a:solidFill>
                <a:ea typeface="ＭＳ Ｐゴシック" panose="020B0600070205080204" pitchFamily="34" charset="-128"/>
                <a:hlinkClick r:id="rId5"/>
              </a:rPr>
              <a:t>Hayat Boyu Öğrenme ve Yetişkin Eğitimi</a:t>
            </a: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Mehmet Ali </a:t>
            </a:r>
            <a:r>
              <a:rPr lang="tr-TR" altLang="en-US" sz="1500" b="1" dirty="0" err="1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İçbay</a:t>
            </a:r>
            <a:endParaRPr lang="tr-TR" altLang="en-US" sz="1500" b="1" dirty="0">
              <a:solidFill>
                <a:srgbClr val="00206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200"/>
              </a:spcBef>
            </a:pP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i="1" u="sng" dirty="0" smtClean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Rehberlik ve Psikolojik Danışmanlık</a:t>
            </a:r>
            <a:endParaRPr lang="tr-TR" altLang="en-US" sz="1500" b="1" i="1" u="sng" dirty="0">
              <a:solidFill>
                <a:schemeClr val="bg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Prof. Dr. Ercan </a:t>
            </a:r>
            <a:r>
              <a:rPr lang="tr-TR" altLang="en-US" sz="1500" b="1" dirty="0" err="1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Kocayörük</a:t>
            </a:r>
            <a:endParaRPr lang="tr-TR" altLang="en-US" sz="1500" b="1" dirty="0">
              <a:solidFill>
                <a:srgbClr val="00206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200"/>
              </a:spcBef>
            </a:pPr>
            <a:endParaRPr lang="tr-TR" altLang="en-US" sz="1500" b="1" dirty="0">
              <a:solidFill>
                <a:srgbClr val="002060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i="1" dirty="0">
                <a:solidFill>
                  <a:srgbClr val="002060"/>
                </a:solidFill>
                <a:ea typeface="ＭＳ Ｐゴシック" panose="020B0600070205080204" pitchFamily="34" charset="-128"/>
                <a:hlinkClick r:id="" action="ppaction://noaction"/>
              </a:rPr>
              <a:t>Eğitimin Felsefi, Sosyal ve Tarihi Temelleri</a:t>
            </a:r>
            <a:endParaRPr lang="tr-TR" altLang="en-US" sz="15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5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Gürkan Ergen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AE7E3-50F5-B946-AFCF-0F24D000DC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52"/>
          <a:stretch/>
        </p:blipFill>
        <p:spPr>
          <a:xfrm>
            <a:off x="4860032" y="1800633"/>
            <a:ext cx="886022" cy="908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E7EEF-8D09-F64D-B405-A36E7D139D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25999" r="11984" b="50659"/>
          <a:stretch/>
        </p:blipFill>
        <p:spPr>
          <a:xfrm>
            <a:off x="4860032" y="3573016"/>
            <a:ext cx="847458" cy="649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67A3488-2B08-F147-B789-755C8E3B10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8"/>
          <a:stretch/>
        </p:blipFill>
        <p:spPr>
          <a:xfrm>
            <a:off x="4860032" y="4293096"/>
            <a:ext cx="886023" cy="769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F3C63D-8A0B-6546-A237-702C9842F8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9"/>
          <a:stretch/>
        </p:blipFill>
        <p:spPr>
          <a:xfrm>
            <a:off x="4847828" y="5157192"/>
            <a:ext cx="876300" cy="704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76B1DB-9E07-5048-A06C-315B9E0A80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8" t="21482" r="20866" b="46378"/>
          <a:stretch/>
        </p:blipFill>
        <p:spPr>
          <a:xfrm>
            <a:off x="7145248" y="4043308"/>
            <a:ext cx="867697" cy="692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10FF82-5C24-904A-8CA4-CA3F0E3D2B43}"/>
              </a:ext>
            </a:extLst>
          </p:cNvPr>
          <p:cNvSpPr txBox="1"/>
          <p:nvPr/>
        </p:nvSpPr>
        <p:spPr>
          <a:xfrm>
            <a:off x="6876256" y="3069410"/>
            <a:ext cx="151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en-US" sz="14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İlker </a:t>
            </a:r>
            <a:r>
              <a:rPr lang="tr-TR" altLang="en-US" sz="1400" b="1" dirty="0" err="1">
                <a:solidFill>
                  <a:srgbClr val="002060"/>
                </a:solidFill>
                <a:latin typeface="+mj-lt"/>
                <a:ea typeface="ＭＳ Ｐゴシック" charset="-128"/>
              </a:rPr>
              <a:t>Kısaoğlu</a:t>
            </a:r>
            <a:r>
              <a:rPr lang="tr-TR" altLang="en-US" sz="14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 </a:t>
            </a:r>
            <a:r>
              <a:rPr lang="mr-IN" altLang="en-US" sz="1400" b="1" dirty="0">
                <a:solidFill>
                  <a:srgbClr val="002060"/>
                </a:solidFill>
                <a:latin typeface="+mj-lt"/>
                <a:ea typeface="Mangal" charset="0"/>
              </a:rPr>
              <a:t>–</a:t>
            </a:r>
            <a:endParaRPr lang="tr-TR" altLang="en-US" sz="14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 algn="ctr"/>
            <a:r>
              <a:rPr lang="tr-TR" altLang="en-US" sz="14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B1 Blok 2. kat 17 </a:t>
            </a:r>
            <a:r>
              <a:rPr lang="tr-TR" altLang="en-US" sz="14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4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  <a:endParaRPr lang="en-GB" altLang="en-US" sz="1400" b="1" dirty="0">
              <a:solidFill>
                <a:srgbClr val="FF0000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067067-8BB4-AA4B-B199-2FBE9AA02AF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0" r="16665" b="50548"/>
          <a:stretch/>
        </p:blipFill>
        <p:spPr>
          <a:xfrm>
            <a:off x="4860032" y="5949280"/>
            <a:ext cx="662845" cy="88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D6870-8BAE-FD4F-A77B-D636467658E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2" t="4687" r="10164" b="27071"/>
          <a:stretch/>
        </p:blipFill>
        <p:spPr>
          <a:xfrm>
            <a:off x="4860032" y="2708920"/>
            <a:ext cx="847458" cy="79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18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7">
            <a:extLst>
              <a:ext uri="{FF2B5EF4-FFF2-40B4-BE49-F238E27FC236}">
                <a16:creationId xmlns:a16="http://schemas.microsoft.com/office/drawing/2014/main" xmlns="" id="{5E0D1C30-EA13-6D43-B6B8-47EF0569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1746" name="Picture 7">
            <a:extLst>
              <a:ext uri="{FF2B5EF4-FFF2-40B4-BE49-F238E27FC236}">
                <a16:creationId xmlns:a16="http://schemas.microsoft.com/office/drawing/2014/main" xmlns="" id="{D33997A5-DD04-8D42-856F-0BCA44BF6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0E89F5D-D12A-124A-94A2-5F362BAD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466" y="331107"/>
            <a:ext cx="5494832" cy="1339062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Güzel Sanatlar Eğitimi Bölümü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xmlns="" id="{6AD6494D-53B2-9144-8826-A29B935BD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xmlns="" id="{287CA430-29B0-D34D-ABE8-442E26B7C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ontent Placeholder 3">
            <a:extLst>
              <a:ext uri="{FF2B5EF4-FFF2-40B4-BE49-F238E27FC236}">
                <a16:creationId xmlns:a16="http://schemas.microsoft.com/office/drawing/2014/main" xmlns="" id="{CC822B7D-6CA0-FD44-B75D-ACA7AF19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68" y="2276872"/>
            <a:ext cx="7561263" cy="424934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Bölüm Bşk.: Doç. Dr. Fatih Balcı</a:t>
            </a: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800" b="1" i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hlinkClick r:id="rId5"/>
              </a:rPr>
              <a:t>Müzik Eğitimi</a:t>
            </a:r>
            <a:endParaRPr lang="tr-TR" altLang="en-US" sz="1800" b="1" i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Doç. Dr. Begüm </a:t>
            </a:r>
            <a:r>
              <a:rPr lang="tr-TR" altLang="en-US" sz="18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Aytemur</a:t>
            </a: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200"/>
              </a:spcBef>
            </a:pPr>
            <a:endParaRPr lang="en-GB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endParaRPr lang="tr-TR" altLang="en-US" sz="1800" b="1" i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200"/>
              </a:spcBef>
            </a:pPr>
            <a:r>
              <a:rPr lang="tr-TR" altLang="en-US" sz="1800" b="1" i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hlinkClick r:id="" action="ppaction://noaction"/>
              </a:rPr>
              <a:t>Resim-İş Eğitimi</a:t>
            </a:r>
            <a:endParaRPr lang="tr-TR" altLang="en-US" sz="1800" b="1" i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Doç. Dr. Samet Doğan</a:t>
            </a:r>
            <a:endParaRPr lang="en-GB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Vesile Efe</a:t>
            </a:r>
          </a:p>
          <a:p>
            <a:pPr lvl="1">
              <a:spcBef>
                <a:spcPts val="200"/>
              </a:spcBef>
            </a:pP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1. Kat B2 08 </a:t>
            </a:r>
            <a:r>
              <a:rPr lang="tr-TR" altLang="en-US" sz="16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  <a:endParaRPr lang="en-GB" altLang="en-US" sz="1600" b="1" dirty="0">
              <a:solidFill>
                <a:srgbClr val="FF0000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F3EC6A-1DE1-564F-8519-12A6AF67E4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t="9177" r="31808" b="27320"/>
          <a:stretch/>
        </p:blipFill>
        <p:spPr>
          <a:xfrm>
            <a:off x="6156176" y="1700808"/>
            <a:ext cx="1008112" cy="1176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0D95F2-FE39-F444-AC27-5B7A3357EB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11882" b="14734"/>
          <a:stretch/>
        </p:blipFill>
        <p:spPr>
          <a:xfrm>
            <a:off x="6151916" y="2949292"/>
            <a:ext cx="974441" cy="1055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ADF9CA-ED17-7D4E-919D-EA890691E7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/>
        </p:blipFill>
        <p:spPr>
          <a:xfrm>
            <a:off x="6151916" y="5135788"/>
            <a:ext cx="974441" cy="1155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8B1EF6-8BF1-6A4C-ABF8-7317B819D4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1"/>
          <a:stretch/>
        </p:blipFill>
        <p:spPr>
          <a:xfrm>
            <a:off x="6084168" y="4077072"/>
            <a:ext cx="1060450" cy="11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85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B66C1C-3314-A540-B39B-320FE2E2D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13868" b="5427"/>
          <a:stretch/>
        </p:blipFill>
        <p:spPr>
          <a:xfrm>
            <a:off x="5148063" y="1385637"/>
            <a:ext cx="709521" cy="894180"/>
          </a:xfrm>
          <a:prstGeom prst="rect">
            <a:avLst/>
          </a:prstGeom>
        </p:spPr>
      </p:pic>
      <p:sp>
        <p:nvSpPr>
          <p:cNvPr id="31745" name="Footer Placeholder 7">
            <a:extLst>
              <a:ext uri="{FF2B5EF4-FFF2-40B4-BE49-F238E27FC236}">
                <a16:creationId xmlns:a16="http://schemas.microsoft.com/office/drawing/2014/main" xmlns="" id="{5E0D1C30-EA13-6D43-B6B8-47EF0569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1746" name="Picture 7">
            <a:extLst>
              <a:ext uri="{FF2B5EF4-FFF2-40B4-BE49-F238E27FC236}">
                <a16:creationId xmlns:a16="http://schemas.microsoft.com/office/drawing/2014/main" xmlns="" id="{D33997A5-DD04-8D42-856F-0BCA44BF6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0E89F5D-D12A-124A-94A2-5F362BAD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466" y="331107"/>
            <a:ext cx="5494832" cy="1339062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Matematik ve Fen Bilimleri Eğitimi Bölümü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xmlns="" id="{6AD6494D-53B2-9144-8826-A29B935BD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xmlns="" id="{287CA430-29B0-D34D-ABE8-442E26B7C0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ontent Placeholder 3">
            <a:extLst>
              <a:ext uri="{FF2B5EF4-FFF2-40B4-BE49-F238E27FC236}">
                <a16:creationId xmlns:a16="http://schemas.microsoft.com/office/drawing/2014/main" xmlns="" id="{CC822B7D-6CA0-FD44-B75D-ACA7AF19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3" y="1886069"/>
            <a:ext cx="5696372" cy="4491038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Bölüm Bşk.: Doç. Dr. Fatih Doğan</a:t>
            </a:r>
          </a:p>
          <a:p>
            <a:pPr lvl="1">
              <a:spcBef>
                <a:spcPts val="100"/>
              </a:spcBef>
            </a:pPr>
            <a:endParaRPr lang="tr-TR" altLang="en-US" sz="1600" b="1" i="1" dirty="0">
              <a:latin typeface="+mj-lt"/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i="1" dirty="0">
                <a:latin typeface="+mj-lt"/>
                <a:ea typeface="ＭＳ Ｐゴシック" panose="020B0600070205080204" pitchFamily="34" charset="-128"/>
                <a:hlinkClick r:id="" action="ppaction://noaction"/>
              </a:rPr>
              <a:t>Biyoloji Eğitimi</a:t>
            </a:r>
            <a:endParaRPr lang="tr-TR" altLang="en-US" sz="16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Dr. </a:t>
            </a:r>
            <a:r>
              <a:rPr lang="tr-TR" altLang="en-US" sz="16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Öğr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. Üyesi F. Sevil Yalçın</a:t>
            </a:r>
            <a:endParaRPr lang="en-GB" altLang="en-US" sz="1600" b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endParaRPr lang="tr-TR" altLang="en-US" sz="1600" b="1" i="1" dirty="0">
              <a:latin typeface="+mj-lt"/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i="1" dirty="0">
                <a:latin typeface="+mj-lt"/>
                <a:ea typeface="ＭＳ Ｐゴシック" panose="020B0600070205080204" pitchFamily="34" charset="-128"/>
                <a:hlinkClick r:id="" action="ppaction://noaction"/>
              </a:rPr>
              <a:t>Fen Bilgisi Eğitimi</a:t>
            </a:r>
            <a:endParaRPr lang="tr-TR" altLang="en-US" sz="16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Doç. Dr. Fatih Doğan</a:t>
            </a:r>
            <a:endParaRPr lang="en-GB" altLang="en-US" sz="1600" b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endParaRPr lang="tr-TR" altLang="en-US" sz="1600" b="1" i="1" dirty="0">
              <a:latin typeface="+mj-lt"/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i="1" dirty="0">
                <a:latin typeface="+mj-lt"/>
                <a:ea typeface="ＭＳ Ｐゴシック" panose="020B0600070205080204" pitchFamily="34" charset="-128"/>
                <a:hlinkClick r:id="" action="ppaction://noaction"/>
              </a:rPr>
              <a:t>Fizik Eğitimi</a:t>
            </a:r>
            <a:r>
              <a:rPr lang="tr-TR" altLang="en-US" sz="1600" b="1" i="1" dirty="0">
                <a:latin typeface="+mj-lt"/>
                <a:ea typeface="ＭＳ Ｐゴシック" panose="020B0600070205080204" pitchFamily="34" charset="-128"/>
              </a:rPr>
              <a:t> </a:t>
            </a:r>
            <a:endParaRPr lang="tr-TR" altLang="en-US" sz="1600" b="1" i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Dr. </a:t>
            </a:r>
            <a:r>
              <a:rPr lang="tr-TR" altLang="en-US" sz="16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Öğr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. Üyesi Esin Şahin</a:t>
            </a:r>
            <a:endParaRPr lang="en-GB" altLang="en-US" sz="1600" b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endParaRPr lang="tr-TR" altLang="en-US" sz="1600" b="1" i="1" dirty="0">
              <a:latin typeface="+mj-lt"/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i="1" dirty="0">
                <a:latin typeface="+mj-lt"/>
                <a:ea typeface="ＭＳ Ｐゴシック" panose="020B0600070205080204" pitchFamily="34" charset="-128"/>
                <a:hlinkClick r:id="" action="ppaction://noaction"/>
              </a:rPr>
              <a:t>Kimya Eğitimi</a:t>
            </a:r>
            <a:endParaRPr lang="tr-TR" altLang="en-US" sz="16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Dr. </a:t>
            </a:r>
            <a:r>
              <a:rPr lang="tr-TR" altLang="en-US" sz="16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Öğr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. Üyesi Sakıp Kahraman</a:t>
            </a:r>
            <a:endParaRPr lang="en-GB" altLang="en-US" sz="1600" b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endParaRPr lang="tr-TR" altLang="en-US" sz="1600" b="1" i="1" dirty="0">
              <a:latin typeface="+mj-lt"/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i="1" dirty="0">
                <a:latin typeface="+mj-lt"/>
                <a:ea typeface="ＭＳ Ｐゴシック" panose="020B0600070205080204" pitchFamily="34" charset="-128"/>
                <a:hlinkClick r:id="" action="ppaction://noaction"/>
              </a:rPr>
              <a:t>Matematik Eğitimi</a:t>
            </a:r>
            <a:endParaRPr lang="tr-TR" altLang="en-US" sz="16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Prof. Dr. Güney Hacıömeroğlu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F613AF-7EEF-7C4B-8A42-A6C23D51B0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11423" r="20300" b="27500"/>
          <a:stretch/>
        </p:blipFill>
        <p:spPr>
          <a:xfrm>
            <a:off x="5148064" y="3918000"/>
            <a:ext cx="736083" cy="807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56CFE1-298D-EE43-BCAD-9CF2A642E9C8}"/>
              </a:ext>
            </a:extLst>
          </p:cNvPr>
          <p:cNvSpPr txBox="1"/>
          <p:nvPr/>
        </p:nvSpPr>
        <p:spPr>
          <a:xfrm>
            <a:off x="6401862" y="2781389"/>
            <a:ext cx="201622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Nevin Alpaslan</a:t>
            </a:r>
          </a:p>
          <a:p>
            <a:pPr algn="ctr">
              <a:spcBef>
                <a:spcPts val="100"/>
              </a:spcBef>
            </a:pP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B1 Blok 1. kat</a:t>
            </a:r>
          </a:p>
          <a:p>
            <a:pPr algn="ctr">
              <a:spcBef>
                <a:spcPts val="100"/>
              </a:spcBef>
            </a:pP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09 </a:t>
            </a:r>
            <a:r>
              <a:rPr lang="tr-TR" altLang="en-US" sz="16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0DC489-C991-4C47-8B44-0C266E1C6B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8" t="2916" b="49159"/>
          <a:stretch/>
        </p:blipFill>
        <p:spPr>
          <a:xfrm>
            <a:off x="5132061" y="5593462"/>
            <a:ext cx="767392" cy="8598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29E289-272D-C74E-9CDC-E28BA971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r="13868" b="5427"/>
          <a:stretch/>
        </p:blipFill>
        <p:spPr>
          <a:xfrm>
            <a:off x="5148063" y="3068960"/>
            <a:ext cx="709522" cy="89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658363-7DE7-C04F-9B96-F8D78AE8D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76054"/>
            <a:ext cx="736083" cy="913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18B152-09C5-6E4C-87E5-09C5068194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1"/>
          <a:stretch/>
        </p:blipFill>
        <p:spPr>
          <a:xfrm>
            <a:off x="5132061" y="2232732"/>
            <a:ext cx="736083" cy="8071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A39BAB4-2EAA-634E-9B57-15C77CA504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t="3485" r="28999" b="50000"/>
          <a:stretch/>
        </p:blipFill>
        <p:spPr>
          <a:xfrm>
            <a:off x="7025601" y="4043979"/>
            <a:ext cx="768746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188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7">
            <a:extLst>
              <a:ext uri="{FF2B5EF4-FFF2-40B4-BE49-F238E27FC236}">
                <a16:creationId xmlns:a16="http://schemas.microsoft.com/office/drawing/2014/main" xmlns="" id="{5E0D1C30-EA13-6D43-B6B8-47EF0569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1746" name="Picture 7">
            <a:extLst>
              <a:ext uri="{FF2B5EF4-FFF2-40B4-BE49-F238E27FC236}">
                <a16:creationId xmlns:a16="http://schemas.microsoft.com/office/drawing/2014/main" xmlns="" id="{D33997A5-DD04-8D42-856F-0BCA44BF6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0E89F5D-D12A-124A-94A2-5F362BAD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466" y="331107"/>
            <a:ext cx="5494832" cy="1339062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Özel Eğitim Bölümü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xmlns="" id="{6AD6494D-53B2-9144-8826-A29B935BD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xmlns="" id="{287CA430-29B0-D34D-ABE8-442E26B7C0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Content Placeholder 3">
            <a:extLst>
              <a:ext uri="{FF2B5EF4-FFF2-40B4-BE49-F238E27FC236}">
                <a16:creationId xmlns:a16="http://schemas.microsoft.com/office/drawing/2014/main" xmlns="" id="{CC822B7D-6CA0-FD44-B75D-ACA7AF19E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3068960"/>
            <a:ext cx="5184502" cy="340962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Bölüm Bşk.:  Prof. Dr. Salih Zeki Genç</a:t>
            </a: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>
              <a:spcBef>
                <a:spcPts val="200"/>
              </a:spcBef>
            </a:pPr>
            <a:r>
              <a:rPr lang="tr-TR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Zihin Engelliler Eğitimi Anabilim Dalı Başkanı:</a:t>
            </a:r>
          </a:p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Dr. </a:t>
            </a:r>
            <a:r>
              <a:rPr lang="tr-TR" altLang="en-US" sz="18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Öğr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. Üyesi Sinan Kalkan</a:t>
            </a: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charset="-128"/>
            </a:endParaRPr>
          </a:p>
          <a:p>
            <a:pPr>
              <a:spcBef>
                <a:spcPts val="2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Ümit Serap Özcan</a:t>
            </a:r>
          </a:p>
          <a:p>
            <a:pPr lvl="1">
              <a:spcBef>
                <a:spcPts val="200"/>
              </a:spcBef>
            </a:pPr>
            <a:r>
              <a:rPr lang="tr-TR" altLang="en-US" sz="18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1. kat A2 blok 12 </a:t>
            </a:r>
            <a:r>
              <a:rPr lang="tr-TR" altLang="en-US" sz="18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8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800E82C-BCD8-AA4C-BBF7-8F4D360AF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10" y="2526736"/>
            <a:ext cx="1119610" cy="1119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520BD1-1F41-3F4E-A55D-501FC3F915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4" t="10100" r="33731" b="27548"/>
          <a:stretch/>
        </p:blipFill>
        <p:spPr>
          <a:xfrm>
            <a:off x="6348995" y="3717032"/>
            <a:ext cx="959309" cy="1368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9C558D-5D07-484E-8414-4395D56372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19551" r="10868" b="11180"/>
          <a:stretch/>
        </p:blipFill>
        <p:spPr>
          <a:xfrm>
            <a:off x="6332710" y="5157192"/>
            <a:ext cx="1047602" cy="12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90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7">
            <a:extLst>
              <a:ext uri="{FF2B5EF4-FFF2-40B4-BE49-F238E27FC236}">
                <a16:creationId xmlns:a16="http://schemas.microsoft.com/office/drawing/2014/main" xmlns="" id="{5F9F2F8E-8FD7-3340-9538-AA39B5F8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2770" name="Picture 7">
            <a:extLst>
              <a:ext uri="{FF2B5EF4-FFF2-40B4-BE49-F238E27FC236}">
                <a16:creationId xmlns:a16="http://schemas.microsoft.com/office/drawing/2014/main" xmlns="" id="{F2BAC85D-3A35-E142-BEDF-01C08E39F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B68CCD6-BDD1-C147-A93E-E6FCF0B7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332656"/>
            <a:ext cx="4463019" cy="123408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Temel Eğitim Bölümü</a:t>
            </a:r>
          </a:p>
        </p:txBody>
      </p:sp>
      <p:pic>
        <p:nvPicPr>
          <p:cNvPr id="32773" name="Picture 9">
            <a:extLst>
              <a:ext uri="{FF2B5EF4-FFF2-40B4-BE49-F238E27FC236}">
                <a16:creationId xmlns:a16="http://schemas.microsoft.com/office/drawing/2014/main" xmlns="" id="{8FB4F449-E210-E447-B9EC-86E69FC86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>
            <a:extLst>
              <a:ext uri="{FF2B5EF4-FFF2-40B4-BE49-F238E27FC236}">
                <a16:creationId xmlns:a16="http://schemas.microsoft.com/office/drawing/2014/main" xmlns="" id="{33E406BD-68AA-864C-8A5A-2E52A0CAF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Content Placeholder 3">
            <a:extLst>
              <a:ext uri="{FF2B5EF4-FFF2-40B4-BE49-F238E27FC236}">
                <a16:creationId xmlns:a16="http://schemas.microsoft.com/office/drawing/2014/main" xmlns="" id="{56BC4B79-9B30-1948-8DBA-836E6C69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23" y="2131269"/>
            <a:ext cx="5220737" cy="4250482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tr-TR" altLang="en-US" sz="1800" b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Bölüm Bşk.: Prof. Dr. Çavuş Şahin</a:t>
            </a:r>
          </a:p>
          <a:p>
            <a:pPr lvl="1">
              <a:spcBef>
                <a:spcPts val="600"/>
              </a:spcBef>
            </a:pPr>
            <a:endParaRPr lang="tr-TR" altLang="en-US" sz="1800" b="1" i="1" dirty="0"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600"/>
              </a:spcBef>
            </a:pPr>
            <a:endParaRPr lang="tr-TR" altLang="en-US" sz="1800" b="1" i="1" dirty="0">
              <a:ea typeface="ＭＳ Ｐゴシック" panose="020B0600070205080204" pitchFamily="34" charset="-128"/>
              <a:hlinkClick r:id="" action="ppaction://noaction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i="1" dirty="0">
                <a:ea typeface="ＭＳ Ｐゴシック" panose="020B0600070205080204" pitchFamily="34" charset="-128"/>
                <a:hlinkClick r:id="" action="ppaction://noaction"/>
              </a:rPr>
              <a:t>Okul Öncesi Eğitimi</a:t>
            </a:r>
            <a:endParaRPr lang="tr-TR" altLang="en-US" sz="1800" b="1" i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Emine Ferda Bedel</a:t>
            </a:r>
          </a:p>
          <a:p>
            <a:pPr lvl="1">
              <a:spcBef>
                <a:spcPts val="600"/>
              </a:spcBef>
            </a:pPr>
            <a:endParaRPr lang="en-GB" altLang="en-US" sz="1800" b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endParaRPr lang="en-GB" altLang="en-US" sz="1800" b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i="1" dirty="0">
                <a:ea typeface="ＭＳ Ｐゴシック" panose="020B0600070205080204" pitchFamily="34" charset="-128"/>
                <a:hlinkClick r:id="rId5"/>
              </a:rPr>
              <a:t>Sınıf Eğitimi</a:t>
            </a:r>
            <a:endParaRPr lang="tr-TR" altLang="en-US" sz="1800" b="1" i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Prof. Dr. Mehmet Kaan Demir</a:t>
            </a:r>
            <a:endParaRPr lang="en-GB" altLang="en-US" sz="1800" b="1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11CDB2-5B7A-D847-A829-8DD1F0C346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3" t="10851" r="36637" b="70249"/>
          <a:stretch/>
        </p:blipFill>
        <p:spPr>
          <a:xfrm>
            <a:off x="5364088" y="1785682"/>
            <a:ext cx="936104" cy="1310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C83D62-AF07-7546-8402-55A97B06A0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2" t="31100" r="38406" b="52171"/>
          <a:stretch/>
        </p:blipFill>
        <p:spPr>
          <a:xfrm>
            <a:off x="7632497" y="4444678"/>
            <a:ext cx="720080" cy="886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B7596-F05B-3E43-885D-11160911CE00}"/>
              </a:ext>
            </a:extLst>
          </p:cNvPr>
          <p:cNvSpPr txBox="1"/>
          <p:nvPr/>
        </p:nvSpPr>
        <p:spPr>
          <a:xfrm>
            <a:off x="7236296" y="2924944"/>
            <a:ext cx="158385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İbrahim Kurt</a:t>
            </a:r>
          </a:p>
          <a:p>
            <a:pPr algn="ctr">
              <a:spcBef>
                <a:spcPts val="600"/>
              </a:spcBef>
            </a:pP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B2 Blok 2. kat 16 </a:t>
            </a:r>
            <a:r>
              <a:rPr lang="tr-TR" altLang="en-US" sz="16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  <a:endParaRPr lang="en-GB" altLang="en-US" sz="1600" b="1" dirty="0">
              <a:solidFill>
                <a:srgbClr val="FF0000"/>
              </a:solidFill>
              <a:latin typeface="+mj-lt"/>
              <a:ea typeface="ＭＳ Ｐゴシック" charset="-128"/>
            </a:endParaRPr>
          </a:p>
          <a:p>
            <a:pPr algn="ctr"/>
            <a:endParaRPr lang="tr-TR" sz="1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4C5A0C-0D97-1747-85AB-06742EEAC4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0133"/>
          <a:stretch/>
        </p:blipFill>
        <p:spPr>
          <a:xfrm>
            <a:off x="5326646" y="4872477"/>
            <a:ext cx="973546" cy="1292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0B3721-2516-934F-B854-61982EC352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7" t="10587" r="3455"/>
          <a:stretch/>
        </p:blipFill>
        <p:spPr>
          <a:xfrm>
            <a:off x="5346734" y="3386740"/>
            <a:ext cx="937028" cy="10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3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7">
            <a:extLst>
              <a:ext uri="{FF2B5EF4-FFF2-40B4-BE49-F238E27FC236}">
                <a16:creationId xmlns:a16="http://schemas.microsoft.com/office/drawing/2014/main" xmlns="" id="{5F9F2F8E-8FD7-3340-9538-AA39B5F8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2770" name="Picture 7">
            <a:extLst>
              <a:ext uri="{FF2B5EF4-FFF2-40B4-BE49-F238E27FC236}">
                <a16:creationId xmlns:a16="http://schemas.microsoft.com/office/drawing/2014/main" xmlns="" id="{F2BAC85D-3A35-E142-BEDF-01C08E39F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B68CCD6-BDD1-C147-A93E-E6FCF0B7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65" y="331107"/>
            <a:ext cx="5494832" cy="1353639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Türkçe ve Sosyal Bilimler Eğitimi</a:t>
            </a:r>
          </a:p>
        </p:txBody>
      </p:sp>
      <p:pic>
        <p:nvPicPr>
          <p:cNvPr id="32773" name="Picture 9">
            <a:extLst>
              <a:ext uri="{FF2B5EF4-FFF2-40B4-BE49-F238E27FC236}">
                <a16:creationId xmlns:a16="http://schemas.microsoft.com/office/drawing/2014/main" xmlns="" id="{8FB4F449-E210-E447-B9EC-86E69FC86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>
            <a:extLst>
              <a:ext uri="{FF2B5EF4-FFF2-40B4-BE49-F238E27FC236}">
                <a16:creationId xmlns:a16="http://schemas.microsoft.com/office/drawing/2014/main" xmlns="" id="{33E406BD-68AA-864C-8A5A-2E52A0CAF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Content Placeholder 3">
            <a:extLst>
              <a:ext uri="{FF2B5EF4-FFF2-40B4-BE49-F238E27FC236}">
                <a16:creationId xmlns:a16="http://schemas.microsoft.com/office/drawing/2014/main" xmlns="" id="{56BC4B79-9B30-1948-8DBA-836E6C69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4919377" cy="47021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Bölüm Bşk.: Prof. Dr. Okan Yaşar</a:t>
            </a:r>
          </a:p>
          <a:p>
            <a:pPr lvl="1">
              <a:spcBef>
                <a:spcPts val="600"/>
              </a:spcBef>
            </a:pPr>
            <a:endParaRPr lang="tr-TR" altLang="en-US" sz="700" b="1" i="1" dirty="0">
              <a:ea typeface="ＭＳ Ｐゴシック" panose="020B0600070205080204" pitchFamily="34" charset="-128"/>
              <a:hlinkClick r:id="rId5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i="1" dirty="0">
                <a:ea typeface="ＭＳ Ｐゴシック" panose="020B0600070205080204" pitchFamily="34" charset="-128"/>
                <a:hlinkClick r:id="rId5"/>
              </a:rPr>
              <a:t>Coğrafya Eğitimi</a:t>
            </a:r>
            <a:endParaRPr lang="tr-TR" altLang="en-US" sz="1600" b="1" i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Prof. Dr. Okan Yaşar</a:t>
            </a:r>
          </a:p>
          <a:p>
            <a:pPr lvl="1">
              <a:spcBef>
                <a:spcPts val="600"/>
              </a:spcBef>
            </a:pPr>
            <a:endParaRPr lang="tr-TR" altLang="en-US" sz="800" b="1" i="1" dirty="0">
              <a:ea typeface="ＭＳ Ｐゴシック" panose="020B0600070205080204" pitchFamily="34" charset="-128"/>
              <a:hlinkClick r:id="rId5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i="1" dirty="0">
                <a:ea typeface="ＭＳ Ｐゴシック" panose="020B0600070205080204" pitchFamily="34" charset="-128"/>
                <a:hlinkClick r:id="rId5"/>
              </a:rPr>
              <a:t>Sosyal Bilgiler Eğitimi</a:t>
            </a:r>
            <a:endParaRPr lang="tr-TR" altLang="en-US" sz="1600" b="1" i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Prof. Dr. Muhammet Erat</a:t>
            </a:r>
          </a:p>
          <a:p>
            <a:pPr lvl="1">
              <a:spcBef>
                <a:spcPts val="600"/>
              </a:spcBef>
            </a:pPr>
            <a:endParaRPr lang="tr-TR" altLang="en-US" sz="800" b="1" i="1" dirty="0">
              <a:ea typeface="ＭＳ Ｐゴシック" panose="020B0600070205080204" pitchFamily="34" charset="-128"/>
              <a:hlinkClick r:id="rId5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i="1" dirty="0">
                <a:ea typeface="ＭＳ Ｐゴシック" panose="020B0600070205080204" pitchFamily="34" charset="-128"/>
                <a:hlinkClick r:id="rId5"/>
              </a:rPr>
              <a:t>Tarih Eğitimi</a:t>
            </a:r>
            <a:r>
              <a:rPr lang="tr-TR" altLang="en-US" sz="1600" b="1" i="1" dirty="0">
                <a:ea typeface="ＭＳ Ｐゴシック" panose="020B0600070205080204" pitchFamily="34" charset="-128"/>
              </a:rPr>
              <a:t> </a:t>
            </a:r>
            <a:endParaRPr lang="tr-TR" altLang="en-US" sz="1600" b="1" i="1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Güneş Şahin</a:t>
            </a:r>
            <a:endParaRPr lang="en-GB" altLang="en-US" sz="1600" b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endParaRPr lang="tr-TR" altLang="en-US" sz="800" b="1" i="1" dirty="0">
              <a:ea typeface="ＭＳ Ｐゴシック" panose="020B0600070205080204" pitchFamily="34" charset="-128"/>
              <a:hlinkClick r:id="rId5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i="1" dirty="0">
                <a:ea typeface="ＭＳ Ｐゴシック" panose="020B0600070205080204" pitchFamily="34" charset="-128"/>
                <a:hlinkClick r:id="rId5"/>
              </a:rPr>
              <a:t>Türk Dili ve Edebiyatı Eğitimi</a:t>
            </a:r>
            <a:endParaRPr lang="tr-TR" altLang="en-US" sz="1600" b="1" i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Yasemin Uzun</a:t>
            </a:r>
          </a:p>
          <a:p>
            <a:pPr lvl="1">
              <a:spcBef>
                <a:spcPts val="600"/>
              </a:spcBef>
            </a:pPr>
            <a:endParaRPr lang="tr-TR" altLang="en-US" sz="800" b="1" i="1" dirty="0">
              <a:ea typeface="ＭＳ Ｐゴシック" panose="020B0600070205080204" pitchFamily="34" charset="-128"/>
              <a:hlinkClick r:id="rId5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i="1" dirty="0">
                <a:ea typeface="ＭＳ Ｐゴシック" panose="020B0600070205080204" pitchFamily="34" charset="-128"/>
                <a:hlinkClick r:id="rId5"/>
              </a:rPr>
              <a:t>Türkçe Eğitimi</a:t>
            </a:r>
            <a:endParaRPr lang="tr-TR" altLang="en-US" sz="1600" b="1" i="1" dirty="0"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ABD Bşk.</a:t>
            </a:r>
            <a:r>
              <a:rPr lang="tr-TR" altLang="en-US" sz="1600" b="1" dirty="0">
                <a:solidFill>
                  <a:srgbClr val="002060"/>
                </a:solidFill>
                <a:ea typeface="ＭＳ Ｐゴシック" panose="020B0600070205080204" pitchFamily="34" charset="-128"/>
                <a:sym typeface="Wingdings" pitchFamily="2" charset="2"/>
              </a:rPr>
              <a:t>: Doç. Dr. Yusuf Avcı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D920C2-8615-6542-B317-70B6EA5302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26898" r="20693" b="37400"/>
          <a:stretch/>
        </p:blipFill>
        <p:spPr>
          <a:xfrm>
            <a:off x="4355976" y="1916831"/>
            <a:ext cx="780194" cy="864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12B452-76F3-1142-AE87-3E5794B5A7F9}"/>
              </a:ext>
            </a:extLst>
          </p:cNvPr>
          <p:cNvSpPr txBox="1"/>
          <p:nvPr/>
        </p:nvSpPr>
        <p:spPr>
          <a:xfrm>
            <a:off x="6931292" y="2996952"/>
            <a:ext cx="145705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tr-TR" altLang="en-US" sz="14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 Ebru Uslan</a:t>
            </a:r>
          </a:p>
          <a:p>
            <a:pPr algn="ctr">
              <a:spcBef>
                <a:spcPts val="300"/>
              </a:spcBef>
            </a:pPr>
            <a:r>
              <a:rPr lang="tr-TR" altLang="en-US" sz="14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B4 Blok 1. kat 08 </a:t>
            </a:r>
            <a:r>
              <a:rPr lang="tr-TR" altLang="en-US" sz="14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4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  <a:endParaRPr lang="en-GB" altLang="en-US" sz="1400" b="1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157F4C-C519-444B-AC8B-31D58DEA55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10101" r="21810" b="27950"/>
          <a:stretch/>
        </p:blipFill>
        <p:spPr>
          <a:xfrm>
            <a:off x="4355976" y="3789040"/>
            <a:ext cx="742912" cy="1043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A6FF9A-298C-144C-80D4-B6AEAAE478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2" t="41600" r="31655" b="19697"/>
          <a:stretch/>
        </p:blipFill>
        <p:spPr>
          <a:xfrm flipH="1">
            <a:off x="4355976" y="5661247"/>
            <a:ext cx="720080" cy="940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610240-E1E4-134A-B9F8-DFAF8EF3820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 t="13250" r="21414" b="31836"/>
          <a:stretch/>
        </p:blipFill>
        <p:spPr>
          <a:xfrm>
            <a:off x="4355976" y="2852936"/>
            <a:ext cx="693186" cy="893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054F75-45B8-3D40-94F7-23412B63B79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7286" b="19330"/>
          <a:stretch/>
        </p:blipFill>
        <p:spPr>
          <a:xfrm flipH="1">
            <a:off x="4345977" y="4759134"/>
            <a:ext cx="802087" cy="884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B1F875-65DD-DC48-AFE0-225E5A8FE7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22701" r="44488" b="11180"/>
          <a:stretch/>
        </p:blipFill>
        <p:spPr>
          <a:xfrm>
            <a:off x="7259997" y="4195279"/>
            <a:ext cx="974440" cy="1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2607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7">
            <a:extLst>
              <a:ext uri="{FF2B5EF4-FFF2-40B4-BE49-F238E27FC236}">
                <a16:creationId xmlns:a16="http://schemas.microsoft.com/office/drawing/2014/main" xmlns="" id="{5F9F2F8E-8FD7-3340-9538-AA39B5F8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2770" name="Picture 7">
            <a:extLst>
              <a:ext uri="{FF2B5EF4-FFF2-40B4-BE49-F238E27FC236}">
                <a16:creationId xmlns:a16="http://schemas.microsoft.com/office/drawing/2014/main" xmlns="" id="{F2BAC85D-3A35-E142-BEDF-01C08E39F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B68CCD6-BDD1-C147-A93E-E6FCF0B7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65" y="331107"/>
            <a:ext cx="5494832" cy="1353639"/>
          </a:xfrm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Yabancı Diller Eğitimi Bölümü</a:t>
            </a:r>
          </a:p>
        </p:txBody>
      </p:sp>
      <p:pic>
        <p:nvPicPr>
          <p:cNvPr id="32773" name="Picture 9">
            <a:extLst>
              <a:ext uri="{FF2B5EF4-FFF2-40B4-BE49-F238E27FC236}">
                <a16:creationId xmlns:a16="http://schemas.microsoft.com/office/drawing/2014/main" xmlns="" id="{8FB4F449-E210-E447-B9EC-86E69FC86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>
            <a:extLst>
              <a:ext uri="{FF2B5EF4-FFF2-40B4-BE49-F238E27FC236}">
                <a16:creationId xmlns:a16="http://schemas.microsoft.com/office/drawing/2014/main" xmlns="" id="{33E406BD-68AA-864C-8A5A-2E52A0CAF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Content Placeholder 3">
            <a:extLst>
              <a:ext uri="{FF2B5EF4-FFF2-40B4-BE49-F238E27FC236}">
                <a16:creationId xmlns:a16="http://schemas.microsoft.com/office/drawing/2014/main" xmlns="" id="{56BC4B79-9B30-1948-8DBA-836E6C69A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559675" cy="418623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Bölüm Bşk.: Prof. Dr. Dinçay Köksal</a:t>
            </a:r>
          </a:p>
          <a:p>
            <a:pPr>
              <a:spcBef>
                <a:spcPts val="600"/>
              </a:spcBef>
            </a:pP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i="1" dirty="0">
                <a:latin typeface="+mj-lt"/>
                <a:ea typeface="ＭＳ Ｐゴシック" panose="020B0600070205080204" pitchFamily="34" charset="-128"/>
                <a:hlinkClick r:id="rId5"/>
              </a:rPr>
              <a:t>Alman Dili Eğitimi</a:t>
            </a:r>
            <a:endParaRPr lang="tr-TR" altLang="en-US" sz="18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 Doç. Dr. Nihan </a:t>
            </a:r>
            <a:r>
              <a:rPr lang="tr-TR" altLang="en-US" sz="1800" b="1" dirty="0" err="1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Demiryay</a:t>
            </a: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600"/>
              </a:spcBef>
            </a:pPr>
            <a:endParaRPr lang="en-GB" altLang="en-US" sz="1800" b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i="1" dirty="0">
                <a:latin typeface="+mj-lt"/>
                <a:ea typeface="ＭＳ Ｐゴシック" panose="020B0600070205080204" pitchFamily="34" charset="-128"/>
                <a:hlinkClick r:id="rId5"/>
              </a:rPr>
              <a:t>İngiliz Dili Eğitimi</a:t>
            </a:r>
            <a:endParaRPr lang="tr-TR" altLang="en-US" sz="18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Prof. Dr. Dinçay Köksal</a:t>
            </a:r>
            <a:endParaRPr lang="tr-TR" altLang="en-US" sz="1800" b="1" dirty="0">
              <a:solidFill>
                <a:srgbClr val="002060"/>
              </a:solidFill>
              <a:latin typeface="+mj-lt"/>
              <a:ea typeface="ＭＳ Ｐゴシック" panose="020B0600070205080204" pitchFamily="34" charset="-128"/>
              <a:sym typeface="Wingdings" pitchFamily="2" charset="2"/>
            </a:endParaRPr>
          </a:p>
          <a:p>
            <a:pPr lvl="1">
              <a:spcBef>
                <a:spcPts val="600"/>
              </a:spcBef>
            </a:pPr>
            <a:endParaRPr lang="en-GB" altLang="en-US" sz="1800" b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i="1" dirty="0">
                <a:latin typeface="+mj-lt"/>
                <a:ea typeface="ＭＳ Ｐゴシック" panose="020B0600070205080204" pitchFamily="34" charset="-128"/>
                <a:hlinkClick r:id="rId5"/>
              </a:rPr>
              <a:t>Japon Dili Eğitimi</a:t>
            </a:r>
            <a:endParaRPr lang="tr-TR" altLang="en-US" sz="1800" b="1" i="1" dirty="0">
              <a:latin typeface="+mj-lt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</a:rPr>
              <a:t>ABD Bşk.</a:t>
            </a:r>
            <a:r>
              <a:rPr lang="tr-TR" altLang="en-US" sz="1800" b="1" dirty="0">
                <a:solidFill>
                  <a:srgbClr val="002060"/>
                </a:solidFill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: Doç. Dr. Tolga Özşen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5411EB-E880-0148-97BB-D4EF1F3DBC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5" t="32382" r="25850" b="30050"/>
          <a:stretch/>
        </p:blipFill>
        <p:spPr>
          <a:xfrm>
            <a:off x="5416898" y="1620430"/>
            <a:ext cx="883294" cy="1016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E6A2747-A62F-DB4D-B4A9-0B36F1C208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5" t="32382" r="25850" b="30050"/>
          <a:stretch/>
        </p:blipFill>
        <p:spPr>
          <a:xfrm>
            <a:off x="5436096" y="3825569"/>
            <a:ext cx="906851" cy="1043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231FB8-E894-964F-9CD4-79CF8019C5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5" t="43699" r="36927" b="27950"/>
          <a:stretch/>
        </p:blipFill>
        <p:spPr>
          <a:xfrm>
            <a:off x="5436096" y="2745448"/>
            <a:ext cx="834007" cy="1043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A458A1-4F08-054A-B096-AB461B372721}"/>
              </a:ext>
            </a:extLst>
          </p:cNvPr>
          <p:cNvSpPr txBox="1"/>
          <p:nvPr/>
        </p:nvSpPr>
        <p:spPr>
          <a:xfrm>
            <a:off x="6948264" y="2743760"/>
            <a:ext cx="1509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Bölüm sekreteri:</a:t>
            </a:r>
          </a:p>
          <a:p>
            <a:pPr algn="ctr">
              <a:spcBef>
                <a:spcPts val="600"/>
              </a:spcBef>
            </a:pPr>
            <a:r>
              <a:rPr lang="tr-TR" altLang="en-US" sz="1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Aslı Tor</a:t>
            </a:r>
          </a:p>
          <a:p>
            <a:pPr algn="ctr">
              <a:spcBef>
                <a:spcPts val="600"/>
              </a:spcBef>
            </a:pP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B3 Blok 2. kat 16 </a:t>
            </a:r>
            <a:r>
              <a:rPr lang="tr-TR" altLang="en-US" sz="1600" b="1" dirty="0" err="1">
                <a:solidFill>
                  <a:srgbClr val="FF0000"/>
                </a:solidFill>
                <a:latin typeface="+mj-lt"/>
                <a:ea typeface="ＭＳ Ｐゴシック" charset="-128"/>
              </a:rPr>
              <a:t>nolu</a:t>
            </a:r>
            <a:r>
              <a:rPr lang="tr-TR" altLang="en-US" sz="1600" b="1" dirty="0">
                <a:solidFill>
                  <a:srgbClr val="FF0000"/>
                </a:solidFill>
                <a:latin typeface="+mj-lt"/>
                <a:ea typeface="ＭＳ Ｐゴシック" charset="-128"/>
              </a:rPr>
              <a:t> ofis</a:t>
            </a:r>
            <a:endParaRPr lang="en-GB" altLang="en-US" sz="1600" b="1" dirty="0">
              <a:solidFill>
                <a:srgbClr val="FF0000"/>
              </a:solidFill>
              <a:latin typeface="+mj-lt"/>
              <a:ea typeface="ＭＳ Ｐゴシック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36967A-413E-3344-B6DC-163FD6FAFE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38" y="4234239"/>
            <a:ext cx="901700" cy="104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B6D2DB-4DDC-D146-9322-6C2373EFA9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t="15350" r="20370" b="34440"/>
          <a:stretch/>
        </p:blipFill>
        <p:spPr>
          <a:xfrm>
            <a:off x="5448674" y="5010159"/>
            <a:ext cx="851518" cy="1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598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7">
            <a:extLst>
              <a:ext uri="{FF2B5EF4-FFF2-40B4-BE49-F238E27FC236}">
                <a16:creationId xmlns:a16="http://schemas.microsoft.com/office/drawing/2014/main" xmlns="" id="{35EBC194-A0AF-CD49-8158-D9BC8F60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4818" name="Picture 7">
            <a:extLst>
              <a:ext uri="{FF2B5EF4-FFF2-40B4-BE49-F238E27FC236}">
                <a16:creationId xmlns:a16="http://schemas.microsoft.com/office/drawing/2014/main" xmlns="" id="{7B08D198-7DE5-AB4A-A958-85331A889E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6F70D4B-25AE-9B48-BC47-95703E69772D}"/>
              </a:ext>
            </a:extLst>
          </p:cNvPr>
          <p:cNvSpPr txBox="1">
            <a:spLocks/>
          </p:cNvSpPr>
          <p:nvPr/>
        </p:nvSpPr>
        <p:spPr>
          <a:xfrm>
            <a:off x="755650" y="2420888"/>
            <a:ext cx="7920880" cy="2088232"/>
          </a:xfrm>
          <a:prstGeom prst="rect">
            <a:avLst/>
          </a:prstGeom>
        </p:spPr>
        <p:txBody>
          <a:bodyPr anchor="ctr">
            <a:prstTxWarp prst="textWave1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Calibri"/>
              </a:rPr>
              <a:t>Eğitim öğretim ve</a:t>
            </a:r>
          </a:p>
          <a:p>
            <a:pPr>
              <a:defRPr/>
            </a:pP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Calibri"/>
              </a:rPr>
              <a:t>sınav yönetmeliği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İçerik Yer Tutucusu">
            <a:extLst>
              <a:ext uri="{FF2B5EF4-FFF2-40B4-BE49-F238E27FC236}">
                <a16:creationId xmlns:a16="http://schemas.microsoft.com/office/drawing/2014/main" xmlns="" id="{F9C9F4B8-3692-9D40-8AB7-81A99FC6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75" y="2708275"/>
            <a:ext cx="5472113" cy="30972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b="1">
                <a:solidFill>
                  <a:srgbClr val="073E87"/>
                </a:solidFill>
                <a:ea typeface="ＭＳ Ｐゴシック" panose="020B0600070205080204" pitchFamily="34" charset="-128"/>
              </a:rPr>
              <a:t>ÇOMÜ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b="1">
                <a:solidFill>
                  <a:srgbClr val="073E87"/>
                </a:solidFill>
                <a:ea typeface="ＭＳ Ｐゴシック" panose="020B0600070205080204" pitchFamily="34" charset="-128"/>
              </a:rPr>
              <a:t>Eğitim Fakültesi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en-US" b="1">
                <a:solidFill>
                  <a:srgbClr val="073E87"/>
                </a:solidFill>
                <a:ea typeface="ＭＳ Ｐゴシック" panose="020B0600070205080204" pitchFamily="34" charset="-128"/>
              </a:rPr>
              <a:t>Akademik Birimler</a:t>
            </a:r>
          </a:p>
          <a:p>
            <a:pPr lvl="3"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b="1">
                <a:solidFill>
                  <a:srgbClr val="073E87"/>
                </a:solidFill>
                <a:ea typeface="ＭＳ Ｐゴシック" panose="020B0600070205080204" pitchFamily="34" charset="-128"/>
              </a:rPr>
              <a:t>Yöneticiler ve İdari Personel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b="1">
                <a:solidFill>
                  <a:srgbClr val="073E87"/>
                </a:solidFill>
                <a:ea typeface="ＭＳ Ｐゴシック" panose="020B0600070205080204" pitchFamily="34" charset="-128"/>
              </a:rPr>
              <a:t>Ders Geçme ve Sınav Yönetmeliği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b="1">
                <a:solidFill>
                  <a:srgbClr val="073E87"/>
                </a:solidFill>
                <a:ea typeface="ＭＳ Ｐゴシック" panose="020B0600070205080204" pitchFamily="34" charset="-128"/>
              </a:rPr>
              <a:t>Değişim Programları</a:t>
            </a:r>
          </a:p>
        </p:txBody>
      </p:sp>
      <p:sp>
        <p:nvSpPr>
          <p:cNvPr id="17410" name="Footer Placeholder 7">
            <a:extLst>
              <a:ext uri="{FF2B5EF4-FFF2-40B4-BE49-F238E27FC236}">
                <a16:creationId xmlns:a16="http://schemas.microsoft.com/office/drawing/2014/main" xmlns="" id="{332DD2D7-6F60-A74E-821E-4979F060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17411" name="Picture 7">
            <a:extLst>
              <a:ext uri="{FF2B5EF4-FFF2-40B4-BE49-F238E27FC236}">
                <a16:creationId xmlns:a16="http://schemas.microsoft.com/office/drawing/2014/main" xmlns="" id="{7FE8D358-85D5-064B-949E-07470DDA73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Başlık">
            <a:extLst>
              <a:ext uri="{FF2B5EF4-FFF2-40B4-BE49-F238E27FC236}">
                <a16:creationId xmlns:a16="http://schemas.microsoft.com/office/drawing/2014/main" xmlns="" id="{E283D2F2-2825-BE4A-8CAA-3872B67C80E3}"/>
              </a:ext>
            </a:extLst>
          </p:cNvPr>
          <p:cNvSpPr txBox="1">
            <a:spLocks/>
          </p:cNvSpPr>
          <p:nvPr/>
        </p:nvSpPr>
        <p:spPr bwMode="auto">
          <a:xfrm>
            <a:off x="2267744" y="476672"/>
            <a:ext cx="5976664" cy="121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 anchor="ctr">
            <a:prstTxWarp prst="textWave2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tr-TR" b="1"/>
              <a:t>Sunum içeriği</a:t>
            </a:r>
            <a:endParaRPr lang="tr-TR" b="1" dirty="0"/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xmlns="" id="{9A935021-2174-DB4F-89AF-DE4BEDD69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7">
            <a:extLst>
              <a:ext uri="{FF2B5EF4-FFF2-40B4-BE49-F238E27FC236}">
                <a16:creationId xmlns:a16="http://schemas.microsoft.com/office/drawing/2014/main" xmlns="" id="{0227E43D-3933-4B47-837B-6BE8B09C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5842" name="Picture 7">
            <a:extLst>
              <a:ext uri="{FF2B5EF4-FFF2-40B4-BE49-F238E27FC236}">
                <a16:creationId xmlns:a16="http://schemas.microsoft.com/office/drawing/2014/main" xmlns="" id="{933ADF84-E8CE-F04F-9F79-66DB172AB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75B6CAFE-8AED-A74B-9194-C7157385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67456"/>
            <a:ext cx="5328592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Yönetmelik</a:t>
            </a:r>
          </a:p>
        </p:txBody>
      </p:sp>
      <p:pic>
        <p:nvPicPr>
          <p:cNvPr id="35845" name="Picture 9">
            <a:extLst>
              <a:ext uri="{FF2B5EF4-FFF2-40B4-BE49-F238E27FC236}">
                <a16:creationId xmlns:a16="http://schemas.microsoft.com/office/drawing/2014/main" xmlns="" id="{BFA8E69B-2294-CA4B-9F6D-C041E595B0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>
            <a:extLst>
              <a:ext uri="{FF2B5EF4-FFF2-40B4-BE49-F238E27FC236}">
                <a16:creationId xmlns:a16="http://schemas.microsoft.com/office/drawing/2014/main" xmlns="" id="{EBE4648A-31D0-B34C-BA70-199442A2B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Content Placeholder 3">
            <a:extLst>
              <a:ext uri="{FF2B5EF4-FFF2-40B4-BE49-F238E27FC236}">
                <a16:creationId xmlns:a16="http://schemas.microsoft.com/office/drawing/2014/main" xmlns="" id="{8E278A3A-8946-CD44-8368-BC74C1D6A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75" y="2195513"/>
            <a:ext cx="7559675" cy="440213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Yönetmelik tam metni için lütfen ziyaret ediniz: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http://</a:t>
            </a:r>
            <a:r>
              <a:rPr lang="tr-TR" altLang="en-US" sz="1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ogrenciisleri.comu.edu.tr</a:t>
            </a: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/</a:t>
            </a:r>
            <a:r>
              <a:rPr lang="tr-TR" altLang="en-US" sz="1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egitim</a:t>
            </a: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</a:t>
            </a:r>
            <a:r>
              <a:rPr lang="tr-TR" altLang="en-US" sz="1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ogretim</a:t>
            </a: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-ve-</a:t>
            </a:r>
            <a:r>
              <a:rPr lang="tr-TR" altLang="en-US" sz="1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sinav</a:t>
            </a: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</a:t>
            </a:r>
            <a:r>
              <a:rPr lang="tr-TR" altLang="en-US" sz="18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yonetm.html</a:t>
            </a:r>
            <a:endParaRPr lang="tr-TR" altLang="en-US" sz="18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Akademik yıl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Güz yarı yılı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Bahar yarı yılı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Yaz okulu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Ders muafiyeti: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Son başvuru tarihi: 22 Ekim 2021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Dönemlik ders yükü: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45 AKTS maksimum</a:t>
            </a:r>
          </a:p>
          <a:p>
            <a:pPr lvl="1">
              <a:lnSpc>
                <a:spcPct val="120000"/>
              </a:lnSpc>
              <a:spcBef>
                <a:spcPts val="2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48 AKTS maksimum (mezuniyet aşamasında)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7">
            <a:extLst>
              <a:ext uri="{FF2B5EF4-FFF2-40B4-BE49-F238E27FC236}">
                <a16:creationId xmlns:a16="http://schemas.microsoft.com/office/drawing/2014/main" xmlns="" id="{E3D1FDF4-C60F-5C45-A72F-FB09DBF1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6866" name="Picture 7">
            <a:extLst>
              <a:ext uri="{FF2B5EF4-FFF2-40B4-BE49-F238E27FC236}">
                <a16:creationId xmlns:a16="http://schemas.microsoft.com/office/drawing/2014/main" xmlns="" id="{5EEFF37F-5EB0-E741-A094-B821C5C18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EFBA5E22-EFE1-6445-B102-364E74A4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67456"/>
            <a:ext cx="5328592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Derslere Devam ve Sınavlar</a:t>
            </a:r>
          </a:p>
        </p:txBody>
      </p:sp>
      <p:pic>
        <p:nvPicPr>
          <p:cNvPr id="36869" name="Picture 9">
            <a:extLst>
              <a:ext uri="{FF2B5EF4-FFF2-40B4-BE49-F238E27FC236}">
                <a16:creationId xmlns:a16="http://schemas.microsoft.com/office/drawing/2014/main" xmlns="" id="{39ADB8C9-D1F6-FB46-AD30-FC171AB8B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>
            <a:extLst>
              <a:ext uri="{FF2B5EF4-FFF2-40B4-BE49-F238E27FC236}">
                <a16:creationId xmlns:a16="http://schemas.microsoft.com/office/drawing/2014/main" xmlns="" id="{0A4D581E-527D-0845-8A02-B6A75348A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Content Placeholder 3">
            <a:extLst>
              <a:ext uri="{FF2B5EF4-FFF2-40B4-BE49-F238E27FC236}">
                <a16:creationId xmlns:a16="http://schemas.microsoft.com/office/drawing/2014/main" xmlns="" id="{E7B53109-2319-E64C-AAED-7CB485971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52588"/>
            <a:ext cx="7629153" cy="482495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Devam şartı: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%70 teorik dersler.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%80 uygulamalı dersler.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Rapor geçersizdir.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COVID-19 tedbirleri çerçevesinde alınan tedbirler için duyuruları takip ediniz.</a:t>
            </a:r>
          </a:p>
          <a:p>
            <a:pPr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Sınavlar: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Ara sınav, 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Ara sınav mazeret sınavı, 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Yarıyıl sonu sınavı,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Bütünleme sınavı.</a:t>
            </a:r>
          </a:p>
          <a:p>
            <a:pPr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İtirazlar:</a:t>
            </a:r>
          </a:p>
          <a:p>
            <a:pPr lvl="1">
              <a:lnSpc>
                <a:spcPct val="130000"/>
              </a:lnSpc>
              <a:spcBef>
                <a:spcPts val="100"/>
              </a:spcBef>
            </a:pPr>
            <a:r>
              <a:rPr lang="tr-TR" altLang="en-US" sz="1800" b="1" dirty="0">
                <a:ea typeface="ＭＳ Ｐゴシック" panose="020B0600070205080204" pitchFamily="34" charset="-128"/>
              </a:rPr>
              <a:t>En çok bir hafta içerisinde Bölüm Başkanlığına yapılır.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7">
            <a:extLst>
              <a:ext uri="{FF2B5EF4-FFF2-40B4-BE49-F238E27FC236}">
                <a16:creationId xmlns:a16="http://schemas.microsoft.com/office/drawing/2014/main" xmlns="" id="{6057FE99-E0C0-0E42-A45D-1AFB8801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7890" name="Picture 7">
            <a:extLst>
              <a:ext uri="{FF2B5EF4-FFF2-40B4-BE49-F238E27FC236}">
                <a16:creationId xmlns:a16="http://schemas.microsoft.com/office/drawing/2014/main" xmlns="" id="{09C3C0C5-56EE-DA4B-A56A-9C813F7A4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ADDDE89E-FBE6-7346-B337-B35F6E89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31788"/>
            <a:ext cx="4896544" cy="1369020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Akademik Dürüstlük</a:t>
            </a:r>
          </a:p>
        </p:txBody>
      </p:sp>
      <p:pic>
        <p:nvPicPr>
          <p:cNvPr id="37893" name="Picture 9">
            <a:extLst>
              <a:ext uri="{FF2B5EF4-FFF2-40B4-BE49-F238E27FC236}">
                <a16:creationId xmlns:a16="http://schemas.microsoft.com/office/drawing/2014/main" xmlns="" id="{C935A13E-78A0-E84D-8FD7-775BC17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>
            <a:extLst>
              <a:ext uri="{FF2B5EF4-FFF2-40B4-BE49-F238E27FC236}">
                <a16:creationId xmlns:a16="http://schemas.microsoft.com/office/drawing/2014/main" xmlns="" id="{8FCE13DB-0488-D341-BDA1-42C359CEF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Content Placeholder 3">
            <a:extLst>
              <a:ext uri="{FF2B5EF4-FFF2-40B4-BE49-F238E27FC236}">
                <a16:creationId xmlns:a16="http://schemas.microsoft.com/office/drawing/2014/main" xmlns="" id="{B1EB7E21-D236-BC47-BD6C-C9510555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2600325"/>
            <a:ext cx="6692900" cy="33496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tr-TR" altLang="en-US" sz="2200" b="1" dirty="0">
                <a:ea typeface="ＭＳ Ｐゴシック" panose="020B0600070205080204" pitchFamily="34" charset="-128"/>
              </a:rPr>
              <a:t>Akademik dürüstlüğü ihlal eden girişimler, akademik hayatınızın sona ermesine neden olabilir!</a:t>
            </a:r>
          </a:p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tr-TR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Kopya</a:t>
            </a:r>
          </a:p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tr-TR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İntihal</a:t>
            </a:r>
          </a:p>
          <a:p>
            <a:pPr lvl="1">
              <a:lnSpc>
                <a:spcPct val="150000"/>
              </a:lnSpc>
              <a:spcBef>
                <a:spcPts val="200"/>
              </a:spcBef>
            </a:pPr>
            <a:r>
              <a:rPr lang="tr-TR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Ödev yazdırma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7">
            <a:extLst>
              <a:ext uri="{FF2B5EF4-FFF2-40B4-BE49-F238E27FC236}">
                <a16:creationId xmlns:a16="http://schemas.microsoft.com/office/drawing/2014/main" xmlns="" id="{02FDE2FE-19D2-654A-807A-B335FD24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8914" name="Picture 7">
            <a:extLst>
              <a:ext uri="{FF2B5EF4-FFF2-40B4-BE49-F238E27FC236}">
                <a16:creationId xmlns:a16="http://schemas.microsoft.com/office/drawing/2014/main" xmlns="" id="{FCB29BEF-28EB-424A-A485-1A9766E37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828C9E79-EA3E-FB4C-939E-12EFD18C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67456"/>
            <a:ext cx="5328592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Başarı notları</a:t>
            </a:r>
          </a:p>
        </p:txBody>
      </p:sp>
      <p:pic>
        <p:nvPicPr>
          <p:cNvPr id="38917" name="Picture 9">
            <a:extLst>
              <a:ext uri="{FF2B5EF4-FFF2-40B4-BE49-F238E27FC236}">
                <a16:creationId xmlns:a16="http://schemas.microsoft.com/office/drawing/2014/main" xmlns="" id="{48D41C68-4B32-FD42-86CF-68CEC7D92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0">
            <a:extLst>
              <a:ext uri="{FF2B5EF4-FFF2-40B4-BE49-F238E27FC236}">
                <a16:creationId xmlns:a16="http://schemas.microsoft.com/office/drawing/2014/main" xmlns="" id="{A46E6F80-5932-ED43-8A4D-43E2C5B69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Content Placeholder 4">
            <a:extLst>
              <a:ext uri="{FF2B5EF4-FFF2-40B4-BE49-F238E27FC236}">
                <a16:creationId xmlns:a16="http://schemas.microsoft.com/office/drawing/2014/main" xmlns="" id="{CBC159C8-D8F4-5840-884F-224E2DAF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638300"/>
            <a:ext cx="4392612" cy="4673600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7">
            <a:extLst>
              <a:ext uri="{FF2B5EF4-FFF2-40B4-BE49-F238E27FC236}">
                <a16:creationId xmlns:a16="http://schemas.microsoft.com/office/drawing/2014/main" xmlns="" id="{BBB5E256-6908-2546-B4AF-073BA247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9938" name="Picture 7">
            <a:extLst>
              <a:ext uri="{FF2B5EF4-FFF2-40B4-BE49-F238E27FC236}">
                <a16:creationId xmlns:a16="http://schemas.microsoft.com/office/drawing/2014/main" xmlns="" id="{7E4BE62E-DC4C-DA40-B83E-1410CD9E0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D0C70F-C1FC-6B4B-AD55-8CB6CF5D763D}"/>
              </a:ext>
            </a:extLst>
          </p:cNvPr>
          <p:cNvSpPr txBox="1">
            <a:spLocks/>
          </p:cNvSpPr>
          <p:nvPr/>
        </p:nvSpPr>
        <p:spPr>
          <a:xfrm>
            <a:off x="755650" y="2420888"/>
            <a:ext cx="7920880" cy="2088232"/>
          </a:xfrm>
          <a:prstGeom prst="rect">
            <a:avLst/>
          </a:prstGeom>
        </p:spPr>
        <p:txBody>
          <a:bodyPr anchor="ctr">
            <a:prstTxWarp prst="textWave1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Calibri"/>
              </a:rPr>
              <a:t>Değişim programları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7">
            <a:extLst>
              <a:ext uri="{FF2B5EF4-FFF2-40B4-BE49-F238E27FC236}">
                <a16:creationId xmlns:a16="http://schemas.microsoft.com/office/drawing/2014/main" xmlns="" id="{814619D7-E983-A54C-B015-FDE109B4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40962" name="Picture 7">
            <a:extLst>
              <a:ext uri="{FF2B5EF4-FFF2-40B4-BE49-F238E27FC236}">
                <a16:creationId xmlns:a16="http://schemas.microsoft.com/office/drawing/2014/main" xmlns="" id="{0CE21E6C-F147-DE43-A246-CDF3D633A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D1D45616-AE52-3847-8419-758E47C0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39464"/>
            <a:ext cx="5112568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Anlaşmalar</a:t>
            </a:r>
          </a:p>
        </p:txBody>
      </p:sp>
      <p:pic>
        <p:nvPicPr>
          <p:cNvPr id="40965" name="Picture 9">
            <a:extLst>
              <a:ext uri="{FF2B5EF4-FFF2-40B4-BE49-F238E27FC236}">
                <a16:creationId xmlns:a16="http://schemas.microsoft.com/office/drawing/2014/main" xmlns="" id="{F036F0BA-351F-994A-B13F-C0A8313CD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>
            <a:extLst>
              <a:ext uri="{FF2B5EF4-FFF2-40B4-BE49-F238E27FC236}">
                <a16:creationId xmlns:a16="http://schemas.microsoft.com/office/drawing/2014/main" xmlns="" id="{185EE15E-576C-DF44-8823-CA80E1B15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Content Placeholder 3">
            <a:extLst>
              <a:ext uri="{FF2B5EF4-FFF2-40B4-BE49-F238E27FC236}">
                <a16:creationId xmlns:a16="http://schemas.microsoft.com/office/drawing/2014/main" xmlns="" id="{60831ECC-CFB5-9D4B-B33A-A0D63DE6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487613"/>
            <a:ext cx="7559675" cy="37496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1700">
                <a:ea typeface="ＭＳ Ｐゴシック" panose="020B0600070205080204" pitchFamily="34" charset="-128"/>
              </a:rPr>
              <a:t>Ulusal ve uluslararası öğrenci ve öğretim elemanı değişim anlaşmaları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1700" b="1">
                <a:solidFill>
                  <a:srgbClr val="FF0000"/>
                </a:solidFill>
                <a:ea typeface="ＭＳ Ｐゴシック" panose="020B0600070205080204" pitchFamily="34" charset="-128"/>
              </a:rPr>
              <a:t>Erasmus+: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tr-TR" altLang="en-US" sz="1700">
                <a:ea typeface="ＭＳ Ｐゴシック" panose="020B0600070205080204" pitchFamily="34" charset="-128"/>
              </a:rPr>
              <a:t>Uluslararası değişim programı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tr-TR" altLang="en-US" sz="1700">
                <a:ea typeface="ＭＳ Ｐゴシック" panose="020B0600070205080204" pitchFamily="34" charset="-128"/>
              </a:rPr>
              <a:t>Erasmus koordinatörlüğü: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tr-TR" altLang="en-US" sz="1700">
                <a:ea typeface="ＭＳ Ｐゴシック" panose="020B0600070205080204" pitchFamily="34" charset="-128"/>
              </a:rPr>
              <a:t>http://erasmus.comu.edu.tr/	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1700" b="1">
                <a:solidFill>
                  <a:srgbClr val="FF0000"/>
                </a:solidFill>
                <a:ea typeface="ＭＳ Ｐゴシック" panose="020B0600070205080204" pitchFamily="34" charset="-128"/>
              </a:rPr>
              <a:t>Farabi: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tr-TR" altLang="en-US" sz="1700">
                <a:ea typeface="ＭＳ Ｐゴシック" panose="020B0600070205080204" pitchFamily="34" charset="-128"/>
              </a:rPr>
              <a:t>Ulusal değişim programı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1700" b="1">
                <a:ea typeface="ＭＳ Ｐゴシック" panose="020B0600070205080204" pitchFamily="34" charset="-128"/>
              </a:rPr>
              <a:t>Diğer: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tr-TR" altLang="en-US" sz="1700">
                <a:ea typeface="ＭＳ Ｐゴシック" panose="020B0600070205080204" pitchFamily="34" charset="-128"/>
              </a:rPr>
              <a:t>Belarus ve Japonya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7">
            <a:extLst>
              <a:ext uri="{FF2B5EF4-FFF2-40B4-BE49-F238E27FC236}">
                <a16:creationId xmlns:a16="http://schemas.microsoft.com/office/drawing/2014/main" xmlns="" id="{60422053-74CA-E947-8984-BB7E135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41986" name="Picture 7">
            <a:extLst>
              <a:ext uri="{FF2B5EF4-FFF2-40B4-BE49-F238E27FC236}">
                <a16:creationId xmlns:a16="http://schemas.microsoft.com/office/drawing/2014/main" xmlns="" id="{4D37D3D0-8DBE-FA47-9BFF-738B631A6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EDA715C4-34F9-424E-8A9D-9A779A7A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39464"/>
            <a:ext cx="5112568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Önemli Tarihler</a:t>
            </a:r>
          </a:p>
        </p:txBody>
      </p:sp>
      <p:pic>
        <p:nvPicPr>
          <p:cNvPr id="41989" name="Picture 9">
            <a:extLst>
              <a:ext uri="{FF2B5EF4-FFF2-40B4-BE49-F238E27FC236}">
                <a16:creationId xmlns:a16="http://schemas.microsoft.com/office/drawing/2014/main" xmlns="" id="{25F8E012-1A45-A149-927C-85366909C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0">
            <a:extLst>
              <a:ext uri="{FF2B5EF4-FFF2-40B4-BE49-F238E27FC236}">
                <a16:creationId xmlns:a16="http://schemas.microsoft.com/office/drawing/2014/main" xmlns="" id="{4DDFFE58-331C-1D47-82F4-A8874072B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ontent Placeholder 3">
            <a:extLst>
              <a:ext uri="{FF2B5EF4-FFF2-40B4-BE49-F238E27FC236}">
                <a16:creationId xmlns:a16="http://schemas.microsoft.com/office/drawing/2014/main" xmlns="" id="{AC57C294-0610-9442-A847-12A522E9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2492896"/>
            <a:ext cx="8712200" cy="3963491"/>
          </a:xfrm>
        </p:spPr>
        <p:txBody>
          <a:bodyPr/>
          <a:lstStyle/>
          <a:p>
            <a:pPr lvl="0"/>
            <a:r>
              <a:rPr lang="tr-TR" sz="1600" b="1" dirty="0"/>
              <a:t>Ders Kayıt Değişiklikleri/Eksiklikleri/Düzeltmeleri</a:t>
            </a:r>
            <a:r>
              <a:rPr lang="tr-TR" sz="1600" dirty="0"/>
              <a:t>: Ekle – Sil Haftası </a:t>
            </a:r>
            <a:r>
              <a:rPr lang="tr-TR" sz="1600" b="1" dirty="0"/>
              <a:t>(11-15 Ekim 2021)</a:t>
            </a:r>
            <a:endParaRPr lang="x-none" sz="1600" dirty="0"/>
          </a:p>
          <a:p>
            <a:pPr lvl="0"/>
            <a:endParaRPr lang="tr-TR" sz="800" b="1" dirty="0"/>
          </a:p>
          <a:p>
            <a:pPr lvl="0"/>
            <a:r>
              <a:rPr lang="tr-TR" sz="1600" b="1" dirty="0"/>
              <a:t>İlk kez kayıt olan öğrencilerin başka Üniversiteden aldıkları dersleri için: </a:t>
            </a:r>
            <a:endParaRPr lang="x-none" sz="1600" dirty="0"/>
          </a:p>
          <a:p>
            <a:pPr lvl="1"/>
            <a:r>
              <a:rPr lang="tr-TR" sz="1600" b="1" dirty="0"/>
              <a:t>Ders Muafiyetleri Başvurusu</a:t>
            </a:r>
            <a:r>
              <a:rPr lang="tr-TR" sz="1600" dirty="0"/>
              <a:t>: İlk Yarıyılın İlk iki haftası </a:t>
            </a:r>
            <a:r>
              <a:rPr lang="tr-TR" sz="1600" b="1" dirty="0"/>
              <a:t>(11-22 Ekim 2021)</a:t>
            </a:r>
            <a:endParaRPr lang="x-none" sz="1600" dirty="0"/>
          </a:p>
          <a:p>
            <a:pPr lvl="1"/>
            <a:r>
              <a:rPr lang="tr-TR" sz="1600" b="1" dirty="0"/>
              <a:t>Muafiyetin İptali Talebi</a:t>
            </a:r>
            <a:r>
              <a:rPr lang="tr-TR" sz="1600" dirty="0"/>
              <a:t>: Muafiyet Kararının alındığı tarihten itibaren 2 hafta</a:t>
            </a:r>
            <a:endParaRPr lang="x-none" sz="1600" dirty="0"/>
          </a:p>
          <a:p>
            <a:endParaRPr lang="x-none" sz="800" dirty="0"/>
          </a:p>
          <a:p>
            <a:pPr lvl="0"/>
            <a:r>
              <a:rPr lang="tr-TR" sz="1600" b="1" dirty="0"/>
              <a:t>Zorunlu Yabancı Dil Muafiyet Sınavı</a:t>
            </a:r>
            <a:r>
              <a:rPr lang="tr-TR" sz="1600" dirty="0"/>
              <a:t>: 20 Ekim 2021 (Sınav Salonları ilan edildi)</a:t>
            </a:r>
          </a:p>
          <a:p>
            <a:pPr lvl="0"/>
            <a:r>
              <a:rPr lang="tr-TR" sz="1600" b="1" dirty="0"/>
              <a:t>Zorunlu Yabancı Dil Muafiyet Sınav Notunun İptali</a:t>
            </a:r>
            <a:r>
              <a:rPr lang="tr-TR" sz="1600" dirty="0"/>
              <a:t>: Notların ilanından itibaren 1 hafta içinde.</a:t>
            </a:r>
            <a:endParaRPr lang="x-none" sz="1600" dirty="0"/>
          </a:p>
          <a:p>
            <a:pPr marL="0" indent="0">
              <a:buNone/>
            </a:pPr>
            <a:endParaRPr lang="x-none" sz="800" dirty="0"/>
          </a:p>
          <a:p>
            <a:pPr lvl="0"/>
            <a:r>
              <a:rPr lang="tr-TR" sz="1600" b="1" dirty="0"/>
              <a:t>Mazeret Sınavı (</a:t>
            </a:r>
            <a:r>
              <a:rPr lang="tr-TR" sz="1600" dirty="0"/>
              <a:t>Ara sınavlar için</a:t>
            </a:r>
            <a:r>
              <a:rPr lang="tr-TR" sz="1600" b="1" dirty="0"/>
              <a:t>)</a:t>
            </a:r>
            <a:r>
              <a:rPr lang="tr-TR" sz="1600" dirty="0"/>
              <a:t>: Sınavdan sonraki 1 hafta içinde.</a:t>
            </a:r>
            <a:endParaRPr lang="x-none" sz="1600" dirty="0"/>
          </a:p>
          <a:p>
            <a:endParaRPr lang="x-none" sz="800" dirty="0"/>
          </a:p>
          <a:p>
            <a:pPr lvl="0"/>
            <a:r>
              <a:rPr lang="tr-TR" sz="1600" b="1" dirty="0"/>
              <a:t>Sınav Notuna İtiraz</a:t>
            </a:r>
            <a:r>
              <a:rPr lang="tr-TR" sz="1600" dirty="0"/>
              <a:t>: Sınav Notunun duyurulmasından itibaren 1 hafta içinde.</a:t>
            </a:r>
            <a:endParaRPr lang="x-none" sz="1600" dirty="0"/>
          </a:p>
          <a:p>
            <a:endParaRPr lang="x-none" sz="800" dirty="0"/>
          </a:p>
          <a:p>
            <a:pPr lvl="0"/>
            <a:r>
              <a:rPr lang="tr-TR" sz="1600" b="1" dirty="0"/>
              <a:t>Kayıt Dondurma Başvurusu</a:t>
            </a:r>
            <a:r>
              <a:rPr lang="tr-TR" sz="1600" dirty="0"/>
              <a:t>: Yarıyıl Ders başlangıcından itibaren </a:t>
            </a:r>
            <a:r>
              <a:rPr lang="x-none" sz="1600" dirty="0"/>
              <a:t> </a:t>
            </a:r>
            <a:r>
              <a:rPr lang="tr-TR" sz="1600" dirty="0"/>
              <a:t>1 ay (Ani hastalık ve beklenmedik haller hariç</a:t>
            </a:r>
            <a:r>
              <a:rPr lang="tr-TR" sz="1600"/>
              <a:t>) </a:t>
            </a:r>
            <a:r>
              <a:rPr lang="tr-TR" sz="1600" b="1"/>
              <a:t>(11 Kasım 2021)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415015275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7">
            <a:extLst>
              <a:ext uri="{FF2B5EF4-FFF2-40B4-BE49-F238E27FC236}">
                <a16:creationId xmlns:a16="http://schemas.microsoft.com/office/drawing/2014/main" xmlns="" id="{60422053-74CA-E947-8984-BB7E135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41986" name="Picture 7">
            <a:extLst>
              <a:ext uri="{FF2B5EF4-FFF2-40B4-BE49-F238E27FC236}">
                <a16:creationId xmlns:a16="http://schemas.microsoft.com/office/drawing/2014/main" xmlns="" id="{4D37D3D0-8DBE-FA47-9BFF-738B631A6A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EDA715C4-34F9-424E-8A9D-9A779A7A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39464"/>
            <a:ext cx="5112568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Önemli Linkler</a:t>
            </a:r>
          </a:p>
        </p:txBody>
      </p:sp>
      <p:pic>
        <p:nvPicPr>
          <p:cNvPr id="41989" name="Picture 9">
            <a:extLst>
              <a:ext uri="{FF2B5EF4-FFF2-40B4-BE49-F238E27FC236}">
                <a16:creationId xmlns:a16="http://schemas.microsoft.com/office/drawing/2014/main" xmlns="" id="{25F8E012-1A45-A149-927C-85366909C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0">
            <a:extLst>
              <a:ext uri="{FF2B5EF4-FFF2-40B4-BE49-F238E27FC236}">
                <a16:creationId xmlns:a16="http://schemas.microsoft.com/office/drawing/2014/main" xmlns="" id="{4DDFFE58-331C-1D47-82F4-A8874072B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ontent Placeholder 3">
            <a:extLst>
              <a:ext uri="{FF2B5EF4-FFF2-40B4-BE49-F238E27FC236}">
                <a16:creationId xmlns:a16="http://schemas.microsoft.com/office/drawing/2014/main" xmlns="" id="{AC57C294-0610-9442-A847-12A522E9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52" y="2341563"/>
            <a:ext cx="7344742" cy="374967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Çanakkale </a:t>
            </a:r>
            <a:r>
              <a:rPr lang="tr-TR" alt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Onsekiz</a:t>
            </a:r>
            <a:r>
              <a:rPr lang="tr-TR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Mart Üniversitesi: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>
                <a:ea typeface="ＭＳ Ｐゴシック" panose="020B0600070205080204" pitchFamily="34" charset="-128"/>
              </a:rPr>
              <a:t>http://</a:t>
            </a:r>
            <a:r>
              <a:rPr lang="tr-TR" altLang="en-US" sz="2000" b="1" dirty="0" err="1">
                <a:ea typeface="ＭＳ Ｐゴシック" panose="020B0600070205080204" pitchFamily="34" charset="-128"/>
              </a:rPr>
              <a:t>www.comu.edu.tr</a:t>
            </a:r>
            <a:endParaRPr lang="tr-TR" altLang="en-US" sz="2000" b="1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Eğitim Fakültesi: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>
                <a:ea typeface="ＭＳ Ｐゴシック" panose="020B0600070205080204" pitchFamily="34" charset="-128"/>
              </a:rPr>
              <a:t>http://</a:t>
            </a:r>
            <a:r>
              <a:rPr lang="tr-TR" altLang="en-US" sz="2000" b="1" dirty="0" err="1">
                <a:ea typeface="ＭＳ Ｐゴシック" panose="020B0600070205080204" pitchFamily="34" charset="-128"/>
              </a:rPr>
              <a:t>egitim.comu.edu.tr</a:t>
            </a:r>
            <a:endParaRPr lang="tr-TR" altLang="en-US" sz="2000" b="1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Üniversite Bilgi Yönetim Sistemi:</a:t>
            </a: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 err="1">
                <a:ea typeface="ＭＳ Ｐゴシック" panose="020B0600070205080204" pitchFamily="34" charset="-128"/>
              </a:rPr>
              <a:t>https</a:t>
            </a:r>
            <a:r>
              <a:rPr lang="tr-TR" altLang="en-US" sz="2000" b="1" dirty="0">
                <a:ea typeface="ＭＳ Ｐゴシック" panose="020B0600070205080204" pitchFamily="34" charset="-128"/>
              </a:rPr>
              <a:t>://</a:t>
            </a:r>
            <a:r>
              <a:rPr lang="tr-TR" altLang="en-US" sz="2000" b="1" dirty="0" err="1">
                <a:ea typeface="ＭＳ Ｐゴシック" panose="020B0600070205080204" pitchFamily="34" charset="-128"/>
              </a:rPr>
              <a:t>ubys.comu.edu.tr</a:t>
            </a:r>
            <a:endParaRPr lang="tr-TR" altLang="en-US" sz="2000" b="1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Öğrenci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Yaşam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Kariyer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ve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Mezun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İlişkileri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Koordinatörlüğü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endParaRPr lang="tr-TR" altLang="en-US" sz="2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>
                <a:ea typeface="ＭＳ Ｐゴシック" panose="020B0600070205080204" pitchFamily="34" charset="-128"/>
                <a:hlinkClick r:id="rId5"/>
              </a:rPr>
              <a:t>http://omik.comu.edu.tr</a:t>
            </a:r>
            <a:endParaRPr lang="tr-TR" altLang="en-US" sz="2000" b="1" dirty="0">
              <a:ea typeface="ＭＳ Ｐゴシック" panose="020B0600070205080204" pitchFamily="34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Akademik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Etik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Uygulama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ve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Araştırma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Merkezi</a:t>
            </a:r>
            <a:r>
              <a:rPr 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  <a:endParaRPr lang="tr-TR" altLang="en-US" sz="2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</a:pPr>
            <a:r>
              <a:rPr lang="tr-TR" altLang="en-US" sz="2000" b="1" dirty="0" err="1">
                <a:ea typeface="ＭＳ Ｐゴシック" panose="020B0600070205080204" pitchFamily="34" charset="-128"/>
              </a:rPr>
              <a:t>https</a:t>
            </a:r>
            <a:r>
              <a:rPr lang="tr-TR" altLang="en-US" sz="2000" b="1" dirty="0">
                <a:ea typeface="ＭＳ Ｐゴシック" panose="020B0600070205080204" pitchFamily="34" charset="-128"/>
              </a:rPr>
              <a:t>://</a:t>
            </a:r>
            <a:r>
              <a:rPr lang="tr-TR" altLang="en-US" sz="2000" b="1" dirty="0" err="1">
                <a:ea typeface="ＭＳ Ｐゴシック" panose="020B0600070205080204" pitchFamily="34" charset="-128"/>
              </a:rPr>
              <a:t>cai.comu.edu.tr</a:t>
            </a:r>
            <a:endParaRPr lang="tr-TR" altLang="en-US" sz="2000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ubtitle 4">
            <a:extLst>
              <a:ext uri="{FF2B5EF4-FFF2-40B4-BE49-F238E27FC236}">
                <a16:creationId xmlns:a16="http://schemas.microsoft.com/office/drawing/2014/main" xmlns="" id="{DA8A44E8-0103-0F4B-AAE9-320555E53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3429000"/>
            <a:ext cx="7200900" cy="13684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 typeface="Symbol" charset="2"/>
              <a:buNone/>
              <a:defRPr/>
            </a:pPr>
            <a:endParaRPr lang="tr-TR" sz="2500" b="1" dirty="0">
              <a:solidFill>
                <a:srgbClr val="002060"/>
              </a:solidFill>
              <a:latin typeface="Chalkduster"/>
              <a:cs typeface="Chalkduster"/>
            </a:endParaRPr>
          </a:p>
          <a:p>
            <a:pPr>
              <a:buFont typeface="Symbol" charset="2"/>
              <a:buNone/>
              <a:defRPr/>
            </a:pPr>
            <a:r>
              <a:rPr lang="tr-TR" sz="2500" b="1" dirty="0">
                <a:solidFill>
                  <a:srgbClr val="002060"/>
                </a:solidFill>
                <a:latin typeface="Chalkduster"/>
                <a:cs typeface="Chalkduster"/>
              </a:rPr>
              <a:t>Katılımınız için teşekkürler…</a:t>
            </a:r>
          </a:p>
          <a:p>
            <a:pPr>
              <a:buFont typeface="Symbol" charset="2"/>
              <a:buNone/>
              <a:defRPr/>
            </a:pPr>
            <a:endParaRPr lang="tr-TR" sz="2500" b="1" dirty="0">
              <a:solidFill>
                <a:srgbClr val="002060"/>
              </a:solidFill>
              <a:latin typeface="Chalkduster"/>
              <a:cs typeface="Chalkduster"/>
            </a:endParaRPr>
          </a:p>
        </p:txBody>
      </p:sp>
      <p:pic>
        <p:nvPicPr>
          <p:cNvPr id="43010" name="Picture 1">
            <a:extLst>
              <a:ext uri="{FF2B5EF4-FFF2-40B4-BE49-F238E27FC236}">
                <a16:creationId xmlns:a16="http://schemas.microsoft.com/office/drawing/2014/main" xmlns="" id="{42202B7E-8249-7444-8E48-A49B6EA9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33475"/>
            <a:ext cx="1725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>
            <a:extLst>
              <a:ext uri="{FF2B5EF4-FFF2-40B4-BE49-F238E27FC236}">
                <a16:creationId xmlns:a16="http://schemas.microsoft.com/office/drawing/2014/main" xmlns="" id="{EEA9DE60-DC46-B848-8F5B-BA9CB7D9A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33475"/>
            <a:ext cx="17510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3">
            <a:extLst>
              <a:ext uri="{FF2B5EF4-FFF2-40B4-BE49-F238E27FC236}">
                <a16:creationId xmlns:a16="http://schemas.microsoft.com/office/drawing/2014/main" xmlns="" id="{3AEC8FD0-954B-4940-B81D-EA774525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2277070"/>
            <a:ext cx="6942138" cy="403225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Bilimsel özerkliği bulunan bir öğretim kurumu.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Yönetici: Rektör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Olası birimler: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Enstitü,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Fakülte,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Yüksekokul,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Meslek Yüksek Okulu,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Araştırma Merkezi.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Görev alanı: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Eğitim-öğretim faaliyetleri ve</a:t>
            </a:r>
          </a:p>
          <a:p>
            <a:pPr lvl="1">
              <a:lnSpc>
                <a:spcPct val="140000"/>
              </a:lnSpc>
              <a:spcBef>
                <a:spcPct val="0"/>
              </a:spcBef>
            </a:pPr>
            <a:r>
              <a:rPr lang="tr-TR" altLang="en-US" sz="1800" dirty="0">
                <a:ea typeface="ＭＳ Ｐゴシック" panose="020B0600070205080204" pitchFamily="34" charset="-128"/>
              </a:rPr>
              <a:t>bilimsel araştırmalar ve yayınlar.</a:t>
            </a:r>
          </a:p>
        </p:txBody>
      </p:sp>
      <p:sp>
        <p:nvSpPr>
          <p:cNvPr id="18434" name="Footer Placeholder 7">
            <a:extLst>
              <a:ext uri="{FF2B5EF4-FFF2-40B4-BE49-F238E27FC236}">
                <a16:creationId xmlns:a16="http://schemas.microsoft.com/office/drawing/2014/main" xmlns="" id="{B563382F-A3B8-964A-90A1-7D760A2A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18435" name="Picture 7">
            <a:extLst>
              <a:ext uri="{FF2B5EF4-FFF2-40B4-BE49-F238E27FC236}">
                <a16:creationId xmlns:a16="http://schemas.microsoft.com/office/drawing/2014/main" xmlns="" id="{805130A4-941B-AF4D-8693-870B1A3C0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750A0D0B-E7A8-3C4D-9EED-B2D6E11D4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13" y="188640"/>
            <a:ext cx="6977087" cy="1405360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Üniversite nedir?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3">
            <a:extLst>
              <a:ext uri="{FF2B5EF4-FFF2-40B4-BE49-F238E27FC236}">
                <a16:creationId xmlns:a16="http://schemas.microsoft.com/office/drawing/2014/main" xmlns="" id="{907D2732-70B7-E541-9F0F-BFA35BA5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59115"/>
            <a:ext cx="7992888" cy="403225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/>
          <a:lstStyle/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Biga İktisadi ve İdari Bilimler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Biga Uygulamalı Bilimler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Çanakkale Uygulamalı Bilimler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Deniz Bilimleri ve Teknolojisi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Diş Hekimliği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2200" b="1" dirty="0">
                <a:solidFill>
                  <a:srgbClr val="FF0000"/>
                </a:solidFill>
                <a:ea typeface="ＭＳ Ｐゴシック" charset="-128"/>
              </a:rPr>
              <a:t>Eğitim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Fen Edebiyat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Güzel Sanatlar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İlahiyat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İletişim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Mimarlık ve Tasarım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Mühendislik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Sağlık Bilimleri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Siyasal Bilgiler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Spor Bilimleri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Turizm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Tıp Fakültesi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Symbol" charset="2"/>
              <a:buChar char=""/>
              <a:defRPr/>
            </a:pPr>
            <a:r>
              <a:rPr lang="tr-TR" altLang="en-US" sz="1700" dirty="0">
                <a:ea typeface="ＭＳ Ｐゴシック" charset="-128"/>
              </a:rPr>
              <a:t>Ziraat Fakültesi</a:t>
            </a:r>
          </a:p>
        </p:txBody>
      </p:sp>
      <p:sp>
        <p:nvSpPr>
          <p:cNvPr id="20482" name="Footer Placeholder 7">
            <a:extLst>
              <a:ext uri="{FF2B5EF4-FFF2-40B4-BE49-F238E27FC236}">
                <a16:creationId xmlns:a16="http://schemas.microsoft.com/office/drawing/2014/main" xmlns="" id="{1AD43467-AC0A-4A4E-AFDC-87B2A2CA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xmlns="" id="{440B6DA5-CD90-C941-8ED0-8F6725A72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6205AD6C-9CB7-B94B-9303-C6D25E71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67456"/>
            <a:ext cx="5494832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ÇOMÜ:</a:t>
            </a:r>
            <a:br>
              <a:rPr lang="tr-TR" b="1" dirty="0"/>
            </a:br>
            <a:r>
              <a:rPr lang="tr-TR" b="1" dirty="0"/>
              <a:t>Fakülteler</a:t>
            </a:r>
          </a:p>
        </p:txBody>
      </p:sp>
      <p:pic>
        <p:nvPicPr>
          <p:cNvPr id="20486" name="Picture 9">
            <a:extLst>
              <a:ext uri="{FF2B5EF4-FFF2-40B4-BE49-F238E27FC236}">
                <a16:creationId xmlns:a16="http://schemas.microsoft.com/office/drawing/2014/main" xmlns="" id="{99D459ED-0664-7446-9557-3E91C76C7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4813"/>
            <a:ext cx="17256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7">
            <a:extLst>
              <a:ext uri="{FF2B5EF4-FFF2-40B4-BE49-F238E27FC236}">
                <a16:creationId xmlns:a16="http://schemas.microsoft.com/office/drawing/2014/main" xmlns="" id="{F1FEF130-1209-E34C-A7BE-0F190F59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21506" name="Picture 7">
            <a:extLst>
              <a:ext uri="{FF2B5EF4-FFF2-40B4-BE49-F238E27FC236}">
                <a16:creationId xmlns:a16="http://schemas.microsoft.com/office/drawing/2014/main" xmlns="" id="{15B8F254-A063-E44A-A2BC-0D06A6162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82A6138-AF78-BC41-BC88-0F8ED96F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332656"/>
            <a:ext cx="5400600" cy="158417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Eğitim Fakültesi:</a:t>
            </a:r>
            <a:br>
              <a:rPr lang="tr-TR" b="1" dirty="0"/>
            </a:br>
            <a:r>
              <a:rPr lang="tr-TR" b="1" dirty="0"/>
              <a:t>Tarihçe</a:t>
            </a:r>
          </a:p>
        </p:txBody>
      </p:sp>
      <p:pic>
        <p:nvPicPr>
          <p:cNvPr id="21509" name="Picture 9">
            <a:extLst>
              <a:ext uri="{FF2B5EF4-FFF2-40B4-BE49-F238E27FC236}">
                <a16:creationId xmlns:a16="http://schemas.microsoft.com/office/drawing/2014/main" xmlns="" id="{86892840-16DE-5040-8638-0D0ABDC27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>
            <a:extLst>
              <a:ext uri="{FF2B5EF4-FFF2-40B4-BE49-F238E27FC236}">
                <a16:creationId xmlns:a16="http://schemas.microsoft.com/office/drawing/2014/main" xmlns="" id="{8BA3B3C9-2425-AF41-96F8-21374D970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Content Placeholder 3">
            <a:extLst>
              <a:ext uri="{FF2B5EF4-FFF2-40B4-BE49-F238E27FC236}">
                <a16:creationId xmlns:a16="http://schemas.microsoft.com/office/drawing/2014/main" xmlns="" id="{78F905D0-DA7E-B640-A23D-2D759BDE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2636838"/>
            <a:ext cx="7129462" cy="354647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200" b="1">
                <a:ea typeface="ＭＳ Ｐゴシック" panose="020B0600070205080204" pitchFamily="34" charset="-128"/>
              </a:rPr>
              <a:t>1955-1956: </a:t>
            </a:r>
            <a:r>
              <a:rPr lang="tr-TR" altLang="en-US" sz="2200">
                <a:ea typeface="ＭＳ Ｐゴシック" panose="020B0600070205080204" pitchFamily="34" charset="-128"/>
              </a:rPr>
              <a:t>Çanakkale İlköğretmen Okulu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200" b="1">
                <a:ea typeface="ＭＳ Ｐゴシック" panose="020B0600070205080204" pitchFamily="34" charset="-128"/>
              </a:rPr>
              <a:t>1974-1975: </a:t>
            </a:r>
            <a:r>
              <a:rPr lang="tr-TR" altLang="en-US" sz="2200">
                <a:ea typeface="ＭＳ Ｐゴシック" panose="020B0600070205080204" pitchFamily="34" charset="-128"/>
              </a:rPr>
              <a:t>Çanakkale Eğitim Enstitüsü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200" b="1">
                <a:ea typeface="ＭＳ Ｐゴシック" panose="020B0600070205080204" pitchFamily="34" charset="-128"/>
              </a:rPr>
              <a:t>1982: </a:t>
            </a:r>
            <a:r>
              <a:rPr lang="tr-TR" altLang="en-US" sz="2200">
                <a:ea typeface="ＭＳ Ｐゴシック" panose="020B0600070205080204" pitchFamily="34" charset="-128"/>
              </a:rPr>
              <a:t>Trakya Üniversitesi Eğitim Yüksekokulu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200" b="1">
                <a:ea typeface="ＭＳ Ｐゴシック" panose="020B0600070205080204" pitchFamily="34" charset="-128"/>
              </a:rPr>
              <a:t>1991-1992: </a:t>
            </a:r>
            <a:r>
              <a:rPr lang="tr-TR" altLang="en-US" sz="2200">
                <a:ea typeface="ＭＳ Ｐゴシック" panose="020B0600070205080204" pitchFamily="34" charset="-128"/>
              </a:rPr>
              <a:t>Trakya Üniversitesi Çanakkale Eğitim Fakültesi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200" b="1">
                <a:ea typeface="ＭＳ Ｐゴシック" panose="020B0600070205080204" pitchFamily="34" charset="-128"/>
              </a:rPr>
              <a:t>1992-1993:</a:t>
            </a:r>
            <a:r>
              <a:rPr lang="tr-TR" altLang="en-US" sz="2200">
                <a:ea typeface="ＭＳ Ｐゴシック" panose="020B0600070205080204" pitchFamily="34" charset="-128"/>
              </a:rPr>
              <a:t> ÇOMÜ Eğitim Fakültesi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7">
            <a:extLst>
              <a:ext uri="{FF2B5EF4-FFF2-40B4-BE49-F238E27FC236}">
                <a16:creationId xmlns:a16="http://schemas.microsoft.com/office/drawing/2014/main" xmlns="" id="{2DB93104-486E-EE4B-986C-30E56111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22530" name="Picture 7">
            <a:extLst>
              <a:ext uri="{FF2B5EF4-FFF2-40B4-BE49-F238E27FC236}">
                <a16:creationId xmlns:a16="http://schemas.microsoft.com/office/drawing/2014/main" xmlns="" id="{99C50C10-6350-5241-B8F5-B83ED3D68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D5596E93-AAE9-6847-B227-9A5838FC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367456"/>
            <a:ext cx="4392488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/>
              <a:t>Konum</a:t>
            </a:r>
            <a:endParaRPr lang="tr-TR" b="1" dirty="0"/>
          </a:p>
        </p:txBody>
      </p:sp>
      <p:pic>
        <p:nvPicPr>
          <p:cNvPr id="22533" name="Picture 9">
            <a:extLst>
              <a:ext uri="{FF2B5EF4-FFF2-40B4-BE49-F238E27FC236}">
                <a16:creationId xmlns:a16="http://schemas.microsoft.com/office/drawing/2014/main" xmlns="" id="{B39B70A2-2F61-494C-895C-8E7A0D309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>
            <a:extLst>
              <a:ext uri="{FF2B5EF4-FFF2-40B4-BE49-F238E27FC236}">
                <a16:creationId xmlns:a16="http://schemas.microsoft.com/office/drawing/2014/main" xmlns="" id="{5FFAF99B-B013-C845-A835-B60385CF0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Content Placeholder 1">
            <a:extLst>
              <a:ext uri="{FF2B5EF4-FFF2-40B4-BE49-F238E27FC236}">
                <a16:creationId xmlns:a16="http://schemas.microsoft.com/office/drawing/2014/main" xmlns="" id="{D3BDDE09-ECB1-F74F-B028-4322AB38C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13038"/>
            <a:ext cx="7129462" cy="3452812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7">
            <a:extLst>
              <a:ext uri="{FF2B5EF4-FFF2-40B4-BE49-F238E27FC236}">
                <a16:creationId xmlns:a16="http://schemas.microsoft.com/office/drawing/2014/main" xmlns="" id="{1FFAA323-7522-5C43-BE28-7103E597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25602" name="Picture 7">
            <a:extLst>
              <a:ext uri="{FF2B5EF4-FFF2-40B4-BE49-F238E27FC236}">
                <a16:creationId xmlns:a16="http://schemas.microsoft.com/office/drawing/2014/main" xmlns="" id="{8E9D108E-9649-9C4C-9E47-96D804B90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xmlns="" id="{C632BA6A-99DB-B845-B0DE-7CDC2A002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>
            <a:extLst>
              <a:ext uri="{FF2B5EF4-FFF2-40B4-BE49-F238E27FC236}">
                <a16:creationId xmlns:a16="http://schemas.microsoft.com/office/drawing/2014/main" xmlns="" id="{90EDF00F-44D5-CF45-A6B3-D4D7AF6F4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Başlık">
            <a:extLst>
              <a:ext uri="{FF2B5EF4-FFF2-40B4-BE49-F238E27FC236}">
                <a16:creationId xmlns:a16="http://schemas.microsoft.com/office/drawing/2014/main" xmlns="" id="{07690673-4995-164D-BCEE-E4CE3027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67456"/>
            <a:ext cx="5400600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Anafartalar Yerleşkesi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6F1495A-EC3E-684F-82DC-7349BEA5B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20" y="3233712"/>
            <a:ext cx="4716016" cy="27248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EC411A2-3EE6-E24B-86DA-DC42150DFB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1714150"/>
            <a:ext cx="4994949" cy="25789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7">
            <a:extLst>
              <a:ext uri="{FF2B5EF4-FFF2-40B4-BE49-F238E27FC236}">
                <a16:creationId xmlns:a16="http://schemas.microsoft.com/office/drawing/2014/main" xmlns="" id="{EFB3328A-C4FC-1B43-99B5-1F7D7398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26626" name="Picture 7">
            <a:extLst>
              <a:ext uri="{FF2B5EF4-FFF2-40B4-BE49-F238E27FC236}">
                <a16:creationId xmlns:a16="http://schemas.microsoft.com/office/drawing/2014/main" xmlns="" id="{000D3987-39F3-2F47-8FD5-DD1FEF750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B5950CC8-D64E-6A45-8CFE-AA3AE109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4968552" cy="1369020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Mevcut dersliklerimiz</a:t>
            </a:r>
          </a:p>
        </p:txBody>
      </p:sp>
      <p:pic>
        <p:nvPicPr>
          <p:cNvPr id="26629" name="Picture 9">
            <a:extLst>
              <a:ext uri="{FF2B5EF4-FFF2-40B4-BE49-F238E27FC236}">
                <a16:creationId xmlns:a16="http://schemas.microsoft.com/office/drawing/2014/main" xmlns="" id="{DE1F567A-91F0-6646-AD8A-A38C8FD07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>
            <a:extLst>
              <a:ext uri="{FF2B5EF4-FFF2-40B4-BE49-F238E27FC236}">
                <a16:creationId xmlns:a16="http://schemas.microsoft.com/office/drawing/2014/main" xmlns="" id="{F47E8BA7-D574-0442-BC57-8319991C9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Content Placeholder 3">
            <a:extLst>
              <a:ext uri="{FF2B5EF4-FFF2-40B4-BE49-F238E27FC236}">
                <a16:creationId xmlns:a16="http://schemas.microsoft.com/office/drawing/2014/main" xmlns="" id="{5BF2A35D-D7EA-BF45-9CFF-9FC87E136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77175"/>
            <a:ext cx="5111675" cy="31400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000" dirty="0">
                <a:ea typeface="ＭＳ Ｐゴシック" panose="020B0600070205080204" pitchFamily="34" charset="-128"/>
              </a:rPr>
              <a:t>Anafartalar Yerleşkesi A Blok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000" dirty="0">
                <a:ea typeface="ＭＳ Ｐゴシック" panose="020B0600070205080204" pitchFamily="34" charset="-128"/>
              </a:rPr>
              <a:t>Anafartalar Yerleşkesi B Blok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en-US" sz="2000" dirty="0">
                <a:ea typeface="ＭＳ Ｐゴシック" panose="020B0600070205080204" pitchFamily="34" charset="-128"/>
              </a:rPr>
              <a:t>Anafartalar Yerleşkesi E Blok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dirty="0">
                <a:ea typeface="ＭＳ Ｐゴシック" panose="020B0600070205080204" pitchFamily="34" charset="-128"/>
              </a:rPr>
              <a:t>Müzik Eğitimi ABD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tr-TR" altLang="en-US" sz="2000" dirty="0">
                <a:ea typeface="ＭＳ Ｐゴシック" panose="020B0600070205080204" pitchFamily="34" charset="-128"/>
              </a:rPr>
              <a:t>Resim-İş Eğitimi ABD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38ED2B-21C6-5041-87A8-6D085853D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26" y="2852936"/>
            <a:ext cx="3905424" cy="23996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7">
            <a:extLst>
              <a:ext uri="{FF2B5EF4-FFF2-40B4-BE49-F238E27FC236}">
                <a16:creationId xmlns:a16="http://schemas.microsoft.com/office/drawing/2014/main" xmlns="" id="{F7F20F8B-9D3B-DD44-8B99-D715BA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284663" y="6381750"/>
            <a:ext cx="4456112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2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000" b="1">
                <a:solidFill>
                  <a:srgbClr val="008000"/>
                </a:solidFill>
                <a:latin typeface="Apple Chancery" panose="03020702040506060504" pitchFamily="66" charset="-79"/>
              </a:rPr>
              <a:t>ÇOMÜ Eğitim Fakültesi Oryantasyon 20 Ekim 2021</a:t>
            </a:r>
            <a:endParaRPr lang="tr-TR" altLang="en-US" sz="1000">
              <a:solidFill>
                <a:srgbClr val="008000"/>
              </a:solidFill>
              <a:latin typeface="Lucida Blackletter" pitchFamily="2" charset="77"/>
            </a:endParaRPr>
          </a:p>
        </p:txBody>
      </p:sp>
      <p:pic>
        <p:nvPicPr>
          <p:cNvPr id="30722" name="Picture 7">
            <a:extLst>
              <a:ext uri="{FF2B5EF4-FFF2-40B4-BE49-F238E27FC236}">
                <a16:creationId xmlns:a16="http://schemas.microsoft.com/office/drawing/2014/main" xmlns="" id="{1DC59A1B-475E-7B45-A614-66F61D40C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123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Başlık">
            <a:extLst>
              <a:ext uri="{FF2B5EF4-FFF2-40B4-BE49-F238E27FC236}">
                <a16:creationId xmlns:a16="http://schemas.microsoft.com/office/drawing/2014/main" xmlns="" id="{5ECA1724-3303-FD45-A12A-3700EBE0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67456"/>
            <a:ext cx="5184576" cy="1189336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</a:extLst>
        </p:spPr>
        <p:txBody>
          <a:bodyPr>
            <a:prstTxWarp prst="textWave2">
              <a:avLst/>
            </a:prstTxWarp>
          </a:bodyPr>
          <a:lstStyle/>
          <a:p>
            <a:pPr eaLnBrk="1" hangingPunct="1">
              <a:defRPr/>
            </a:pPr>
            <a:r>
              <a:rPr lang="tr-TR" b="1" dirty="0"/>
              <a:t>Akademik Yapılanma</a:t>
            </a:r>
          </a:p>
        </p:txBody>
      </p:sp>
      <p:pic>
        <p:nvPicPr>
          <p:cNvPr id="30725" name="Picture 9">
            <a:extLst>
              <a:ext uri="{FF2B5EF4-FFF2-40B4-BE49-F238E27FC236}">
                <a16:creationId xmlns:a16="http://schemas.microsoft.com/office/drawing/2014/main" xmlns="" id="{90799CC9-D5A6-124E-BD95-C2D65B2B7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31788"/>
            <a:ext cx="15097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>
            <a:extLst>
              <a:ext uri="{FF2B5EF4-FFF2-40B4-BE49-F238E27FC236}">
                <a16:creationId xmlns:a16="http://schemas.microsoft.com/office/drawing/2014/main" xmlns="" id="{805F86EF-CC5E-B743-88A7-DED23DD7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9065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A5E162A-A855-7D4E-95D8-4C5F78AD6134}"/>
              </a:ext>
            </a:extLst>
          </p:cNvPr>
          <p:cNvGrpSpPr/>
          <p:nvPr/>
        </p:nvGrpSpPr>
        <p:grpSpPr>
          <a:xfrm>
            <a:off x="2051720" y="2064053"/>
            <a:ext cx="3907392" cy="1150238"/>
            <a:chOff x="3004578" y="0"/>
            <a:chExt cx="3907392" cy="171939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554F7CC-94D7-5B4D-A655-7F8D7A9AB7E2}"/>
                </a:ext>
              </a:extLst>
            </p:cNvPr>
            <p:cNvSpPr/>
            <p:nvPr/>
          </p:nvSpPr>
          <p:spPr>
            <a:xfrm>
              <a:off x="3004578" y="0"/>
              <a:ext cx="3907392" cy="1681723"/>
            </a:xfrm>
            <a:prstGeom prst="rect">
              <a:avLst/>
            </a:prstGeom>
            <a:solidFill>
              <a:srgbClr val="F0893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E1DDDEE-1B89-3640-B72A-21AE5A18A2D4}"/>
                </a:ext>
              </a:extLst>
            </p:cNvPr>
            <p:cNvSpPr txBox="1"/>
            <p:nvPr/>
          </p:nvSpPr>
          <p:spPr>
            <a:xfrm>
              <a:off x="3004578" y="0"/>
              <a:ext cx="3907392" cy="1719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b="1" kern="1200" noProof="0" dirty="0"/>
                <a:t>Dekan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000" b="1" kern="1200" noProof="0" dirty="0"/>
                <a:t>Prof. Dr. Salih Zeki Genç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2E88B07-5686-C24D-8550-F3B38A86E394}"/>
              </a:ext>
            </a:extLst>
          </p:cNvPr>
          <p:cNvGrpSpPr/>
          <p:nvPr/>
        </p:nvGrpSpPr>
        <p:grpSpPr>
          <a:xfrm>
            <a:off x="1763613" y="3501505"/>
            <a:ext cx="2448347" cy="1153059"/>
            <a:chOff x="66474" y="1880153"/>
            <a:chExt cx="4166827" cy="16461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1367485-EBFF-7D45-80F4-45451C507E50}"/>
                </a:ext>
              </a:extLst>
            </p:cNvPr>
            <p:cNvSpPr/>
            <p:nvPr/>
          </p:nvSpPr>
          <p:spPr>
            <a:xfrm>
              <a:off x="105439" y="1882192"/>
              <a:ext cx="4127862" cy="164406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9965E6A-05F0-8E45-8AB7-60AD41A369FD}"/>
                </a:ext>
              </a:extLst>
            </p:cNvPr>
            <p:cNvSpPr txBox="1"/>
            <p:nvPr/>
          </p:nvSpPr>
          <p:spPr>
            <a:xfrm>
              <a:off x="66474" y="1880153"/>
              <a:ext cx="4127862" cy="1644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b="1" kern="1200" noProof="0" dirty="0"/>
                <a:t>Dekan Yrd.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b="1" kern="1200" baseline="0" noProof="0" dirty="0"/>
                <a:t>Doç. Dr. Salim Razı</a:t>
              </a:r>
              <a:endParaRPr lang="tr-TR" b="1" kern="1200" noProof="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5D2FA89-6A78-4843-95F9-891BEF741B82}"/>
              </a:ext>
            </a:extLst>
          </p:cNvPr>
          <p:cNvGrpSpPr/>
          <p:nvPr/>
        </p:nvGrpSpPr>
        <p:grpSpPr>
          <a:xfrm>
            <a:off x="4882852" y="3501008"/>
            <a:ext cx="2425452" cy="1177463"/>
            <a:chOff x="4585877" y="1657852"/>
            <a:chExt cx="3831047" cy="15589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9495499-9440-0848-8A1C-8028DFCFDCAE}"/>
                </a:ext>
              </a:extLst>
            </p:cNvPr>
            <p:cNvSpPr/>
            <p:nvPr/>
          </p:nvSpPr>
          <p:spPr>
            <a:xfrm>
              <a:off x="4585877" y="1657852"/>
              <a:ext cx="3831047" cy="155898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A8F73DB-AF5E-BF4C-9CEA-76BC2029A026}"/>
                </a:ext>
              </a:extLst>
            </p:cNvPr>
            <p:cNvSpPr txBox="1"/>
            <p:nvPr/>
          </p:nvSpPr>
          <p:spPr>
            <a:xfrm>
              <a:off x="4585877" y="1657852"/>
              <a:ext cx="3831047" cy="1558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b="1" kern="1200" noProof="0" dirty="0"/>
                <a:t>Dekan Yrd.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b="1" kern="1200" baseline="0" noProof="0" dirty="0"/>
                <a:t>Doç. Dr. Adil </a:t>
              </a:r>
              <a:r>
                <a:rPr lang="tr-TR" b="1" kern="1200" baseline="0" noProof="0" dirty="0" err="1"/>
                <a:t>Çoruk</a:t>
              </a:r>
              <a:endParaRPr lang="tr-TR" b="1" kern="1200" noProof="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185CD38-9FDE-1044-BDE0-D5C74F67E028}"/>
              </a:ext>
            </a:extLst>
          </p:cNvPr>
          <p:cNvGrpSpPr/>
          <p:nvPr/>
        </p:nvGrpSpPr>
        <p:grpSpPr>
          <a:xfrm>
            <a:off x="2699792" y="5085184"/>
            <a:ext cx="2425452" cy="1045895"/>
            <a:chOff x="105439" y="1882192"/>
            <a:chExt cx="4127862" cy="16440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16072F5-85B8-CC47-9B41-497E096D3DBD}"/>
                </a:ext>
              </a:extLst>
            </p:cNvPr>
            <p:cNvSpPr/>
            <p:nvPr/>
          </p:nvSpPr>
          <p:spPr>
            <a:xfrm>
              <a:off x="105439" y="1882192"/>
              <a:ext cx="4127862" cy="164406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DF42AD2-CA45-9642-AE89-F0802E5F9832}"/>
                </a:ext>
              </a:extLst>
            </p:cNvPr>
            <p:cNvSpPr txBox="1"/>
            <p:nvPr/>
          </p:nvSpPr>
          <p:spPr>
            <a:xfrm>
              <a:off x="105439" y="1882192"/>
              <a:ext cx="4127862" cy="1644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kern="1200" noProof="0" dirty="0"/>
                <a:t>Fakülte Sekreteri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600" b="1" dirty="0"/>
                <a:t>Melda Baykurt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79DE39-A491-0C40-8B16-456164013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1119610" cy="1119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A5E865-DC3D-D14D-AE02-0934244FFC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r="4241"/>
          <a:stretch/>
        </p:blipFill>
        <p:spPr>
          <a:xfrm>
            <a:off x="732756" y="3501008"/>
            <a:ext cx="1102940" cy="1151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95EC3A-F52F-8C4C-8AB4-AA5233A98CA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6212"/>
          <a:stretch/>
        </p:blipFill>
        <p:spPr>
          <a:xfrm>
            <a:off x="5148064" y="5085184"/>
            <a:ext cx="792088" cy="1045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E1EFE9-1140-1D4E-8257-79C265A440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6478" r="21338" b="12775"/>
          <a:stretch/>
        </p:blipFill>
        <p:spPr>
          <a:xfrm rot="5400000">
            <a:off x="7233551" y="3575437"/>
            <a:ext cx="1177463" cy="10286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17164</TotalTime>
  <Words>954</Words>
  <Application>Microsoft Office PowerPoint</Application>
  <PresentationFormat>Ekran Gösterisi (4:3)</PresentationFormat>
  <Paragraphs>303</Paragraphs>
  <Slides>28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ＭＳ Ｐゴシック</vt:lpstr>
      <vt:lpstr>Apple Chancery</vt:lpstr>
      <vt:lpstr>Arial</vt:lpstr>
      <vt:lpstr>Calibri</vt:lpstr>
      <vt:lpstr>Candara</vt:lpstr>
      <vt:lpstr>Chalkduster</vt:lpstr>
      <vt:lpstr>Lucida Blackletter</vt:lpstr>
      <vt:lpstr>Mangal</vt:lpstr>
      <vt:lpstr>Symbol</vt:lpstr>
      <vt:lpstr>Wingdings</vt:lpstr>
      <vt:lpstr>Waveform</vt:lpstr>
      <vt:lpstr>PowerPoint Sunusu</vt:lpstr>
      <vt:lpstr>PowerPoint Sunusu</vt:lpstr>
      <vt:lpstr>Üniversite nedir?</vt:lpstr>
      <vt:lpstr>ÇOMÜ: Fakülteler</vt:lpstr>
      <vt:lpstr>Eğitim Fakültesi: Tarihçe</vt:lpstr>
      <vt:lpstr>Konum</vt:lpstr>
      <vt:lpstr>Anafartalar Yerleşkesi</vt:lpstr>
      <vt:lpstr>Mevcut dersliklerimiz</vt:lpstr>
      <vt:lpstr>Akademik Yapılanma</vt:lpstr>
      <vt:lpstr>Akademik Yapılanma</vt:lpstr>
      <vt:lpstr>Bilgisayar ve Öğretim Teknolojileri Eğitimi Bölümü</vt:lpstr>
      <vt:lpstr>Eğitim Bilimleri Bölümü</vt:lpstr>
      <vt:lpstr>Güzel Sanatlar Eğitimi Bölümü</vt:lpstr>
      <vt:lpstr>Matematik ve Fen Bilimleri Eğitimi Bölümü</vt:lpstr>
      <vt:lpstr>Özel Eğitim Bölümü</vt:lpstr>
      <vt:lpstr>Temel Eğitim Bölümü</vt:lpstr>
      <vt:lpstr>Türkçe ve Sosyal Bilimler Eğitimi</vt:lpstr>
      <vt:lpstr>Yabancı Diller Eğitimi Bölümü</vt:lpstr>
      <vt:lpstr>PowerPoint Sunusu</vt:lpstr>
      <vt:lpstr>Yönetmelik</vt:lpstr>
      <vt:lpstr>Derslere Devam ve Sınavlar</vt:lpstr>
      <vt:lpstr>Akademik Dürüstlük</vt:lpstr>
      <vt:lpstr>Başarı notları</vt:lpstr>
      <vt:lpstr>PowerPoint Sunusu</vt:lpstr>
      <vt:lpstr>Anlaşmalar</vt:lpstr>
      <vt:lpstr>Önemli Tarihler</vt:lpstr>
      <vt:lpstr>Önemli Linkler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Windows Kullanıcısı</cp:lastModifiedBy>
  <cp:revision>471</cp:revision>
  <dcterms:created xsi:type="dcterms:W3CDTF">2015-07-21T08:38:10Z</dcterms:created>
  <dcterms:modified xsi:type="dcterms:W3CDTF">2021-10-21T14:26:58Z</dcterms:modified>
</cp:coreProperties>
</file>