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4AD-0814-477A-8A9D-31A62780E315}" type="datetimeFigureOut">
              <a:rPr lang="tr-TR" smtClean="0"/>
              <a:t>21 Ara 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F300-65AC-40F8-8D9E-B3658A0E2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10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4AD-0814-477A-8A9D-31A62780E315}" type="datetimeFigureOut">
              <a:rPr lang="tr-TR" smtClean="0"/>
              <a:t>21 Ara 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F300-65AC-40F8-8D9E-B3658A0E2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258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4AD-0814-477A-8A9D-31A62780E315}" type="datetimeFigureOut">
              <a:rPr lang="tr-TR" smtClean="0"/>
              <a:t>21 Ara 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F300-65AC-40F8-8D9E-B3658A0E2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70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4AD-0814-477A-8A9D-31A62780E315}" type="datetimeFigureOut">
              <a:rPr lang="tr-TR" smtClean="0"/>
              <a:t>21 Ara 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F300-65AC-40F8-8D9E-B3658A0E2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4195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4AD-0814-477A-8A9D-31A62780E315}" type="datetimeFigureOut">
              <a:rPr lang="tr-TR" smtClean="0"/>
              <a:t>21 Ara 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F300-65AC-40F8-8D9E-B3658A0E2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545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4AD-0814-477A-8A9D-31A62780E315}" type="datetimeFigureOut">
              <a:rPr lang="tr-TR" smtClean="0"/>
              <a:t>21 Ara 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F300-65AC-40F8-8D9E-B3658A0E2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2078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4AD-0814-477A-8A9D-31A62780E315}" type="datetimeFigureOut">
              <a:rPr lang="tr-TR" smtClean="0"/>
              <a:t>21 Ara 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F300-65AC-40F8-8D9E-B3658A0E2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505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4AD-0814-477A-8A9D-31A62780E315}" type="datetimeFigureOut">
              <a:rPr lang="tr-TR" smtClean="0"/>
              <a:t>21 Ara 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F300-65AC-40F8-8D9E-B3658A0E2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01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4AD-0814-477A-8A9D-31A62780E315}" type="datetimeFigureOut">
              <a:rPr lang="tr-TR" smtClean="0"/>
              <a:t>21 Ara 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F300-65AC-40F8-8D9E-B3658A0E2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880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4AD-0814-477A-8A9D-31A62780E315}" type="datetimeFigureOut">
              <a:rPr lang="tr-TR" smtClean="0"/>
              <a:t>21 Ara 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F300-65AC-40F8-8D9E-B3658A0E2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56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4AD-0814-477A-8A9D-31A62780E315}" type="datetimeFigureOut">
              <a:rPr lang="tr-TR" smtClean="0"/>
              <a:t>21 Ara 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DF300-65AC-40F8-8D9E-B3658A0E2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590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2A4AD-0814-477A-8A9D-31A62780E315}" type="datetimeFigureOut">
              <a:rPr lang="tr-TR" smtClean="0"/>
              <a:t>21 Ara 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DF300-65AC-40F8-8D9E-B3658A0E2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88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92116" y="764930"/>
            <a:ext cx="9144000" cy="16793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200" b="1" i="0" dirty="0" smtClean="0">
                <a:solidFill>
                  <a:srgbClr val="333333"/>
                </a:solidFill>
                <a:effectLst/>
                <a:latin typeface="Source Sans Pro"/>
              </a:rPr>
              <a:t>T.C.</a:t>
            </a:r>
            <a:br>
              <a:rPr lang="tr-TR" sz="2200" b="1" i="0" dirty="0" smtClean="0">
                <a:solidFill>
                  <a:srgbClr val="333333"/>
                </a:solidFill>
                <a:effectLst/>
                <a:latin typeface="Source Sans Pro"/>
              </a:rPr>
            </a:br>
            <a:r>
              <a:rPr lang="tr-TR" sz="2200" b="1" i="0" dirty="0" smtClean="0">
                <a:solidFill>
                  <a:srgbClr val="333333"/>
                </a:solidFill>
                <a:effectLst/>
                <a:latin typeface="Source Sans Pro"/>
              </a:rPr>
              <a:t>ÇANAKKALE ONSEKİZ MART ÜNİVERSİTESİ REKTÖRLÜĞÜ</a:t>
            </a:r>
            <a:r>
              <a:rPr lang="tr-TR" sz="2200" b="0" i="0" dirty="0" smtClean="0">
                <a:solidFill>
                  <a:srgbClr val="333333"/>
                </a:solidFill>
                <a:effectLst/>
                <a:latin typeface="Source Sans Pro"/>
              </a:rPr>
              <a:t/>
            </a:r>
            <a:br>
              <a:rPr lang="tr-TR" sz="2200" b="0" i="0" dirty="0" smtClean="0">
                <a:solidFill>
                  <a:srgbClr val="333333"/>
                </a:solidFill>
                <a:effectLst/>
                <a:latin typeface="Source Sans Pro"/>
              </a:rPr>
            </a:br>
            <a:r>
              <a:rPr lang="tr-TR" sz="2200" b="1" i="0" dirty="0" smtClean="0">
                <a:solidFill>
                  <a:srgbClr val="333333"/>
                </a:solidFill>
                <a:effectLst/>
                <a:latin typeface="Source Sans Pro"/>
              </a:rPr>
              <a:t>Engelli Sporcu Eğitimi Uygulama ve Araştırma Merkezi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664676" y="3903784"/>
            <a:ext cx="9144000" cy="94956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FAALİYET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RAPORU</a:t>
            </a:r>
          </a:p>
        </p:txBody>
      </p:sp>
    </p:spTree>
    <p:extLst>
      <p:ext uri="{BB962C8B-B14F-4D97-AF65-F5344CB8AC3E}">
        <p14:creationId xmlns:p14="http://schemas.microsoft.com/office/powerpoint/2010/main" val="2674682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90010" y="1608800"/>
            <a:ext cx="1111149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2023 yılı faaliyetimiz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«Çanakkale 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İlinde Okul Çağındaki Çocuklarda Patolojik Düztabanlık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Prevalansının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Tespiti» çalışma devam etmekte olup 22.12.2023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tarihinde bitirilecektir.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yılı için çalışma planlama:  Planlama yapılmamıştır.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202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63" y="298939"/>
            <a:ext cx="5400675" cy="637442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3186" y="1"/>
            <a:ext cx="4842832" cy="645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304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652" y="281354"/>
            <a:ext cx="5200650" cy="6576646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9416" y="352058"/>
            <a:ext cx="4953000" cy="650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960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36</Words>
  <Application>Microsoft Office PowerPoint</Application>
  <PresentationFormat>Geniş ekran</PresentationFormat>
  <Paragraphs>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Source Sans Pro</vt:lpstr>
      <vt:lpstr>Times New Roman</vt:lpstr>
      <vt:lpstr>Office Teması</vt:lpstr>
      <vt:lpstr>T.C. ÇANAKKALE ONSEKİZ MART ÜNİVERSİTESİ REKTÖRLÜĞÜ Engelli Sporcu Eğitimi Uygulama ve Araştırma Merkezi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3</cp:revision>
  <dcterms:created xsi:type="dcterms:W3CDTF">2023-11-21T09:32:36Z</dcterms:created>
  <dcterms:modified xsi:type="dcterms:W3CDTF">2023-12-21T10:18:04Z</dcterms:modified>
</cp:coreProperties>
</file>