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8002250" cy="25203150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1233488" indent="-7762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2468563" indent="-15541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3702050" indent="-23304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4937125" indent="-31083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0000"/>
    <a:srgbClr val="FF1919"/>
    <a:srgbClr val="FF0000"/>
    <a:srgbClr val="FA3000"/>
    <a:srgbClr val="000099"/>
    <a:srgbClr val="0041C4"/>
    <a:srgbClr val="8A0000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Tema Uygulanmış Stil 1 - Vurgu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0" d="100"/>
          <a:sy n="30" d="100"/>
        </p:scale>
        <p:origin x="-3084" y="-78"/>
      </p:cViewPr>
      <p:guideLst>
        <p:guide orient="horz" pos="7938"/>
        <p:guide pos="56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0BD99EF-2A16-4FA8-BDD2-97E98CCA32A3}" type="datetimeFigureOut">
              <a:rPr lang="tr-TR"/>
              <a:pPr>
                <a:defRPr/>
              </a:pPr>
              <a:t>7.05.2024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685800"/>
            <a:ext cx="24479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926C303-0C78-4634-BD78-532B2A9367F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1233488" algn="l" rtl="0" eaLnBrk="0" fontAlgn="base" hangingPunct="0">
      <a:spcBef>
        <a:spcPct val="30000"/>
      </a:spcBef>
      <a:spcAft>
        <a:spcPct val="0"/>
      </a:spcAft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2468563" algn="l" rtl="0" eaLnBrk="0" fontAlgn="base" hangingPunct="0">
      <a:spcBef>
        <a:spcPct val="30000"/>
      </a:spcBef>
      <a:spcAft>
        <a:spcPct val="0"/>
      </a:spcAft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3702050" algn="l" rtl="0" eaLnBrk="0" fontAlgn="base" hangingPunct="0">
      <a:spcBef>
        <a:spcPct val="30000"/>
      </a:spcBef>
      <a:spcAft>
        <a:spcPct val="0"/>
      </a:spcAft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4937125" algn="l" rtl="0" eaLnBrk="0" fontAlgn="base" hangingPunct="0">
      <a:spcBef>
        <a:spcPct val="30000"/>
      </a:spcBef>
      <a:spcAft>
        <a:spcPct val="0"/>
      </a:spcAft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6172200" algn="l" defTabSz="246888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7406640" algn="l" defTabSz="246888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8641080" algn="l" defTabSz="246888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9875520" algn="l" defTabSz="246888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A9A756-5499-4929-ACBD-47016101F775}" type="slidenum">
              <a:rPr lang="tr-TR" smtClean="0"/>
              <a:pPr>
                <a:defRPr/>
              </a:pPr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350169" y="7829317"/>
            <a:ext cx="15301913" cy="540234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700338" y="14281785"/>
            <a:ext cx="12601575" cy="644080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703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937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406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875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DC958-C2BF-4C65-AF22-5D4E86106F3C}" type="datetimeFigureOut">
              <a:rPr lang="tr-TR"/>
              <a:pPr>
                <a:defRPr/>
              </a:pPr>
              <a:t>7.05.2024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43C67-059F-41B0-AFC3-B39D384D6E4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A3E5D-2DA0-4035-9D37-B537299500E1}" type="datetimeFigureOut">
              <a:rPr lang="tr-TR"/>
              <a:pPr>
                <a:defRPr/>
              </a:pPr>
              <a:t>7.05.2024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816C8-D500-40B0-9DDF-265F08F5ECE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13051631" y="1009300"/>
            <a:ext cx="4050506" cy="2150435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900113" y="1009300"/>
            <a:ext cx="11851481" cy="2150435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D5877-2A85-4195-A4CF-FABBF42CE095}" type="datetimeFigureOut">
              <a:rPr lang="tr-TR"/>
              <a:pPr>
                <a:defRPr/>
              </a:pPr>
              <a:t>7.05.2024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06042-B2C9-4F84-80B0-173E613960B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704B2-99C5-4E06-AE2A-E8085D8A0B74}" type="datetimeFigureOut">
              <a:rPr lang="tr-TR"/>
              <a:pPr>
                <a:defRPr/>
              </a:pPr>
              <a:t>7.05.2024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0CF36-B640-44D4-A3ED-4D62D531DBE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22053" y="16195359"/>
            <a:ext cx="15301913" cy="5005626"/>
          </a:xfrm>
        </p:spPr>
        <p:txBody>
          <a:bodyPr anchor="t"/>
          <a:lstStyle>
            <a:lvl1pPr algn="l">
              <a:defRPr sz="108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422053" y="10682176"/>
            <a:ext cx="15301913" cy="5513187"/>
          </a:xfrm>
        </p:spPr>
        <p:txBody>
          <a:bodyPr anchor="b"/>
          <a:lstStyle>
            <a:lvl1pPr marL="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1pPr>
            <a:lvl2pPr marL="1234440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2pPr>
            <a:lvl3pPr marL="246888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3pPr>
            <a:lvl4pPr marL="370332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 marL="493776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  <a:lvl6pPr marL="617220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6pPr>
            <a:lvl7pPr marL="740664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7pPr>
            <a:lvl8pPr marL="864108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8pPr>
            <a:lvl9pPr marL="987552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76963-2AE5-4088-99F7-E599A96AD89E}" type="datetimeFigureOut">
              <a:rPr lang="tr-TR"/>
              <a:pPr>
                <a:defRPr/>
              </a:pPr>
              <a:t>7.05.2024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33D46-6D21-4132-9F27-305C84AB286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900112" y="5880741"/>
            <a:ext cx="7950994" cy="16632914"/>
          </a:xfrm>
        </p:spPr>
        <p:txBody>
          <a:bodyPr/>
          <a:lstStyle>
            <a:lvl1pPr>
              <a:defRPr sz="7600"/>
            </a:lvl1pPr>
            <a:lvl2pPr>
              <a:defRPr sz="6500"/>
            </a:lvl2pPr>
            <a:lvl3pPr>
              <a:defRPr sz="54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9151144" y="5880741"/>
            <a:ext cx="7950994" cy="16632914"/>
          </a:xfrm>
        </p:spPr>
        <p:txBody>
          <a:bodyPr/>
          <a:lstStyle>
            <a:lvl1pPr>
              <a:defRPr sz="7600"/>
            </a:lvl1pPr>
            <a:lvl2pPr>
              <a:defRPr sz="6500"/>
            </a:lvl2pPr>
            <a:lvl3pPr>
              <a:defRPr sz="54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3B447-705F-4FE1-98D6-3A09C1E52002}" type="datetimeFigureOut">
              <a:rPr lang="tr-TR"/>
              <a:pPr>
                <a:defRPr/>
              </a:pPr>
              <a:t>7.05.2024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72921-964C-47B8-9827-41154BB67A8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00115" y="5641540"/>
            <a:ext cx="7954120" cy="2351125"/>
          </a:xfrm>
        </p:spPr>
        <p:txBody>
          <a:bodyPr anchor="b"/>
          <a:lstStyle>
            <a:lvl1pPr marL="0" indent="0">
              <a:buNone/>
              <a:defRPr sz="650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900" b="1"/>
            </a:lvl3pPr>
            <a:lvl4pPr marL="3703320" indent="0">
              <a:buNone/>
              <a:defRPr sz="4300" b="1"/>
            </a:lvl4pPr>
            <a:lvl5pPr marL="4937760" indent="0">
              <a:buNone/>
              <a:defRPr sz="4300" b="1"/>
            </a:lvl5pPr>
            <a:lvl6pPr marL="6172200" indent="0">
              <a:buNone/>
              <a:defRPr sz="4300" b="1"/>
            </a:lvl6pPr>
            <a:lvl7pPr marL="7406640" indent="0">
              <a:buNone/>
              <a:defRPr sz="4300" b="1"/>
            </a:lvl7pPr>
            <a:lvl8pPr marL="8641080" indent="0">
              <a:buNone/>
              <a:defRPr sz="4300" b="1"/>
            </a:lvl8pPr>
            <a:lvl9pPr marL="9875520" indent="0">
              <a:buNone/>
              <a:defRPr sz="43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900115" y="7992666"/>
            <a:ext cx="7954120" cy="14520983"/>
          </a:xfrm>
        </p:spPr>
        <p:txBody>
          <a:bodyPr/>
          <a:lstStyle>
            <a:lvl1pPr>
              <a:defRPr sz="6500"/>
            </a:lvl1pPr>
            <a:lvl2pPr>
              <a:defRPr sz="5400"/>
            </a:lvl2pPr>
            <a:lvl3pPr>
              <a:defRPr sz="49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9144896" y="5641540"/>
            <a:ext cx="7957245" cy="2351125"/>
          </a:xfrm>
        </p:spPr>
        <p:txBody>
          <a:bodyPr anchor="b"/>
          <a:lstStyle>
            <a:lvl1pPr marL="0" indent="0">
              <a:buNone/>
              <a:defRPr sz="650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900" b="1"/>
            </a:lvl3pPr>
            <a:lvl4pPr marL="3703320" indent="0">
              <a:buNone/>
              <a:defRPr sz="4300" b="1"/>
            </a:lvl4pPr>
            <a:lvl5pPr marL="4937760" indent="0">
              <a:buNone/>
              <a:defRPr sz="4300" b="1"/>
            </a:lvl5pPr>
            <a:lvl6pPr marL="6172200" indent="0">
              <a:buNone/>
              <a:defRPr sz="4300" b="1"/>
            </a:lvl6pPr>
            <a:lvl7pPr marL="7406640" indent="0">
              <a:buNone/>
              <a:defRPr sz="4300" b="1"/>
            </a:lvl7pPr>
            <a:lvl8pPr marL="8641080" indent="0">
              <a:buNone/>
              <a:defRPr sz="4300" b="1"/>
            </a:lvl8pPr>
            <a:lvl9pPr marL="9875520" indent="0">
              <a:buNone/>
              <a:defRPr sz="43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9144896" y="7992666"/>
            <a:ext cx="7957245" cy="14520983"/>
          </a:xfrm>
        </p:spPr>
        <p:txBody>
          <a:bodyPr/>
          <a:lstStyle>
            <a:lvl1pPr>
              <a:defRPr sz="6500"/>
            </a:lvl1pPr>
            <a:lvl2pPr>
              <a:defRPr sz="5400"/>
            </a:lvl2pPr>
            <a:lvl3pPr>
              <a:defRPr sz="49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12D19-A24F-47B6-BD53-2D1AEBBB1EEA}" type="datetimeFigureOut">
              <a:rPr lang="tr-TR"/>
              <a:pPr>
                <a:defRPr/>
              </a:pPr>
              <a:t>7.05.2024</a:t>
            </a:fld>
            <a:endParaRPr lang="tr-TR"/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4A160-79CE-4664-9BFB-CA277E97527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ED384-E86C-4CBF-8107-5365630E9AAB}" type="datetimeFigureOut">
              <a:rPr lang="tr-TR"/>
              <a:pPr>
                <a:defRPr/>
              </a:pPr>
              <a:t>7.05.2024</a:t>
            </a:fld>
            <a:endParaRPr lang="tr-TR"/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3BE9E-C1C6-4BC1-AD4A-53C28D8637B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F9D3D-5CE0-41D8-898E-21D13304D89B}" type="datetimeFigureOut">
              <a:rPr lang="tr-TR"/>
              <a:pPr>
                <a:defRPr/>
              </a:pPr>
              <a:t>7.05.2024</a:t>
            </a:fld>
            <a:endParaRPr lang="tr-TR"/>
          </a:p>
        </p:txBody>
      </p:sp>
      <p:sp>
        <p:nvSpPr>
          <p:cNvPr id="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8F244-DD06-4D53-82D0-937D774C1FA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00116" y="1003459"/>
            <a:ext cx="5922616" cy="4270534"/>
          </a:xfrm>
        </p:spPr>
        <p:txBody>
          <a:bodyPr anchor="b"/>
          <a:lstStyle>
            <a:lvl1pPr algn="l">
              <a:defRPr sz="54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038381" y="1003464"/>
            <a:ext cx="10063760" cy="21510190"/>
          </a:xfrm>
        </p:spPr>
        <p:txBody>
          <a:bodyPr/>
          <a:lstStyle>
            <a:lvl1pPr>
              <a:defRPr sz="8600"/>
            </a:lvl1pPr>
            <a:lvl2pPr>
              <a:defRPr sz="7600"/>
            </a:lvl2pPr>
            <a:lvl3pPr>
              <a:defRPr sz="65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900116" y="5273998"/>
            <a:ext cx="5922616" cy="17239657"/>
          </a:xfrm>
        </p:spPr>
        <p:txBody>
          <a:bodyPr/>
          <a:lstStyle>
            <a:lvl1pPr marL="0" indent="0">
              <a:buNone/>
              <a:defRPr sz="3800"/>
            </a:lvl1pPr>
            <a:lvl2pPr marL="1234440" indent="0">
              <a:buNone/>
              <a:defRPr sz="3200"/>
            </a:lvl2pPr>
            <a:lvl3pPr marL="2468880" indent="0">
              <a:buNone/>
              <a:defRPr sz="2700"/>
            </a:lvl3pPr>
            <a:lvl4pPr marL="3703320" indent="0">
              <a:buNone/>
              <a:defRPr sz="2400"/>
            </a:lvl4pPr>
            <a:lvl5pPr marL="4937760" indent="0">
              <a:buNone/>
              <a:defRPr sz="2400"/>
            </a:lvl5pPr>
            <a:lvl6pPr marL="6172200" indent="0">
              <a:buNone/>
              <a:defRPr sz="2400"/>
            </a:lvl6pPr>
            <a:lvl7pPr marL="7406640" indent="0">
              <a:buNone/>
              <a:defRPr sz="2400"/>
            </a:lvl7pPr>
            <a:lvl8pPr marL="8641080" indent="0">
              <a:buNone/>
              <a:defRPr sz="2400"/>
            </a:lvl8pPr>
            <a:lvl9pPr marL="9875520" indent="0">
              <a:buNone/>
              <a:defRPr sz="2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88C4B-6069-4218-9A5A-B3C133FCFABB}" type="datetimeFigureOut">
              <a:rPr lang="tr-TR"/>
              <a:pPr>
                <a:defRPr/>
              </a:pPr>
              <a:t>7.05.2024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3B633-6919-42AB-843D-26047AC25CF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528567" y="17642209"/>
            <a:ext cx="10801350" cy="2082762"/>
          </a:xfrm>
        </p:spPr>
        <p:txBody>
          <a:bodyPr anchor="b"/>
          <a:lstStyle>
            <a:lvl1pPr algn="l">
              <a:defRPr sz="54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528567" y="2251948"/>
            <a:ext cx="10801350" cy="15121890"/>
          </a:xfrm>
        </p:spPr>
        <p:txBody>
          <a:bodyPr rtlCol="0">
            <a:normAutofit/>
          </a:bodyPr>
          <a:lstStyle>
            <a:lvl1pPr marL="0" indent="0">
              <a:buNone/>
              <a:defRPr sz="8600"/>
            </a:lvl1pPr>
            <a:lvl2pPr marL="1234440" indent="0">
              <a:buNone/>
              <a:defRPr sz="7600"/>
            </a:lvl2pPr>
            <a:lvl3pPr marL="2468880" indent="0">
              <a:buNone/>
              <a:defRPr sz="6500"/>
            </a:lvl3pPr>
            <a:lvl4pPr marL="3703320" indent="0">
              <a:buNone/>
              <a:defRPr sz="5400"/>
            </a:lvl4pPr>
            <a:lvl5pPr marL="4937760" indent="0">
              <a:buNone/>
              <a:defRPr sz="5400"/>
            </a:lvl5pPr>
            <a:lvl6pPr marL="6172200" indent="0">
              <a:buNone/>
              <a:defRPr sz="5400"/>
            </a:lvl6pPr>
            <a:lvl7pPr marL="7406640" indent="0">
              <a:buNone/>
              <a:defRPr sz="5400"/>
            </a:lvl7pPr>
            <a:lvl8pPr marL="8641080" indent="0">
              <a:buNone/>
              <a:defRPr sz="5400"/>
            </a:lvl8pPr>
            <a:lvl9pPr marL="9875520" indent="0">
              <a:buNone/>
              <a:defRPr sz="5400"/>
            </a:lvl9pPr>
          </a:lstStyle>
          <a:p>
            <a:pPr lvl="0"/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528567" y="19724971"/>
            <a:ext cx="10801350" cy="2957868"/>
          </a:xfrm>
        </p:spPr>
        <p:txBody>
          <a:bodyPr/>
          <a:lstStyle>
            <a:lvl1pPr marL="0" indent="0">
              <a:buNone/>
              <a:defRPr sz="3800"/>
            </a:lvl1pPr>
            <a:lvl2pPr marL="1234440" indent="0">
              <a:buNone/>
              <a:defRPr sz="3200"/>
            </a:lvl2pPr>
            <a:lvl3pPr marL="2468880" indent="0">
              <a:buNone/>
              <a:defRPr sz="2700"/>
            </a:lvl3pPr>
            <a:lvl4pPr marL="3703320" indent="0">
              <a:buNone/>
              <a:defRPr sz="2400"/>
            </a:lvl4pPr>
            <a:lvl5pPr marL="4937760" indent="0">
              <a:buNone/>
              <a:defRPr sz="2400"/>
            </a:lvl5pPr>
            <a:lvl6pPr marL="6172200" indent="0">
              <a:buNone/>
              <a:defRPr sz="2400"/>
            </a:lvl6pPr>
            <a:lvl7pPr marL="7406640" indent="0">
              <a:buNone/>
              <a:defRPr sz="2400"/>
            </a:lvl7pPr>
            <a:lvl8pPr marL="8641080" indent="0">
              <a:buNone/>
              <a:defRPr sz="2400"/>
            </a:lvl8pPr>
            <a:lvl9pPr marL="9875520" indent="0">
              <a:buNone/>
              <a:defRPr sz="2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7A1F5-626D-4E24-BC86-9F85CA541117}" type="datetimeFigureOut">
              <a:rPr lang="tr-TR"/>
              <a:pPr>
                <a:defRPr/>
              </a:pPr>
              <a:t>7.05.2024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7B8D7-A474-40FE-AEB5-EEB6FA3B2A7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900113" y="1009650"/>
            <a:ext cx="16202025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46888" tIns="123444" rIns="246888" bIns="1234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900113" y="5880100"/>
            <a:ext cx="16202025" cy="166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46888" tIns="123444" rIns="246888" bIns="1234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900113" y="23360063"/>
            <a:ext cx="4200525" cy="1341437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3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0AD145-8E23-4245-BEDB-13FAEA686F7E}" type="datetimeFigureOut">
              <a:rPr lang="tr-TR"/>
              <a:pPr>
                <a:defRPr/>
              </a:pPr>
              <a:t>7.05.2024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6151563" y="23360063"/>
            <a:ext cx="5700712" cy="1341437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3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12901613" y="23360063"/>
            <a:ext cx="4200525" cy="1341437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3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F3A6EE-1CDB-4F77-A582-3108DDE7259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1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5pPr>
      <a:lvl6pPr marL="1234440" algn="ctr" rtl="0" fontAlgn="base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6pPr>
      <a:lvl7pPr marL="2468880" algn="ctr" rtl="0" fontAlgn="base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7pPr>
      <a:lvl8pPr marL="3703320" algn="ctr" rtl="0" fontAlgn="base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8pPr>
      <a:lvl9pPr marL="4937760" algn="ctr" rtl="0" fontAlgn="base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9pPr>
    </p:titleStyle>
    <p:bodyStyle>
      <a:lvl1pPr marL="925513" indent="-9255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005013" indent="-7715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760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indent="-6159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3pPr>
      <a:lvl4pPr marL="4319588" indent="-6159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554663" indent="-6159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789420" indent="-617220" algn="l" defTabSz="2468880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023860" indent="-617220" algn="l" defTabSz="2468880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258300" indent="-617220" algn="l" defTabSz="2468880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492740" indent="-617220" algn="l" defTabSz="2468880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46888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0332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17220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40664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64108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987552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DFE5">
            <a:alpha val="7882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0" y="385677"/>
            <a:ext cx="18002250" cy="3357586"/>
          </a:xfrm>
          <a:solidFill>
            <a:schemeClr val="bg1">
              <a:lumMod val="85000"/>
              <a:alpha val="49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BAŞLIK</a:t>
            </a:r>
            <a:br>
              <a:rPr lang="tr-TR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Proje Yürütücüsü: XXX</a:t>
            </a:r>
            <a:br>
              <a:rPr lang="tr-T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Araştırmacı(lar): </a:t>
            </a:r>
            <a:r>
              <a:rPr lang="tr-TR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varsa</a:t>
            </a:r>
            <a:r>
              <a:rPr lang="tr-T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XXX</a:t>
            </a:r>
            <a:br>
              <a:rPr lang="tr-T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Danışman:	</a:t>
            </a:r>
            <a:r>
              <a:rPr lang="tr-T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XXX</a:t>
            </a:r>
            <a:br>
              <a:rPr lang="tr-T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Bölüm:</a:t>
            </a:r>
            <a:r>
              <a:rPr lang="tr-T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tr-TR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Resim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879" y="885743"/>
            <a:ext cx="2457380" cy="2457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7" name="9 Grup"/>
          <p:cNvGrpSpPr>
            <a:grpSpLocks/>
          </p:cNvGrpSpPr>
          <p:nvPr/>
        </p:nvGrpSpPr>
        <p:grpSpPr bwMode="auto">
          <a:xfrm>
            <a:off x="1000069" y="7315163"/>
            <a:ext cx="2844801" cy="869950"/>
            <a:chOff x="-1497948" y="4672301"/>
            <a:chExt cx="11488880" cy="1446480"/>
          </a:xfrm>
        </p:grpSpPr>
        <p:sp>
          <p:nvSpPr>
            <p:cNvPr id="11" name="10 Yuvarlatılmış Dikdörtgen"/>
            <p:cNvSpPr/>
            <p:nvPr/>
          </p:nvSpPr>
          <p:spPr>
            <a:xfrm>
              <a:off x="-1497948" y="4672301"/>
              <a:ext cx="11341417" cy="144648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Yuvarlatılmış Dikdörtgen 4"/>
            <p:cNvSpPr/>
            <p:nvPr/>
          </p:nvSpPr>
          <p:spPr>
            <a:xfrm>
              <a:off x="-1209442" y="4791082"/>
              <a:ext cx="11200374" cy="10690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28679" tIns="0" rIns="428679" bIns="0" spcCol="1270" anchor="ctr"/>
            <a:lstStyle/>
            <a:p>
              <a:pPr algn="ctr" defTabSz="21780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tr-TR" sz="4000" b="1" dirty="0" smtClean="0">
                  <a:latin typeface="Times New Roman" pitchFamily="18" charset="0"/>
                  <a:cs typeface="Times New Roman" pitchFamily="18" charset="0"/>
                </a:rPr>
                <a:t>Giriş</a:t>
              </a:r>
              <a:endParaRPr lang="tr-TR" sz="4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066" name="12 Grup"/>
          <p:cNvGrpSpPr>
            <a:grpSpLocks/>
          </p:cNvGrpSpPr>
          <p:nvPr/>
        </p:nvGrpSpPr>
        <p:grpSpPr bwMode="auto">
          <a:xfrm>
            <a:off x="714317" y="23674465"/>
            <a:ext cx="3143250" cy="1008063"/>
            <a:chOff x="810101" y="6314239"/>
            <a:chExt cx="11341417" cy="1446480"/>
          </a:xfrm>
        </p:grpSpPr>
        <p:sp>
          <p:nvSpPr>
            <p:cNvPr id="26" name="25 Yuvarlatılmış Dikdörtgen"/>
            <p:cNvSpPr/>
            <p:nvPr/>
          </p:nvSpPr>
          <p:spPr>
            <a:xfrm>
              <a:off x="810101" y="6314239"/>
              <a:ext cx="11341417" cy="144648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Yuvarlatılmış Dikdörtgen 4"/>
            <p:cNvSpPr/>
            <p:nvPr/>
          </p:nvSpPr>
          <p:spPr>
            <a:xfrm>
              <a:off x="878837" y="6384855"/>
              <a:ext cx="11203945" cy="12801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28679" tIns="0" rIns="428679" bIns="0" spcCol="1270" anchor="ctr"/>
            <a:lstStyle/>
            <a:p>
              <a:pPr algn="ctr" defTabSz="21780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r-TR" sz="2800" b="1" dirty="0" smtClean="0">
                  <a:latin typeface="Times New Roman" pitchFamily="18" charset="0"/>
                  <a:cs typeface="Times New Roman" pitchFamily="18" charset="0"/>
                </a:rPr>
                <a:t>Kaynakça</a:t>
              </a:r>
              <a:endParaRPr lang="tr-TR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4098" name="Picture 2" descr="Fen Fakültes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501851" y="742867"/>
            <a:ext cx="2528817" cy="2528817"/>
          </a:xfrm>
          <a:prstGeom prst="rect">
            <a:avLst/>
          </a:prstGeom>
          <a:noFill/>
        </p:spPr>
      </p:pic>
      <p:grpSp>
        <p:nvGrpSpPr>
          <p:cNvPr id="24" name="9 Grup"/>
          <p:cNvGrpSpPr>
            <a:grpSpLocks/>
          </p:cNvGrpSpPr>
          <p:nvPr/>
        </p:nvGrpSpPr>
        <p:grpSpPr bwMode="auto">
          <a:xfrm>
            <a:off x="928631" y="3814701"/>
            <a:ext cx="2844801" cy="869950"/>
            <a:chOff x="810101" y="6216456"/>
            <a:chExt cx="11488881" cy="1446480"/>
          </a:xfrm>
        </p:grpSpPr>
        <p:sp>
          <p:nvSpPr>
            <p:cNvPr id="29" name="10 Yuvarlatılmış Dikdörtgen"/>
            <p:cNvSpPr/>
            <p:nvPr/>
          </p:nvSpPr>
          <p:spPr>
            <a:xfrm>
              <a:off x="810101" y="6216456"/>
              <a:ext cx="11341417" cy="144648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Yuvarlatılmış Dikdörtgen 4"/>
            <p:cNvSpPr/>
            <p:nvPr/>
          </p:nvSpPr>
          <p:spPr>
            <a:xfrm>
              <a:off x="1098607" y="6572799"/>
              <a:ext cx="11200375" cy="10690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28679" tIns="0" rIns="428679" bIns="0" spcCol="1270" anchor="ctr"/>
            <a:lstStyle/>
            <a:p>
              <a:pPr algn="ctr" defTabSz="21780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tr-TR" sz="4000" b="1" dirty="0" smtClean="0">
                  <a:latin typeface="Times New Roman" pitchFamily="18" charset="0"/>
                  <a:cs typeface="Times New Roman" pitchFamily="18" charset="0"/>
                </a:rPr>
                <a:t>Özet</a:t>
              </a:r>
              <a:endParaRPr lang="tr-TR" sz="4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5" name="9 Grup"/>
          <p:cNvGrpSpPr>
            <a:grpSpLocks/>
          </p:cNvGrpSpPr>
          <p:nvPr/>
        </p:nvGrpSpPr>
        <p:grpSpPr bwMode="auto">
          <a:xfrm>
            <a:off x="1000069" y="11601443"/>
            <a:ext cx="6357982" cy="869950"/>
            <a:chOff x="810101" y="6216456"/>
            <a:chExt cx="11341417" cy="1446480"/>
          </a:xfrm>
        </p:grpSpPr>
        <p:sp>
          <p:nvSpPr>
            <p:cNvPr id="38" name="10 Yuvarlatılmış Dikdörtgen"/>
            <p:cNvSpPr/>
            <p:nvPr/>
          </p:nvSpPr>
          <p:spPr>
            <a:xfrm>
              <a:off x="810101" y="6216456"/>
              <a:ext cx="11341417" cy="144648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9" name="Yuvarlatılmış Dikdörtgen 4"/>
            <p:cNvSpPr/>
            <p:nvPr/>
          </p:nvSpPr>
          <p:spPr>
            <a:xfrm>
              <a:off x="880622" y="6385388"/>
              <a:ext cx="11200375" cy="10690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28679" tIns="0" rIns="428679" bIns="0" spcCol="1270" anchor="ctr"/>
            <a:lstStyle/>
            <a:p>
              <a:pPr algn="ctr" defTabSz="21780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tr-TR" sz="4000" b="1" dirty="0" smtClean="0">
                  <a:latin typeface="Times New Roman" pitchFamily="18" charset="0"/>
                  <a:cs typeface="Times New Roman" pitchFamily="18" charset="0"/>
                </a:rPr>
                <a:t>Materyal ve Yöntem</a:t>
              </a:r>
              <a:endParaRPr lang="tr-TR" sz="4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714317" y="4957709"/>
            <a:ext cx="15716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     XXX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142945" y="8529609"/>
            <a:ext cx="143590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XXX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2" name="9 Grup"/>
          <p:cNvGrpSpPr>
            <a:grpSpLocks/>
          </p:cNvGrpSpPr>
          <p:nvPr/>
        </p:nvGrpSpPr>
        <p:grpSpPr bwMode="auto">
          <a:xfrm>
            <a:off x="1071507" y="15673409"/>
            <a:ext cx="2844801" cy="869950"/>
            <a:chOff x="-1497948" y="4672301"/>
            <a:chExt cx="11488880" cy="1446480"/>
          </a:xfrm>
        </p:grpSpPr>
        <p:sp>
          <p:nvSpPr>
            <p:cNvPr id="43" name="10 Yuvarlatılmış Dikdörtgen"/>
            <p:cNvSpPr/>
            <p:nvPr/>
          </p:nvSpPr>
          <p:spPr>
            <a:xfrm>
              <a:off x="-1497948" y="4672301"/>
              <a:ext cx="11341417" cy="144648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4" name="Yuvarlatılmış Dikdörtgen 4"/>
            <p:cNvSpPr/>
            <p:nvPr/>
          </p:nvSpPr>
          <p:spPr>
            <a:xfrm>
              <a:off x="-1209442" y="4791082"/>
              <a:ext cx="11200374" cy="10690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28679" tIns="0" rIns="428679" bIns="0" spcCol="1270" anchor="ctr"/>
            <a:lstStyle/>
            <a:p>
              <a:pPr algn="ctr" defTabSz="21780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tr-TR" sz="4000" b="1" dirty="0" smtClean="0">
                  <a:latin typeface="Times New Roman" pitchFamily="18" charset="0"/>
                  <a:cs typeface="Times New Roman" pitchFamily="18" charset="0"/>
                </a:rPr>
                <a:t>Bulgular </a:t>
              </a:r>
              <a:endParaRPr lang="tr-TR" sz="4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1000069" y="12887327"/>
            <a:ext cx="133589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 XXX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28631" y="16673541"/>
            <a:ext cx="15573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Varsa Eklenebilir...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8" name="9 Grup"/>
          <p:cNvGrpSpPr>
            <a:grpSpLocks/>
          </p:cNvGrpSpPr>
          <p:nvPr/>
        </p:nvGrpSpPr>
        <p:grpSpPr bwMode="auto">
          <a:xfrm>
            <a:off x="714317" y="20602631"/>
            <a:ext cx="6572296" cy="869950"/>
            <a:chOff x="427806" y="6216456"/>
            <a:chExt cx="11723712" cy="1446480"/>
          </a:xfrm>
        </p:grpSpPr>
        <p:sp>
          <p:nvSpPr>
            <p:cNvPr id="49" name="10 Yuvarlatılmış Dikdörtgen"/>
            <p:cNvSpPr/>
            <p:nvPr/>
          </p:nvSpPr>
          <p:spPr>
            <a:xfrm>
              <a:off x="810101" y="6216456"/>
              <a:ext cx="11341417" cy="144648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0" name="Yuvarlatılmış Dikdörtgen 4"/>
            <p:cNvSpPr/>
            <p:nvPr/>
          </p:nvSpPr>
          <p:spPr>
            <a:xfrm>
              <a:off x="427806" y="6454018"/>
              <a:ext cx="11200375" cy="10690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28679" tIns="0" rIns="428679" bIns="0" spcCol="1270" anchor="ctr"/>
            <a:lstStyle/>
            <a:p>
              <a:pPr algn="ctr" defTabSz="21780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tr-TR" sz="4000" b="1" dirty="0" smtClean="0">
                  <a:latin typeface="Times New Roman" pitchFamily="18" charset="0"/>
                  <a:cs typeface="Times New Roman" pitchFamily="18" charset="0"/>
                </a:rPr>
                <a:t>Tartışma ve Sonuç</a:t>
              </a:r>
              <a:endParaRPr lang="tr-TR" sz="4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928631" y="21745639"/>
            <a:ext cx="15573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Varsa Eklenebilir...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1550</TotalTime>
  <Words>23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Ofis Teması</vt:lpstr>
      <vt:lpstr>BAŞLIK Proje Yürütücüsü: XXX Araştırmacı(lar): varsa XXX Danışman: XXX Bölüm: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ÇANAKKALE ONSEKİZ MART ÜNİVERSİTESİ  FEN BİLİMLERİ ENSTİTÜSÜ  DOKTORA TEZİ ÖNERİSİ</dc:title>
  <dc:creator>COMU_'22</dc:creator>
  <cp:lastModifiedBy>Mert Gürkan</cp:lastModifiedBy>
  <cp:revision>520</cp:revision>
  <dcterms:created xsi:type="dcterms:W3CDTF">2016-12-01T07:17:07Z</dcterms:created>
  <dcterms:modified xsi:type="dcterms:W3CDTF">2024-05-07T09:05:58Z</dcterms:modified>
</cp:coreProperties>
</file>