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0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E8DF55-FB4F-A495-72B2-B53FA06BF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6913F83-E22C-A1E1-A733-EFC09E3F8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D52FCEF-FEBA-ABF4-0AD0-FF60B6DFE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0844-DF66-46EB-B84D-A5899DD4FE7A}" type="datetimeFigureOut">
              <a:rPr lang="tr-TR" smtClean="0"/>
              <a:t>23.05.2022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B309480-5BC4-088C-FA1F-5AC95C8C5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9AD4F5D-1A30-3F7D-D50A-140C9DBF0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9D6A-649C-42CE-BCB9-EC991EFC8E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26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CAA0FD-34B0-D32A-F3D9-B2124E68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5FA54FD-DD43-603E-26F5-43F75EA49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A6357A9-4605-F08A-EFB8-362D7579F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0844-DF66-46EB-B84D-A5899DD4FE7A}" type="datetimeFigureOut">
              <a:rPr lang="tr-TR" smtClean="0"/>
              <a:t>23.05.2022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224117F-8767-A8F8-1AC3-0A4BF6B0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725B698-122A-72EE-05EE-BDFD6068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9D6A-649C-42CE-BCB9-EC991EFC8E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5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91F55D5-4072-5F9D-46B4-0447B79C6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864E3F-BE25-B6DA-8243-CB0B4D580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A5C21B-04BB-2F8D-97BA-35547C3FD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0844-DF66-46EB-B84D-A5899DD4FE7A}" type="datetimeFigureOut">
              <a:rPr lang="tr-TR" smtClean="0"/>
              <a:t>23.05.2022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8BF8F9E-8DA0-3A98-1EEA-6C3F768E0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EF638DC-345C-7B3F-6BB7-3C221775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9D6A-649C-42CE-BCB9-EC991EFC8E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85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5928C4-0262-8EF4-E08C-2FA4B1D77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19F825-C305-BC08-F273-8D9F043A9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F91FDE-21F4-47FB-8DEB-B0246CE2B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0844-DF66-46EB-B84D-A5899DD4FE7A}" type="datetimeFigureOut">
              <a:rPr lang="tr-TR" smtClean="0"/>
              <a:t>23.05.2022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9E9266E-5A08-9F94-CD25-E33801FF6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998322A-0ABE-90E5-7CDF-8B6D5CA4C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9D6A-649C-42CE-BCB9-EC991EFC8E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768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044171-BFC2-29A7-5865-9011A8E7B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EC8328D-33D2-E77E-F2B1-B4B6C44DC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C88D37B-142C-F9FB-D30A-DEC29E25A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0844-DF66-46EB-B84D-A5899DD4FE7A}" type="datetimeFigureOut">
              <a:rPr lang="tr-TR" smtClean="0"/>
              <a:t>23.05.2022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AFB9622-0D8C-DB47-213E-8AB891A88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00EA86-F28A-C841-F426-026DA4807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9D6A-649C-42CE-BCB9-EC991EFC8E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31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A9BCEA-4B9A-E6C5-82EA-E4E7E532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D9BFB5-A936-B91C-21CF-C2D97E9A4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9835C51-78C0-EF2D-1C5F-AADAA5D26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A8AFD21-F1A3-A1C3-06E5-20A6DCDF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0844-DF66-46EB-B84D-A5899DD4FE7A}" type="datetimeFigureOut">
              <a:rPr lang="tr-TR" smtClean="0"/>
              <a:t>23.05.2022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0707DE0-40B2-38B3-F5A3-652EF6EB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1155837-BF22-599E-B948-239A78B16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9D6A-649C-42CE-BCB9-EC991EFC8E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13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F79995-A4CC-6940-FDAD-0B4413C04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157A64A-E2E3-5318-5EC1-50C1D8007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D93BEF4-844D-7868-A5AD-A2A42F948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544C65E-3564-EFA8-2F46-80FBFB9A8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4763AFE-AF9A-F7BE-4E02-A1AA2C77A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EA3760C-39B6-F980-4B46-9A103743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0844-DF66-46EB-B84D-A5899DD4FE7A}" type="datetimeFigureOut">
              <a:rPr lang="tr-TR" smtClean="0"/>
              <a:t>23.05.2022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F5096CB-7C49-DAE8-2F69-B0E94170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9A4CA26-6084-422D-507C-85A56A457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9D6A-649C-42CE-BCB9-EC991EFC8E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26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A40A7F-04AD-A502-4ACB-DE75522A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F8A32C0-0D0A-1D46-07D7-5AED51B5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0844-DF66-46EB-B84D-A5899DD4FE7A}" type="datetimeFigureOut">
              <a:rPr lang="tr-TR" smtClean="0"/>
              <a:t>23.05.2022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710F700-5878-860E-C55B-5506B76CD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77779E4-A28A-2917-BE64-07C11EC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9D6A-649C-42CE-BCB9-EC991EFC8E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322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EC78BBC-28AA-AC6E-AECE-E71395DA1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0844-DF66-46EB-B84D-A5899DD4FE7A}" type="datetimeFigureOut">
              <a:rPr lang="tr-TR" smtClean="0"/>
              <a:t>23.05.2022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6C6126F-0406-6A40-33CB-BCFF4E000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9B552CD-386B-634E-5AF1-75284DA5F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9D6A-649C-42CE-BCB9-EC991EFC8E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34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7C2838-286B-B9E2-9491-BCE2B8C52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5C2FFB-5317-26F9-48F4-C66375B3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ED21574-C3D9-E88B-3B2B-E67203B81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74C402A-131C-9883-BAD1-775D2B2D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0844-DF66-46EB-B84D-A5899DD4FE7A}" type="datetimeFigureOut">
              <a:rPr lang="tr-TR" smtClean="0"/>
              <a:t>23.05.2022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783394F-D3A7-3F36-2447-0E52ED704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37E9CC-ECE4-8D0A-3256-031889273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9D6A-649C-42CE-BCB9-EC991EFC8E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74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3351B0-3D56-CDCF-661B-112DFFB9F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FB61A91-45F7-FCE4-FBA5-BB5DE7C6B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CF1C5DE-7296-3DC2-2F4B-BDD961E26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C081FFF-28F9-83BA-A6C3-75B655BBB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80844-DF66-46EB-B84D-A5899DD4FE7A}" type="datetimeFigureOut">
              <a:rPr lang="tr-TR" smtClean="0"/>
              <a:t>23.05.2022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051FBA3-FCF0-3AE5-2CB2-17C85B0D2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2D0B4D0-8154-D1E1-D3DD-A28BC4113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9D6A-649C-42CE-BCB9-EC991EFC8E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92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8530D76-9B15-0606-E060-6526A916D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6E0708E-0B1F-E823-65BB-0CDB3BE57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ED6B40-F651-F4FD-7465-036E93BB0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80844-DF66-46EB-B84D-A5899DD4FE7A}" type="datetimeFigureOut">
              <a:rPr lang="tr-TR" smtClean="0"/>
              <a:t>23.05.2022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137219-C69E-7C0F-39B8-BAD11A5A8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CB876D3-D325-B184-4371-C23E69D48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9D6A-649C-42CE-BCB9-EC991EFC8E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80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994842-F2E0-EE39-A292-4FC6F0E29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156066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Fizik Bölümü</a:t>
            </a:r>
            <a:br>
              <a:rPr lang="tr-TR" b="1" dirty="0"/>
            </a:br>
            <a:r>
              <a:rPr lang="tr-TR" b="1" dirty="0"/>
              <a:t>Staj Komisyonu Toplantısı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8452FA5-C491-F9CB-4D66-000EFF08BD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tr-TR" sz="6500" dirty="0" err="1"/>
              <a:t>Prof.Dr</a:t>
            </a:r>
            <a:r>
              <a:rPr lang="tr-TR" sz="6500" dirty="0"/>
              <a:t>. Hüseyin ÇAVUŞ</a:t>
            </a:r>
          </a:p>
          <a:p>
            <a:r>
              <a:rPr lang="tr-TR" sz="6500" dirty="0" err="1"/>
              <a:t>Doç.Dr</a:t>
            </a:r>
            <a:r>
              <a:rPr lang="tr-TR" sz="6500" dirty="0"/>
              <a:t> Sezgin AYGÜN</a:t>
            </a:r>
          </a:p>
          <a:p>
            <a:r>
              <a:rPr lang="tr-TR" sz="6500" dirty="0" err="1"/>
              <a:t>Doç.Dr</a:t>
            </a:r>
            <a:r>
              <a:rPr lang="tr-TR" sz="6500" dirty="0"/>
              <a:t>. Filiz KAHRAMAN ALİÇAVUŞ</a:t>
            </a:r>
          </a:p>
          <a:p>
            <a:endParaRPr lang="tr-TR" dirty="0"/>
          </a:p>
          <a:p>
            <a:endParaRPr lang="tr-TR" dirty="0"/>
          </a:p>
          <a:p>
            <a:r>
              <a:rPr lang="tr-TR" sz="6400" dirty="0"/>
              <a:t>23 Mayıs 2022</a:t>
            </a:r>
          </a:p>
        </p:txBody>
      </p:sp>
    </p:spTree>
    <p:extLst>
      <p:ext uri="{BB962C8B-B14F-4D97-AF65-F5344CB8AC3E}">
        <p14:creationId xmlns:p14="http://schemas.microsoft.com/office/powerpoint/2010/main" val="442686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E4D163-0F03-C847-06E6-194866A8F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055" y="407655"/>
            <a:ext cx="10515600" cy="1325563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GELECEK YARIYIL </a:t>
            </a:r>
            <a:r>
              <a:rPr lang="tr-TR" sz="4800" b="1" dirty="0"/>
              <a:t>Yapılması Gerekenler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990E0E-2260-4B6D-9350-59BE779FB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Stajını başarılı bir şekilde tamamlayan her öğrenci;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-Staj Dersine kayıtlanacak ve</a:t>
            </a:r>
          </a:p>
          <a:p>
            <a:pPr marL="0" indent="0">
              <a:buNone/>
            </a:pPr>
            <a:r>
              <a:rPr lang="tr-TR" dirty="0"/>
              <a:t>-Stajda yaptıklarının yarısını </a:t>
            </a:r>
            <a:r>
              <a:rPr lang="tr-TR" dirty="0">
                <a:solidFill>
                  <a:srgbClr val="FF0000"/>
                </a:solidFill>
              </a:rPr>
              <a:t>VİZE SINAVI </a:t>
            </a:r>
            <a:r>
              <a:rPr lang="tr-TR" dirty="0"/>
              <a:t>için Diğer yarısını ise </a:t>
            </a:r>
            <a:r>
              <a:rPr lang="tr-TR" dirty="0">
                <a:solidFill>
                  <a:srgbClr val="FF0000"/>
                </a:solidFill>
              </a:rPr>
              <a:t>FİNAL  SINAVI</a:t>
            </a:r>
            <a:r>
              <a:rPr lang="tr-TR" dirty="0"/>
              <a:t> için sunacaktır.</a:t>
            </a:r>
          </a:p>
        </p:txBody>
      </p:sp>
    </p:spTree>
    <p:extLst>
      <p:ext uri="{BB962C8B-B14F-4D97-AF65-F5344CB8AC3E}">
        <p14:creationId xmlns:p14="http://schemas.microsoft.com/office/powerpoint/2010/main" val="155361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A58EE0-2B65-91DF-137B-21476959B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58" y="3144063"/>
            <a:ext cx="10515600" cy="11727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4000" b="1" dirty="0">
                <a:solidFill>
                  <a:srgbClr val="FF0000"/>
                </a:solidFill>
              </a:rPr>
              <a:t>BAŞARILI BİR STAJ DÖNEMİ VE YAZ TATİLİ GEÇİRMENİZİ DİLERİZ.</a:t>
            </a:r>
          </a:p>
        </p:txBody>
      </p:sp>
    </p:spTree>
    <p:extLst>
      <p:ext uri="{BB962C8B-B14F-4D97-AF65-F5344CB8AC3E}">
        <p14:creationId xmlns:p14="http://schemas.microsoft.com/office/powerpoint/2010/main" val="16604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1AE170-74D4-7AC1-5045-749D4962A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Staja </a:t>
            </a:r>
            <a:r>
              <a:rPr lang="tr-TR" b="1" dirty="0">
                <a:solidFill>
                  <a:srgbClr val="FF0000"/>
                </a:solidFill>
              </a:rPr>
              <a:t>BAŞLAMADAN</a:t>
            </a:r>
            <a:r>
              <a:rPr lang="tr-TR" b="1" dirty="0"/>
              <a:t> Yapılması gerekenler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DCA508-020F-08A2-C0F4-9988393F1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631" y="1690688"/>
            <a:ext cx="3000153" cy="435133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Her öğrencinin resmi tatilleri katmayacak şekilde EK-1’i 30 iş günü staj yapacağı kuruma onaylatması ve </a:t>
            </a:r>
            <a:r>
              <a:rPr lang="tr-TR" dirty="0" err="1"/>
              <a:t>Doç.Dr</a:t>
            </a:r>
            <a:r>
              <a:rPr lang="tr-TR" dirty="0"/>
              <a:t>. Filiz KAHRAMAN </a:t>
            </a:r>
            <a:r>
              <a:rPr lang="tr-TR" dirty="0" err="1"/>
              <a:t>ALİÇAVUŞ’a</a:t>
            </a:r>
            <a:r>
              <a:rPr lang="tr-TR" dirty="0"/>
              <a:t> teslim etmesi lazım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6BC42E0-01C3-AF7A-8052-5B12BEBCB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767" y="1366045"/>
            <a:ext cx="382905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89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6CDFBB-53AE-38AF-7509-4E53C7DCE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531" y="124416"/>
            <a:ext cx="10515600" cy="1396040"/>
          </a:xfrm>
        </p:spPr>
        <p:txBody>
          <a:bodyPr/>
          <a:lstStyle/>
          <a:p>
            <a:r>
              <a:rPr lang="tr-TR" dirty="0"/>
              <a:t>Her öğrenci EK-2 (Fakülte sekreteri yazısı) ve </a:t>
            </a:r>
            <a:r>
              <a:rPr lang="tr-TR" dirty="0" err="1"/>
              <a:t>Müstehaklık</a:t>
            </a:r>
            <a:r>
              <a:rPr lang="tr-TR" dirty="0"/>
              <a:t> (SPAS) Belgesini e-devletten çıktı alıp </a:t>
            </a:r>
            <a:r>
              <a:rPr lang="tr-TR" dirty="0" err="1"/>
              <a:t>Doç.Dr</a:t>
            </a:r>
            <a:r>
              <a:rPr lang="tr-TR" dirty="0"/>
              <a:t>. Filiz KAHRAMAN </a:t>
            </a:r>
            <a:r>
              <a:rPr lang="tr-TR" dirty="0" err="1"/>
              <a:t>ALİÇAVUŞ’a</a:t>
            </a:r>
            <a:r>
              <a:rPr lang="tr-TR" dirty="0"/>
              <a:t> teslim etmesi lazım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0FE4F910-079D-7682-40F5-32C3134606BF}"/>
              </a:ext>
            </a:extLst>
          </p:cNvPr>
          <p:cNvSpPr txBox="1"/>
          <p:nvPr/>
        </p:nvSpPr>
        <p:spPr>
          <a:xfrm>
            <a:off x="805416" y="5810254"/>
            <a:ext cx="110817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tr-TR" dirty="0"/>
              <a:t>Not: Onaylattığı EK-1 ve Fakülte Sekreterine imzalattığı EK-2 belgesini staj yapacağı kuruma da teslim etmek öğrencinin KENDİ sorumluluğundadır. 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A6D89BDC-4387-9014-2E16-E72FE87B3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131" y="2141355"/>
            <a:ext cx="4324350" cy="3048000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344C2D40-F513-ACB9-F319-71CF095AE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4255" y="1285875"/>
            <a:ext cx="381952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6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BE58AE-A56D-EF8E-E856-A3BE6852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7"/>
            <a:ext cx="10515600" cy="1325563"/>
          </a:xfrm>
        </p:spPr>
        <p:txBody>
          <a:bodyPr/>
          <a:lstStyle/>
          <a:p>
            <a:r>
              <a:rPr lang="tr-TR" b="1" dirty="0"/>
              <a:t>Staj </a:t>
            </a:r>
            <a:r>
              <a:rPr lang="tr-TR" b="1" dirty="0">
                <a:solidFill>
                  <a:srgbClr val="FF0000"/>
                </a:solidFill>
              </a:rPr>
              <a:t>SIRASINDA</a:t>
            </a:r>
            <a:r>
              <a:rPr lang="tr-TR" b="1" dirty="0"/>
              <a:t> Yapılması Gerekenler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24B0B8-FC2B-ED39-D265-ADE6B54DE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73" y="956930"/>
            <a:ext cx="11557590" cy="4497572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Her öğrenci Staj Sırasında EK-4’te belirtilen Staj Raporunu doldurmak zorundadır. Bu defter;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-Kapak</a:t>
            </a:r>
          </a:p>
          <a:p>
            <a:pPr marL="0" indent="0">
              <a:buNone/>
            </a:pPr>
            <a:r>
              <a:rPr lang="tr-TR" dirty="0"/>
              <a:t>-Staj yerinizde hangi departmanlarda çalıştığınızı gösteren belge (fotoğraf yapıştırılmış halde)</a:t>
            </a:r>
          </a:p>
          <a:p>
            <a:pPr marL="0" indent="0">
              <a:buNone/>
            </a:pPr>
            <a:r>
              <a:rPr lang="tr-TR" dirty="0"/>
              <a:t>-Günlük (yapılan günlük iş için kısa ve özet bilgi)</a:t>
            </a:r>
          </a:p>
          <a:p>
            <a:pPr marL="0" indent="0">
              <a:buNone/>
            </a:pPr>
            <a:r>
              <a:rPr lang="tr-TR" dirty="0"/>
              <a:t>-Haftalık (haftada 5 iş günü ise 5 gün, 6 iş günü ise 6 gün üzerinden olacak şekilde yapılan haftalık iş  için)</a:t>
            </a:r>
          </a:p>
          <a:p>
            <a:pPr marL="0" indent="0">
              <a:buNone/>
            </a:pPr>
            <a:r>
              <a:rPr lang="tr-TR" dirty="0"/>
              <a:t>-Genel (stajın tamamı için 1500- 2000 kelime arası genel bilgi- staj sırasındaki öğrenim ve edinimler için)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olmak üzere staj günlüklerini ve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-Staj değerlendirme (Not verme) evrakı (sadece Staj Yeri Yöneticisi kısmı yönetici tarafından doldurulacak)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bölümlerini içermektedir. Staj Raporu Defteri spiral ciltli bir şekilde teslim edilmelidir.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330D891E-4B87-2B63-1005-BD18E32CBD6F}"/>
              </a:ext>
            </a:extLst>
          </p:cNvPr>
          <p:cNvSpPr txBox="1"/>
          <p:nvPr/>
        </p:nvSpPr>
        <p:spPr>
          <a:xfrm>
            <a:off x="382773" y="5667153"/>
            <a:ext cx="11557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Not: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Staj raporunda, </a:t>
            </a:r>
            <a:r>
              <a:rPr lang="tr-TR" u="sng" dirty="0"/>
              <a:t>Kapak (Staj Program Defteri yazan sayfa) ve Staj yaptığınız kurumu değerlendirme yazısı  </a:t>
            </a:r>
            <a:r>
              <a:rPr lang="tr-TR" u="sng" dirty="0">
                <a:solidFill>
                  <a:srgbClr val="FF0000"/>
                </a:solidFill>
              </a:rPr>
              <a:t>haricinde</a:t>
            </a:r>
            <a:r>
              <a:rPr lang="tr-TR" u="sng" dirty="0"/>
              <a:t> </a:t>
            </a:r>
            <a:r>
              <a:rPr lang="tr-TR" dirty="0"/>
              <a:t>tamamı (her sayfası) staj yaptığınız kurum tarafından </a:t>
            </a:r>
            <a:r>
              <a:rPr lang="tr-TR" dirty="0">
                <a:solidFill>
                  <a:srgbClr val="FF0000"/>
                </a:solidFill>
              </a:rPr>
              <a:t>İMZALI ve KAŞELİ </a:t>
            </a:r>
            <a:r>
              <a:rPr lang="tr-TR" dirty="0"/>
              <a:t>olmalıdır.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Staj yapılan kurumun değerlendirme yazısı, staj raporu teslim edilirken ayrı bir şekilde teslim edilmelidir.</a:t>
            </a:r>
          </a:p>
        </p:txBody>
      </p:sp>
    </p:spTree>
    <p:extLst>
      <p:ext uri="{BB962C8B-B14F-4D97-AF65-F5344CB8AC3E}">
        <p14:creationId xmlns:p14="http://schemas.microsoft.com/office/powerpoint/2010/main" val="22203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E02420EB-3EB8-2132-9E2D-AB146C9FC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290" y="500062"/>
            <a:ext cx="9248775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9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EF9C465E-8731-B4F7-84CC-BA4B4FEFD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55" y="766220"/>
            <a:ext cx="9420225" cy="56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96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11FD48F8-F9C3-E347-9CB7-CAB15013E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3695"/>
            <a:ext cx="12192000" cy="559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92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721588E2-ABD6-0EBE-37C9-D79474DBB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998" y="928687"/>
            <a:ext cx="89154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806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D7554B-8958-018B-7FD7-D7E87656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tr-TR" b="1" dirty="0"/>
              <a:t>Staja </a:t>
            </a:r>
            <a:r>
              <a:rPr lang="tr-TR" b="1" dirty="0">
                <a:solidFill>
                  <a:srgbClr val="FF0000"/>
                </a:solidFill>
              </a:rPr>
              <a:t>BİTTİKTEN SONRA </a:t>
            </a:r>
            <a:r>
              <a:rPr lang="tr-TR" b="1" dirty="0"/>
              <a:t>Yapılması gerekenler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8FE0AA-54E2-FC0A-6A99-03CE13E59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434"/>
            <a:ext cx="3733800" cy="4572000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EK-3 </a:t>
            </a:r>
            <a:r>
              <a:rPr lang="tr-TR" dirty="0">
                <a:solidFill>
                  <a:srgbClr val="FF0000"/>
                </a:solidFill>
              </a:rPr>
              <a:t>( Staj Başarı Belgesi</a:t>
            </a:r>
            <a:r>
              <a:rPr lang="tr-TR" dirty="0"/>
              <a:t>) staj yaptığınız </a:t>
            </a:r>
            <a:r>
              <a:rPr lang="tr-TR" dirty="0">
                <a:solidFill>
                  <a:srgbClr val="FF0000"/>
                </a:solidFill>
              </a:rPr>
              <a:t>kuruma onaylatılmalı (İmza ve Kaşe)</a:t>
            </a:r>
            <a:r>
              <a:rPr lang="tr-TR" dirty="0"/>
              <a:t> ve zarf içerisinde </a:t>
            </a:r>
            <a:r>
              <a:rPr lang="tr-TR" dirty="0">
                <a:solidFill>
                  <a:srgbClr val="FF0000"/>
                </a:solidFill>
              </a:rPr>
              <a:t>zarfın yapışan yeri de imzalı ve kaşeli olacak şekilde KAPALI BİÇİMDE </a:t>
            </a:r>
            <a:r>
              <a:rPr lang="tr-TR" dirty="0"/>
              <a:t> </a:t>
            </a:r>
            <a:r>
              <a:rPr lang="tr-TR" dirty="0" err="1"/>
              <a:t>Doç.Dr</a:t>
            </a:r>
            <a:r>
              <a:rPr lang="tr-TR" dirty="0"/>
              <a:t>. Filiz KAHRAMAN </a:t>
            </a:r>
            <a:r>
              <a:rPr lang="tr-TR" dirty="0" err="1"/>
              <a:t>ALİÇAVUŞ’a</a:t>
            </a:r>
            <a:r>
              <a:rPr lang="tr-TR" dirty="0"/>
              <a:t> teslim edilmelidir.</a:t>
            </a:r>
          </a:p>
          <a:p>
            <a:r>
              <a:rPr lang="tr-TR" dirty="0"/>
              <a:t>Staj Raporu spiralli bir şekilde teslim edilmelidir.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7FC0517-18DA-1774-8564-5A643F8B7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1888" y="1104900"/>
            <a:ext cx="4410075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04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372</Words>
  <Application>Microsoft Office PowerPoint</Application>
  <PresentationFormat>Geniş ekran</PresentationFormat>
  <Paragraphs>37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Fizik Bölümü Staj Komisyonu Toplantısı</vt:lpstr>
      <vt:lpstr>Staja BAŞLAMADAN Yapılması gerekenler</vt:lpstr>
      <vt:lpstr>PowerPoint Sunusu</vt:lpstr>
      <vt:lpstr>Staj SIRASINDA Yapılması Gerekenler</vt:lpstr>
      <vt:lpstr>PowerPoint Sunusu</vt:lpstr>
      <vt:lpstr>PowerPoint Sunusu</vt:lpstr>
      <vt:lpstr>PowerPoint Sunusu</vt:lpstr>
      <vt:lpstr>PowerPoint Sunusu</vt:lpstr>
      <vt:lpstr>Staja BİTTİKTEN SONRA Yapılması gerekenler</vt:lpstr>
      <vt:lpstr>GELECEK YARIYIL Yapılması Gerekenler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Fizik Bölümü Staj Komisyonu Toplantısı</dc:title>
  <dc:creator>Hüseyin  ÇAVUŞ</dc:creator>
  <cp:lastModifiedBy>Hüseyin  ÇAVUŞ</cp:lastModifiedBy>
  <cp:revision>2</cp:revision>
  <dcterms:created xsi:type="dcterms:W3CDTF">2022-05-23T07:24:10Z</dcterms:created>
  <dcterms:modified xsi:type="dcterms:W3CDTF">2022-05-23T09:05:41Z</dcterms:modified>
</cp:coreProperties>
</file>