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7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68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48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78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04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25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77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41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2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16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8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C6D59-EF86-4E5F-9773-37E9EBFAA6BB}" type="datetimeFigureOut">
              <a:rPr lang="tr-TR" smtClean="0"/>
              <a:t>03.08.2022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9E4F-29E9-4D6D-AB42-43DAFCCF40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14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5001398" y="86497"/>
            <a:ext cx="1773197" cy="4119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REKTÖR</a:t>
            </a:r>
          </a:p>
          <a:p>
            <a:pPr algn="ctr"/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8"/>
          <p:cNvSpPr/>
          <p:nvPr/>
        </p:nvSpPr>
        <p:spPr>
          <a:xfrm>
            <a:off x="3262184" y="840261"/>
            <a:ext cx="1572400" cy="34386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ÜNİVERSİTE SENATOSU</a:t>
            </a:r>
          </a:p>
        </p:txBody>
      </p:sp>
      <p:sp>
        <p:nvSpPr>
          <p:cNvPr id="10" name="Yuvarlatılmış Dikdörtgen 9"/>
          <p:cNvSpPr/>
          <p:nvPr/>
        </p:nvSpPr>
        <p:spPr>
          <a:xfrm>
            <a:off x="6941409" y="846439"/>
            <a:ext cx="1371599" cy="33768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ÜNİVERSİTE YÖNETİM KURULU</a:t>
            </a:r>
          </a:p>
        </p:txBody>
      </p:sp>
      <p:sp>
        <p:nvSpPr>
          <p:cNvPr id="11" name="Yuvarlatılmış Dikdörtgen 10"/>
          <p:cNvSpPr/>
          <p:nvPr/>
        </p:nvSpPr>
        <p:spPr>
          <a:xfrm>
            <a:off x="5084805" y="1198612"/>
            <a:ext cx="1556951" cy="30830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 V.</a:t>
            </a:r>
          </a:p>
        </p:txBody>
      </p:sp>
      <p:cxnSp>
        <p:nvCxnSpPr>
          <p:cNvPr id="13" name="Düz Ok Bağlayıcısı 12"/>
          <p:cNvCxnSpPr>
            <a:stCxn id="2" idx="2"/>
          </p:cNvCxnSpPr>
          <p:nvPr/>
        </p:nvCxnSpPr>
        <p:spPr>
          <a:xfrm>
            <a:off x="5887997" y="498433"/>
            <a:ext cx="18533" cy="7017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 flipV="1">
            <a:off x="4048384" y="685800"/>
            <a:ext cx="3594271" cy="61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>
            <a:off x="7642655" y="691979"/>
            <a:ext cx="0" cy="160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>
            <a:endCxn id="9" idx="0"/>
          </p:cNvCxnSpPr>
          <p:nvPr/>
        </p:nvCxnSpPr>
        <p:spPr>
          <a:xfrm>
            <a:off x="4048384" y="691979"/>
            <a:ext cx="0" cy="1482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Yuvarlatılmış Dikdörtgen 46"/>
          <p:cNvSpPr/>
          <p:nvPr/>
        </p:nvSpPr>
        <p:spPr>
          <a:xfrm>
            <a:off x="3262185" y="1572102"/>
            <a:ext cx="1572400" cy="32701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 YARDIMCISI</a:t>
            </a:r>
          </a:p>
        </p:txBody>
      </p:sp>
      <p:sp>
        <p:nvSpPr>
          <p:cNvPr id="48" name="Yuvarlatılmış Dikdörtgen 47"/>
          <p:cNvSpPr/>
          <p:nvPr/>
        </p:nvSpPr>
        <p:spPr>
          <a:xfrm>
            <a:off x="6941409" y="1572102"/>
            <a:ext cx="1394768" cy="29965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SEKRETERİ</a:t>
            </a:r>
          </a:p>
        </p:txBody>
      </p:sp>
      <p:cxnSp>
        <p:nvCxnSpPr>
          <p:cNvPr id="61" name="Düz Bağlayıcı 60"/>
          <p:cNvCxnSpPr/>
          <p:nvPr/>
        </p:nvCxnSpPr>
        <p:spPr>
          <a:xfrm flipH="1">
            <a:off x="5906529" y="1522681"/>
            <a:ext cx="12359" cy="2122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kış Çizelgesi: Delikli Teyp 67"/>
          <p:cNvSpPr/>
          <p:nvPr/>
        </p:nvSpPr>
        <p:spPr>
          <a:xfrm>
            <a:off x="2979516" y="2320790"/>
            <a:ext cx="1309817" cy="384938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KURULLARI</a:t>
            </a:r>
          </a:p>
        </p:txBody>
      </p:sp>
      <p:cxnSp>
        <p:nvCxnSpPr>
          <p:cNvPr id="70" name="Düz Ok Bağlayıcısı 69"/>
          <p:cNvCxnSpPr/>
          <p:nvPr/>
        </p:nvCxnSpPr>
        <p:spPr>
          <a:xfrm>
            <a:off x="3634425" y="2123644"/>
            <a:ext cx="0" cy="2588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Akış Çizelgesi: Delikli Teyp 77"/>
          <p:cNvSpPr/>
          <p:nvPr/>
        </p:nvSpPr>
        <p:spPr>
          <a:xfrm>
            <a:off x="3061577" y="2977977"/>
            <a:ext cx="1322174" cy="462325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YÖNETİM KURULU</a:t>
            </a:r>
          </a:p>
        </p:txBody>
      </p:sp>
      <p:sp>
        <p:nvSpPr>
          <p:cNvPr id="79" name="Akış Çizelgesi: Delikli Teyp 78"/>
          <p:cNvSpPr/>
          <p:nvPr/>
        </p:nvSpPr>
        <p:spPr>
          <a:xfrm>
            <a:off x="4557422" y="2977977"/>
            <a:ext cx="1187795" cy="415383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DİSİPLİN KURULU</a:t>
            </a:r>
          </a:p>
        </p:txBody>
      </p:sp>
      <p:sp>
        <p:nvSpPr>
          <p:cNvPr id="82" name="Akış Çizelgesi: Delikli Teyp 81"/>
          <p:cNvSpPr/>
          <p:nvPr/>
        </p:nvSpPr>
        <p:spPr>
          <a:xfrm>
            <a:off x="1510996" y="3000744"/>
            <a:ext cx="1289736" cy="439558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FAKÜLTE KURULU</a:t>
            </a:r>
          </a:p>
        </p:txBody>
      </p:sp>
      <p:cxnSp>
        <p:nvCxnSpPr>
          <p:cNvPr id="144" name="Düz Bağlayıcı 143"/>
          <p:cNvCxnSpPr/>
          <p:nvPr/>
        </p:nvCxnSpPr>
        <p:spPr>
          <a:xfrm>
            <a:off x="3634424" y="2123644"/>
            <a:ext cx="22721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Düz Bağlayıcı 145"/>
          <p:cNvCxnSpPr/>
          <p:nvPr/>
        </p:nvCxnSpPr>
        <p:spPr>
          <a:xfrm flipH="1">
            <a:off x="823460" y="3645243"/>
            <a:ext cx="50797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Düz Ok Bağlayıcısı 167"/>
          <p:cNvCxnSpPr/>
          <p:nvPr/>
        </p:nvCxnSpPr>
        <p:spPr>
          <a:xfrm flipH="1">
            <a:off x="3634424" y="2630684"/>
            <a:ext cx="1" cy="4219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Düz Bağlayıcı 169"/>
          <p:cNvCxnSpPr/>
          <p:nvPr/>
        </p:nvCxnSpPr>
        <p:spPr>
          <a:xfrm>
            <a:off x="2155864" y="2841661"/>
            <a:ext cx="29954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Düz Ok Bağlayıcısı 171"/>
          <p:cNvCxnSpPr>
            <a:endCxn id="79" idx="0"/>
          </p:cNvCxnSpPr>
          <p:nvPr/>
        </p:nvCxnSpPr>
        <p:spPr>
          <a:xfrm>
            <a:off x="5151319" y="2841661"/>
            <a:ext cx="1" cy="177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Düz Ok Bağlayıcısı 173"/>
          <p:cNvCxnSpPr>
            <a:endCxn id="82" idx="0"/>
          </p:cNvCxnSpPr>
          <p:nvPr/>
        </p:nvCxnSpPr>
        <p:spPr>
          <a:xfrm>
            <a:off x="2155864" y="2841661"/>
            <a:ext cx="0" cy="2030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Düz Bağlayıcı 182"/>
          <p:cNvCxnSpPr>
            <a:cxnSpLocks/>
            <a:stCxn id="11" idx="3"/>
          </p:cNvCxnSpPr>
          <p:nvPr/>
        </p:nvCxnSpPr>
        <p:spPr>
          <a:xfrm>
            <a:off x="6641756" y="1352765"/>
            <a:ext cx="997037" cy="1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Düz Ok Bağlayıcısı 184"/>
          <p:cNvCxnSpPr>
            <a:endCxn id="48" idx="0"/>
          </p:cNvCxnSpPr>
          <p:nvPr/>
        </p:nvCxnSpPr>
        <p:spPr>
          <a:xfrm>
            <a:off x="7638793" y="1357805"/>
            <a:ext cx="0" cy="2142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Aynı Yanın Köşesi Yuvarlatılmış Dikdörtgen 193"/>
          <p:cNvSpPr/>
          <p:nvPr/>
        </p:nvSpPr>
        <p:spPr>
          <a:xfrm>
            <a:off x="135924" y="3823755"/>
            <a:ext cx="1375071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RADYO, TELEVİZYON VE SİNEMA BÖLÜMÜ</a:t>
            </a:r>
          </a:p>
        </p:txBody>
      </p:sp>
      <p:sp>
        <p:nvSpPr>
          <p:cNvPr id="195" name="Aynı Yanın Köşesi Yuvarlatılmış Dikdörtgen 194"/>
          <p:cNvSpPr/>
          <p:nvPr/>
        </p:nvSpPr>
        <p:spPr>
          <a:xfrm>
            <a:off x="1631092" y="3823755"/>
            <a:ext cx="1430485" cy="41461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GAZETECİLİK BÖLÜMÜ</a:t>
            </a:r>
          </a:p>
        </p:txBody>
      </p:sp>
      <p:sp>
        <p:nvSpPr>
          <p:cNvPr id="196" name="Aynı Yanın Köşesi Yuvarlatılmış Dikdörtgen 195"/>
          <p:cNvSpPr/>
          <p:nvPr/>
        </p:nvSpPr>
        <p:spPr>
          <a:xfrm>
            <a:off x="3181674" y="3823754"/>
            <a:ext cx="1652910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İLETİŞİM BİLİMLERİ BÖLÜMÜ</a:t>
            </a:r>
          </a:p>
        </p:txBody>
      </p:sp>
      <p:cxnSp>
        <p:nvCxnSpPr>
          <p:cNvPr id="198" name="Düz Ok Bağlayıcısı 197"/>
          <p:cNvCxnSpPr>
            <a:endCxn id="194" idx="3"/>
          </p:cNvCxnSpPr>
          <p:nvPr/>
        </p:nvCxnSpPr>
        <p:spPr>
          <a:xfrm flipH="1">
            <a:off x="823460" y="3645243"/>
            <a:ext cx="15636" cy="178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Aynı Yanın Köşesi Yuvarlatılmış Dikdörtgen 198"/>
          <p:cNvSpPr/>
          <p:nvPr/>
        </p:nvSpPr>
        <p:spPr>
          <a:xfrm>
            <a:off x="4954681" y="3823754"/>
            <a:ext cx="1349976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HALKLA İLİŞKİLER VE REKLAMCILIK BÖLÜMÜ</a:t>
            </a:r>
          </a:p>
        </p:txBody>
      </p:sp>
      <p:sp>
        <p:nvSpPr>
          <p:cNvPr id="200" name="Aynı Yanın Köşesi Yuvarlatılmış Dikdörtgen 199"/>
          <p:cNvSpPr/>
          <p:nvPr/>
        </p:nvSpPr>
        <p:spPr>
          <a:xfrm>
            <a:off x="6424754" y="3823754"/>
            <a:ext cx="1310576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YENİ MEDYA BÖLÜMÜ</a:t>
            </a:r>
          </a:p>
        </p:txBody>
      </p:sp>
      <p:cxnSp>
        <p:nvCxnSpPr>
          <p:cNvPr id="202" name="Düz Ok Bağlayıcısı 201"/>
          <p:cNvCxnSpPr>
            <a:endCxn id="195" idx="3"/>
          </p:cNvCxnSpPr>
          <p:nvPr/>
        </p:nvCxnSpPr>
        <p:spPr>
          <a:xfrm flipH="1">
            <a:off x="2346335" y="3645243"/>
            <a:ext cx="1449" cy="1785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Düz Ok Bağlayıcısı 209"/>
          <p:cNvCxnSpPr/>
          <p:nvPr/>
        </p:nvCxnSpPr>
        <p:spPr>
          <a:xfrm>
            <a:off x="4139514" y="3645243"/>
            <a:ext cx="0" cy="1785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Düz Ok Bağlayıcısı 211"/>
          <p:cNvCxnSpPr/>
          <p:nvPr/>
        </p:nvCxnSpPr>
        <p:spPr>
          <a:xfrm>
            <a:off x="5745217" y="3645243"/>
            <a:ext cx="0" cy="1785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Düz Bağlayıcı 213"/>
          <p:cNvCxnSpPr/>
          <p:nvPr/>
        </p:nvCxnSpPr>
        <p:spPr>
          <a:xfrm>
            <a:off x="5903252" y="3645243"/>
            <a:ext cx="26970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Aynı Yanın Köşesi Yuvarlatılmış Dikdörtgen 215"/>
          <p:cNvSpPr/>
          <p:nvPr/>
        </p:nvSpPr>
        <p:spPr>
          <a:xfrm>
            <a:off x="7855427" y="3823754"/>
            <a:ext cx="1325643" cy="388184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GÖRSEL İLETİŞİM TASARIMI BÖLÜMÜ</a:t>
            </a:r>
          </a:p>
        </p:txBody>
      </p:sp>
      <p:cxnSp>
        <p:nvCxnSpPr>
          <p:cNvPr id="220" name="Düz Ok Bağlayıcısı 219"/>
          <p:cNvCxnSpPr>
            <a:endCxn id="200" idx="3"/>
          </p:cNvCxnSpPr>
          <p:nvPr/>
        </p:nvCxnSpPr>
        <p:spPr>
          <a:xfrm flipH="1">
            <a:off x="7080042" y="3645243"/>
            <a:ext cx="380" cy="1785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Düz Ok Bağlayıcısı 221"/>
          <p:cNvCxnSpPr/>
          <p:nvPr/>
        </p:nvCxnSpPr>
        <p:spPr>
          <a:xfrm>
            <a:off x="8600303" y="3645243"/>
            <a:ext cx="0" cy="1785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Düz Bağlayıcı 225"/>
          <p:cNvCxnSpPr>
            <a:stCxn id="48" idx="3"/>
          </p:cNvCxnSpPr>
          <p:nvPr/>
        </p:nvCxnSpPr>
        <p:spPr>
          <a:xfrm>
            <a:off x="8336177" y="1721932"/>
            <a:ext cx="1289737" cy="80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Düz Bağlayıcı 227"/>
          <p:cNvCxnSpPr/>
          <p:nvPr/>
        </p:nvCxnSpPr>
        <p:spPr>
          <a:xfrm>
            <a:off x="9625914" y="1721932"/>
            <a:ext cx="0" cy="34449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Akış Çizelgesi: İşlem 234"/>
          <p:cNvSpPr/>
          <p:nvPr/>
        </p:nvSpPr>
        <p:spPr>
          <a:xfrm>
            <a:off x="9860692" y="1933440"/>
            <a:ext cx="1297459" cy="315761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YAZI İŞLERİ</a:t>
            </a:r>
          </a:p>
        </p:txBody>
      </p:sp>
      <p:sp>
        <p:nvSpPr>
          <p:cNvPr id="236" name="Akış Çizelgesi: İşlem 235"/>
          <p:cNvSpPr/>
          <p:nvPr/>
        </p:nvSpPr>
        <p:spPr>
          <a:xfrm>
            <a:off x="9889843" y="2403624"/>
            <a:ext cx="1268308" cy="32743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ÖĞRENCİ İŞLERİ</a:t>
            </a:r>
          </a:p>
        </p:txBody>
      </p:sp>
      <p:sp>
        <p:nvSpPr>
          <p:cNvPr id="237" name="Akış Çizelgesi: İşlem 236"/>
          <p:cNvSpPr/>
          <p:nvPr/>
        </p:nvSpPr>
        <p:spPr>
          <a:xfrm>
            <a:off x="9889843" y="2829197"/>
            <a:ext cx="1297459" cy="29756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TAHAKKUK SATINALMA</a:t>
            </a:r>
          </a:p>
        </p:txBody>
      </p:sp>
      <p:sp>
        <p:nvSpPr>
          <p:cNvPr id="239" name="Akış Çizelgesi: İşlem 238"/>
          <p:cNvSpPr/>
          <p:nvPr/>
        </p:nvSpPr>
        <p:spPr>
          <a:xfrm>
            <a:off x="9874212" y="3249827"/>
            <a:ext cx="1283939" cy="277429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DEKANLIK ÖZEL KALEM</a:t>
            </a:r>
          </a:p>
        </p:txBody>
      </p:sp>
      <p:sp>
        <p:nvSpPr>
          <p:cNvPr id="240" name="Akış Çizelgesi: İşlem 239"/>
          <p:cNvSpPr/>
          <p:nvPr/>
        </p:nvSpPr>
        <p:spPr>
          <a:xfrm>
            <a:off x="9874212" y="3699440"/>
            <a:ext cx="1302284" cy="304483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BÖLÜM SEKRETERİ</a:t>
            </a:r>
          </a:p>
        </p:txBody>
      </p:sp>
      <p:sp>
        <p:nvSpPr>
          <p:cNvPr id="241" name="Akış Çizelgesi: İşlem 240"/>
          <p:cNvSpPr/>
          <p:nvPr/>
        </p:nvSpPr>
        <p:spPr>
          <a:xfrm>
            <a:off x="9860692" y="4098480"/>
            <a:ext cx="1297459" cy="263456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TAŞINIR KONTROL YETKİLİSİ</a:t>
            </a:r>
          </a:p>
        </p:txBody>
      </p:sp>
      <p:sp>
        <p:nvSpPr>
          <p:cNvPr id="242" name="Akış Çizelgesi: İşlem 241"/>
          <p:cNvSpPr/>
          <p:nvPr/>
        </p:nvSpPr>
        <p:spPr>
          <a:xfrm>
            <a:off x="9875267" y="4506414"/>
            <a:ext cx="1268308" cy="286423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BİRİM ARŞİVİ</a:t>
            </a:r>
          </a:p>
        </p:txBody>
      </p:sp>
      <p:sp>
        <p:nvSpPr>
          <p:cNvPr id="243" name="Akış Çizelgesi: İşlem 242"/>
          <p:cNvSpPr/>
          <p:nvPr/>
        </p:nvSpPr>
        <p:spPr>
          <a:xfrm>
            <a:off x="9889843" y="4957552"/>
            <a:ext cx="1268308" cy="31878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TEMİZLİK İŞLERİ</a:t>
            </a:r>
          </a:p>
        </p:txBody>
      </p:sp>
      <p:cxnSp>
        <p:nvCxnSpPr>
          <p:cNvPr id="259" name="Düz Ok Bağlayıcısı 258"/>
          <p:cNvCxnSpPr>
            <a:endCxn id="236" idx="1"/>
          </p:cNvCxnSpPr>
          <p:nvPr/>
        </p:nvCxnSpPr>
        <p:spPr>
          <a:xfrm flipV="1">
            <a:off x="9625914" y="2567339"/>
            <a:ext cx="263929" cy="166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Düz Ok Bağlayıcısı 262"/>
          <p:cNvCxnSpPr>
            <a:endCxn id="237" idx="1"/>
          </p:cNvCxnSpPr>
          <p:nvPr/>
        </p:nvCxnSpPr>
        <p:spPr>
          <a:xfrm>
            <a:off x="9625914" y="2977977"/>
            <a:ext cx="2639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Düz Ok Bağlayıcısı 266"/>
          <p:cNvCxnSpPr>
            <a:endCxn id="239" idx="1"/>
          </p:cNvCxnSpPr>
          <p:nvPr/>
        </p:nvCxnSpPr>
        <p:spPr>
          <a:xfrm>
            <a:off x="9625914" y="3388541"/>
            <a:ext cx="2482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Düz Ok Bağlayıcısı 270"/>
          <p:cNvCxnSpPr>
            <a:endCxn id="240" idx="1"/>
          </p:cNvCxnSpPr>
          <p:nvPr/>
        </p:nvCxnSpPr>
        <p:spPr>
          <a:xfrm>
            <a:off x="9625914" y="3851681"/>
            <a:ext cx="2482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Düz Ok Bağlayıcısı 272"/>
          <p:cNvCxnSpPr>
            <a:endCxn id="241" idx="1"/>
          </p:cNvCxnSpPr>
          <p:nvPr/>
        </p:nvCxnSpPr>
        <p:spPr>
          <a:xfrm>
            <a:off x="9625914" y="4230208"/>
            <a:ext cx="23477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Düz Ok Bağlayıcısı 274"/>
          <p:cNvCxnSpPr>
            <a:endCxn id="242" idx="1"/>
          </p:cNvCxnSpPr>
          <p:nvPr/>
        </p:nvCxnSpPr>
        <p:spPr>
          <a:xfrm>
            <a:off x="9625914" y="4649625"/>
            <a:ext cx="24935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Düz Ok Bağlayıcısı 276"/>
          <p:cNvCxnSpPr/>
          <p:nvPr/>
        </p:nvCxnSpPr>
        <p:spPr>
          <a:xfrm>
            <a:off x="9625914" y="5166842"/>
            <a:ext cx="2639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Düz Ok Bağlayıcısı 279"/>
          <p:cNvCxnSpPr>
            <a:endCxn id="235" idx="1"/>
          </p:cNvCxnSpPr>
          <p:nvPr/>
        </p:nvCxnSpPr>
        <p:spPr>
          <a:xfrm>
            <a:off x="9625914" y="2091320"/>
            <a:ext cx="23477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Aynı Yanın Köşesi Yuvarlatılmış Dikdörtgen 280"/>
          <p:cNvSpPr/>
          <p:nvPr/>
        </p:nvSpPr>
        <p:spPr>
          <a:xfrm>
            <a:off x="234775" y="4454344"/>
            <a:ext cx="1136823" cy="430901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SİNEMA TELEVİZYON ASD/ABD</a:t>
            </a:r>
          </a:p>
        </p:txBody>
      </p:sp>
      <p:cxnSp>
        <p:nvCxnSpPr>
          <p:cNvPr id="289" name="Düz Ok Bağlayıcısı 288"/>
          <p:cNvCxnSpPr/>
          <p:nvPr/>
        </p:nvCxnSpPr>
        <p:spPr>
          <a:xfrm flipH="1">
            <a:off x="813317" y="4199583"/>
            <a:ext cx="20273" cy="236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Aynı Yanın Köşesi Yuvarlatılmış Dikdörtgen 297"/>
          <p:cNvSpPr/>
          <p:nvPr/>
        </p:nvSpPr>
        <p:spPr>
          <a:xfrm>
            <a:off x="234775" y="4994623"/>
            <a:ext cx="1136823" cy="43124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900" dirty="0">
              <a:solidFill>
                <a:schemeClr val="tx1"/>
              </a:solidFill>
            </a:endParaRPr>
          </a:p>
          <a:p>
            <a:pPr algn="ctr"/>
            <a:r>
              <a:rPr lang="tr-TR" sz="900" dirty="0">
                <a:solidFill>
                  <a:schemeClr val="tx1"/>
                </a:solidFill>
              </a:rPr>
              <a:t>TELEVİZYON ABD</a:t>
            </a:r>
          </a:p>
          <a:p>
            <a:pPr algn="ctr"/>
            <a:endParaRPr lang="tr-TR" sz="900" dirty="0">
              <a:solidFill>
                <a:schemeClr val="tx1"/>
              </a:solidFill>
            </a:endParaRPr>
          </a:p>
        </p:txBody>
      </p:sp>
      <p:sp>
        <p:nvSpPr>
          <p:cNvPr id="299" name="Aynı Yanın Köşesi Yuvarlatılmış Dikdörtgen 298"/>
          <p:cNvSpPr/>
          <p:nvPr/>
        </p:nvSpPr>
        <p:spPr>
          <a:xfrm>
            <a:off x="234775" y="5597611"/>
            <a:ext cx="1136823" cy="395416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SİNEMA ABD</a:t>
            </a:r>
          </a:p>
        </p:txBody>
      </p:sp>
      <p:sp>
        <p:nvSpPr>
          <p:cNvPr id="300" name="Aynı Yanın Köşesi Yuvarlatılmış Dikdörtgen 299"/>
          <p:cNvSpPr/>
          <p:nvPr/>
        </p:nvSpPr>
        <p:spPr>
          <a:xfrm>
            <a:off x="1816441" y="4448825"/>
            <a:ext cx="1075039" cy="430901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YAYINCILIK YÖNETİM ABD</a:t>
            </a:r>
          </a:p>
        </p:txBody>
      </p:sp>
      <p:sp>
        <p:nvSpPr>
          <p:cNvPr id="301" name="Aynı Yanın Köşesi Yuvarlatılmış Dikdörtgen 300"/>
          <p:cNvSpPr/>
          <p:nvPr/>
        </p:nvSpPr>
        <p:spPr>
          <a:xfrm>
            <a:off x="1816441" y="4994623"/>
            <a:ext cx="1075039" cy="43124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MEDYA EKONOMİSİ ABD</a:t>
            </a:r>
          </a:p>
        </p:txBody>
      </p:sp>
      <p:sp>
        <p:nvSpPr>
          <p:cNvPr id="302" name="Aynı Yanın Köşesi Yuvarlatılmış Dikdörtgen 301"/>
          <p:cNvSpPr/>
          <p:nvPr/>
        </p:nvSpPr>
        <p:spPr>
          <a:xfrm>
            <a:off x="1816441" y="5597611"/>
            <a:ext cx="1075039" cy="395416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BİLİŞİM ABD</a:t>
            </a:r>
          </a:p>
        </p:txBody>
      </p:sp>
      <p:sp>
        <p:nvSpPr>
          <p:cNvPr id="303" name="Aynı Yanın Köşesi Yuvarlatılmış Dikdörtgen 302"/>
          <p:cNvSpPr/>
          <p:nvPr/>
        </p:nvSpPr>
        <p:spPr>
          <a:xfrm>
            <a:off x="3363356" y="4436469"/>
            <a:ext cx="1270429" cy="443257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TOPLUM VE İLETİŞİM ABD</a:t>
            </a:r>
          </a:p>
        </p:txBody>
      </p:sp>
      <p:sp>
        <p:nvSpPr>
          <p:cNvPr id="304" name="Aynı Yanın Köşesi Yuvarlatılmış Dikdörtgen 303"/>
          <p:cNvSpPr/>
          <p:nvPr/>
        </p:nvSpPr>
        <p:spPr>
          <a:xfrm>
            <a:off x="3379083" y="4994623"/>
            <a:ext cx="1254702" cy="43124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KÜLTÜRLERARASI İLETİŞİM ABD</a:t>
            </a:r>
          </a:p>
        </p:txBody>
      </p:sp>
      <p:sp>
        <p:nvSpPr>
          <p:cNvPr id="305" name="Aynı Yanın Köşesi Yuvarlatılmış Dikdörtgen 304"/>
          <p:cNvSpPr/>
          <p:nvPr/>
        </p:nvSpPr>
        <p:spPr>
          <a:xfrm>
            <a:off x="3379083" y="5597611"/>
            <a:ext cx="1254702" cy="395416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MEDYA ÇALIŞMALARI ABD</a:t>
            </a:r>
          </a:p>
        </p:txBody>
      </p:sp>
      <p:sp>
        <p:nvSpPr>
          <p:cNvPr id="306" name="Aynı Yanın Köşesi Yuvarlatılmış Dikdörtgen 305"/>
          <p:cNvSpPr/>
          <p:nvPr/>
        </p:nvSpPr>
        <p:spPr>
          <a:xfrm>
            <a:off x="5151319" y="4436469"/>
            <a:ext cx="1039416" cy="443257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HALKLAR İLİŞKİLER ABD</a:t>
            </a:r>
          </a:p>
        </p:txBody>
      </p:sp>
      <p:sp>
        <p:nvSpPr>
          <p:cNvPr id="307" name="Aynı Yanın Köşesi Yuvarlatılmış Dikdörtgen 306"/>
          <p:cNvSpPr/>
          <p:nvPr/>
        </p:nvSpPr>
        <p:spPr>
          <a:xfrm>
            <a:off x="5151319" y="4994623"/>
            <a:ext cx="1039416" cy="431240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REKLAMCILIK VE TANITIM ABD</a:t>
            </a:r>
          </a:p>
        </p:txBody>
      </p:sp>
      <p:sp>
        <p:nvSpPr>
          <p:cNvPr id="308" name="Aynı Yanın Köşesi Yuvarlatılmış Dikdörtgen 307"/>
          <p:cNvSpPr/>
          <p:nvPr/>
        </p:nvSpPr>
        <p:spPr>
          <a:xfrm>
            <a:off x="5151319" y="5597236"/>
            <a:ext cx="1039416" cy="395791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KİŞİLERARASI İLETİŞİM ABD</a:t>
            </a:r>
          </a:p>
        </p:txBody>
      </p:sp>
      <p:sp>
        <p:nvSpPr>
          <p:cNvPr id="309" name="Aynı Yanın Köşesi Yuvarlatılmış Dikdörtgen 308"/>
          <p:cNvSpPr/>
          <p:nvPr/>
        </p:nvSpPr>
        <p:spPr>
          <a:xfrm>
            <a:off x="5151319" y="6166022"/>
            <a:ext cx="1039416" cy="370702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ARAŞTIRMA YÖNTEMLERİ ABD</a:t>
            </a:r>
          </a:p>
        </p:txBody>
      </p:sp>
      <p:sp>
        <p:nvSpPr>
          <p:cNvPr id="310" name="Aynı Yanın Köşesi Yuvarlatılmış Dikdörtgen 309"/>
          <p:cNvSpPr/>
          <p:nvPr/>
        </p:nvSpPr>
        <p:spPr>
          <a:xfrm>
            <a:off x="6573117" y="4422528"/>
            <a:ext cx="1025613" cy="430901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YENİ MEDYA ABD</a:t>
            </a:r>
          </a:p>
        </p:txBody>
      </p:sp>
      <p:sp>
        <p:nvSpPr>
          <p:cNvPr id="311" name="Aynı Yanın Köşesi Yuvarlatılmış Dikdörtgen 310"/>
          <p:cNvSpPr/>
          <p:nvPr/>
        </p:nvSpPr>
        <p:spPr>
          <a:xfrm>
            <a:off x="8038068" y="4422528"/>
            <a:ext cx="981873" cy="443257"/>
          </a:xfrm>
          <a:prstGeom prst="round2Same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İNTERAKTİF MEDYA TASARIMI ABD</a:t>
            </a:r>
          </a:p>
        </p:txBody>
      </p:sp>
      <p:cxnSp>
        <p:nvCxnSpPr>
          <p:cNvPr id="313" name="Düz Ok Bağlayıcısı 312"/>
          <p:cNvCxnSpPr>
            <a:stCxn id="195" idx="1"/>
            <a:endCxn id="300" idx="3"/>
          </p:cNvCxnSpPr>
          <p:nvPr/>
        </p:nvCxnSpPr>
        <p:spPr>
          <a:xfrm>
            <a:off x="2346335" y="4238369"/>
            <a:ext cx="7626" cy="2104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Düz Ok Bağlayıcısı 318"/>
          <p:cNvCxnSpPr/>
          <p:nvPr/>
        </p:nvCxnSpPr>
        <p:spPr>
          <a:xfrm>
            <a:off x="5745217" y="4238369"/>
            <a:ext cx="0" cy="198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Düz Ok Bağlayıcısı 320"/>
          <p:cNvCxnSpPr/>
          <p:nvPr/>
        </p:nvCxnSpPr>
        <p:spPr>
          <a:xfrm>
            <a:off x="4139514" y="4238369"/>
            <a:ext cx="0" cy="198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Düz Ok Bağlayıcısı 332"/>
          <p:cNvCxnSpPr>
            <a:stCxn id="200" idx="1"/>
            <a:endCxn id="310" idx="3"/>
          </p:cNvCxnSpPr>
          <p:nvPr/>
        </p:nvCxnSpPr>
        <p:spPr>
          <a:xfrm>
            <a:off x="7080042" y="4211938"/>
            <a:ext cx="5882" cy="210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Düz Ok Bağlayıcısı 339"/>
          <p:cNvCxnSpPr/>
          <p:nvPr/>
        </p:nvCxnSpPr>
        <p:spPr>
          <a:xfrm>
            <a:off x="8617103" y="4211938"/>
            <a:ext cx="10756" cy="210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Yuvarlatılmış Dikdörtgen 2"/>
          <p:cNvSpPr/>
          <p:nvPr/>
        </p:nvSpPr>
        <p:spPr>
          <a:xfrm>
            <a:off x="1542279" y="1567786"/>
            <a:ext cx="1482521" cy="34645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>
                <a:solidFill>
                  <a:schemeClr val="tx1"/>
                </a:solidFill>
              </a:rPr>
              <a:t>DEKAN YARDIMCISI</a:t>
            </a:r>
          </a:p>
        </p:txBody>
      </p:sp>
      <p:cxnSp>
        <p:nvCxnSpPr>
          <p:cNvPr id="7" name="Düz Bağlayıcı 6"/>
          <p:cNvCxnSpPr>
            <a:cxnSpLocks/>
            <a:stCxn id="11" idx="1"/>
          </p:cNvCxnSpPr>
          <p:nvPr/>
        </p:nvCxnSpPr>
        <p:spPr>
          <a:xfrm flipH="1">
            <a:off x="2283540" y="1352765"/>
            <a:ext cx="2801265" cy="1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>
            <a:endCxn id="47" idx="0"/>
          </p:cNvCxnSpPr>
          <p:nvPr/>
        </p:nvCxnSpPr>
        <p:spPr>
          <a:xfrm>
            <a:off x="4048384" y="1362845"/>
            <a:ext cx="1" cy="209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>
            <a:endCxn id="3" idx="0"/>
          </p:cNvCxnSpPr>
          <p:nvPr/>
        </p:nvCxnSpPr>
        <p:spPr>
          <a:xfrm>
            <a:off x="2283539" y="1362845"/>
            <a:ext cx="1" cy="2049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etin kutusu 3"/>
          <p:cNvSpPr txBox="1"/>
          <p:nvPr/>
        </p:nvSpPr>
        <p:spPr>
          <a:xfrm>
            <a:off x="481914" y="185351"/>
            <a:ext cx="13345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/>
              <a:t>TEŞKİLAT ŞEMASI</a:t>
            </a:r>
          </a:p>
        </p:txBody>
      </p:sp>
    </p:spTree>
    <p:extLst>
      <p:ext uri="{BB962C8B-B14F-4D97-AF65-F5344CB8AC3E}">
        <p14:creationId xmlns:p14="http://schemas.microsoft.com/office/powerpoint/2010/main" val="335255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115</Words>
  <Application>Microsoft Office PowerPoint</Application>
  <PresentationFormat>Geniş ekran</PresentationFormat>
  <Paragraphs>42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leyla avcı</cp:lastModifiedBy>
  <cp:revision>32</cp:revision>
  <dcterms:created xsi:type="dcterms:W3CDTF">2021-09-15T06:38:41Z</dcterms:created>
  <dcterms:modified xsi:type="dcterms:W3CDTF">2022-08-03T10:33:51Z</dcterms:modified>
</cp:coreProperties>
</file>