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E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7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48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78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04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7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41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16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8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C6D59-EF86-4E5F-9773-37E9EBFAA6B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1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585254" y="395416"/>
            <a:ext cx="1507525" cy="370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7673543" y="1154898"/>
            <a:ext cx="1526721" cy="376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Yardımcısı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750275" y="1152651"/>
            <a:ext cx="1495167" cy="376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Yardımcısı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1112109" y="2234947"/>
            <a:ext cx="3113903" cy="2209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r>
              <a:rPr lang="tr-TR" sz="900" u="sng" dirty="0">
                <a:solidFill>
                  <a:schemeClr val="tx1"/>
                </a:solidFill>
              </a:rPr>
              <a:t>FAKÜLTE KURULU</a:t>
            </a:r>
          </a:p>
          <a:p>
            <a:r>
              <a:rPr lang="tr-TR" sz="900" dirty="0">
                <a:solidFill>
                  <a:schemeClr val="tx1"/>
                </a:solidFill>
              </a:rPr>
              <a:t>Başkan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Doçent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Doçent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Doktor Öğretim </a:t>
            </a:r>
            <a:r>
              <a:rPr lang="tr-TR" sz="900">
                <a:solidFill>
                  <a:schemeClr val="tx1"/>
                </a:solidFill>
              </a:rPr>
              <a:t>Üyesi Temsilcisi</a:t>
            </a:r>
            <a:endParaRPr lang="tr-TR" sz="900" dirty="0">
              <a:solidFill>
                <a:schemeClr val="tx1"/>
              </a:solidFill>
            </a:endParaRPr>
          </a:p>
          <a:p>
            <a:r>
              <a:rPr lang="tr-TR" sz="900" dirty="0">
                <a:solidFill>
                  <a:schemeClr val="tx1"/>
                </a:solidFill>
              </a:rPr>
              <a:t>Halkla İlişkiler ve Reklamcılık Bölüm Başkanı</a:t>
            </a:r>
          </a:p>
          <a:p>
            <a:r>
              <a:rPr lang="tr-TR" sz="900" dirty="0">
                <a:solidFill>
                  <a:schemeClr val="tx1"/>
                </a:solidFill>
              </a:rPr>
              <a:t>Yeni Medya ve İletişim Bölüm Başkanı</a:t>
            </a:r>
          </a:p>
          <a:p>
            <a:r>
              <a:rPr lang="tr-TR" sz="900" dirty="0">
                <a:solidFill>
                  <a:schemeClr val="tx1"/>
                </a:solidFill>
              </a:rPr>
              <a:t>Radyo, Televizyon ve Sinema Bölüm Başkanı</a:t>
            </a:r>
          </a:p>
          <a:p>
            <a:r>
              <a:rPr lang="tr-TR" sz="900" dirty="0">
                <a:solidFill>
                  <a:schemeClr val="tx1"/>
                </a:solidFill>
              </a:rPr>
              <a:t>Gazetecilik Bölüm Başkanı</a:t>
            </a:r>
          </a:p>
          <a:p>
            <a:r>
              <a:rPr lang="tr-TR" sz="900" dirty="0">
                <a:solidFill>
                  <a:schemeClr val="tx1"/>
                </a:solidFill>
              </a:rPr>
              <a:t>İletişim Bilimleri Bölüm Başkanı</a:t>
            </a:r>
          </a:p>
          <a:p>
            <a:r>
              <a:rPr lang="tr-TR" sz="900" dirty="0">
                <a:solidFill>
                  <a:schemeClr val="tx1"/>
                </a:solidFill>
              </a:rPr>
              <a:t>Görsel İletişim Tasarımı Bölüm Başkanı V.</a:t>
            </a:r>
          </a:p>
          <a:p>
            <a:r>
              <a:rPr lang="tr-TR" sz="900" dirty="0">
                <a:solidFill>
                  <a:schemeClr val="tx1"/>
                </a:solidFill>
              </a:rPr>
              <a:t>Fakülte Sekreteri(Raportör)</a:t>
            </a:r>
          </a:p>
          <a:p>
            <a:endParaRPr lang="tr-TR" sz="900" dirty="0">
              <a:solidFill>
                <a:schemeClr val="tx1"/>
              </a:solidFill>
            </a:endParaRPr>
          </a:p>
          <a:p>
            <a:endParaRPr lang="tr-TR" sz="900" dirty="0">
              <a:solidFill>
                <a:schemeClr val="tx1"/>
              </a:solidFill>
            </a:endParaRPr>
          </a:p>
          <a:p>
            <a:endParaRPr lang="tr-TR" sz="900" dirty="0">
              <a:solidFill>
                <a:schemeClr val="tx1"/>
              </a:solidFill>
            </a:endParaRPr>
          </a:p>
          <a:p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8442752" y="2233495"/>
            <a:ext cx="2977979" cy="16188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u="sng" dirty="0">
                <a:solidFill>
                  <a:schemeClr val="tx1"/>
                </a:solidFill>
              </a:rPr>
              <a:t>FAKÜLTE YÖNETİM KURULU</a:t>
            </a:r>
          </a:p>
          <a:p>
            <a:r>
              <a:rPr lang="tr-TR" sz="900" dirty="0">
                <a:solidFill>
                  <a:schemeClr val="tx1"/>
                </a:solidFill>
              </a:rPr>
              <a:t>Dekan (Başkan)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Profesör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Doçent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Doçent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Doktor Öğretim Üyesi Temsilcisi</a:t>
            </a:r>
          </a:p>
          <a:p>
            <a:r>
              <a:rPr lang="tr-TR" sz="900" dirty="0">
                <a:solidFill>
                  <a:schemeClr val="tx1"/>
                </a:solidFill>
              </a:rPr>
              <a:t>Fakülte Sekreteri (Raportör)</a:t>
            </a:r>
          </a:p>
          <a:p>
            <a:endParaRPr lang="tr-TR" sz="900" dirty="0">
              <a:solidFill>
                <a:schemeClr val="tx1"/>
              </a:solidFill>
            </a:endParaRPr>
          </a:p>
          <a:p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30197" y="5186759"/>
            <a:ext cx="1433384" cy="3583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Radyo, Televizyon ve Sinema Bölümü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2324615" y="5177481"/>
            <a:ext cx="1569308" cy="3583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Gazetecilik Bölümü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4226012" y="5177481"/>
            <a:ext cx="1817990" cy="3583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Yeni Medya Bölümü *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6343651" y="5189838"/>
            <a:ext cx="1603290" cy="3459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İletişim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sz="900" dirty="0">
                <a:solidFill>
                  <a:schemeClr val="tx1"/>
                </a:solidFill>
              </a:rPr>
              <a:t>Bilimleri Bölümü *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8164727" y="5189838"/>
            <a:ext cx="1767015" cy="3336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Halkla İlişkiler ve Reklamcılık Bölümü *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0180419" y="5162047"/>
            <a:ext cx="1482811" cy="3336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Görsel İletişim Tasarımı Bölümü *</a:t>
            </a:r>
          </a:p>
        </p:txBody>
      </p:sp>
      <p:cxnSp>
        <p:nvCxnSpPr>
          <p:cNvPr id="34" name="Düz Bağlayıcı 33"/>
          <p:cNvCxnSpPr/>
          <p:nvPr/>
        </p:nvCxnSpPr>
        <p:spPr>
          <a:xfrm flipH="1">
            <a:off x="4559642" y="939114"/>
            <a:ext cx="1779373" cy="1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>
            <a:off x="6339016" y="939114"/>
            <a:ext cx="20512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 flipH="1">
            <a:off x="4559642" y="951470"/>
            <a:ext cx="1" cy="201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8390237" y="939114"/>
            <a:ext cx="0" cy="201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48"/>
          <p:cNvCxnSpPr/>
          <p:nvPr/>
        </p:nvCxnSpPr>
        <p:spPr>
          <a:xfrm>
            <a:off x="2669059" y="2051222"/>
            <a:ext cx="7315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Ok Bağlayıcısı 50"/>
          <p:cNvCxnSpPr/>
          <p:nvPr/>
        </p:nvCxnSpPr>
        <p:spPr>
          <a:xfrm>
            <a:off x="9984258" y="2051222"/>
            <a:ext cx="0" cy="183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Düz Ok Bağlayıcısı 52"/>
          <p:cNvCxnSpPr>
            <a:endCxn id="14" idx="0"/>
          </p:cNvCxnSpPr>
          <p:nvPr/>
        </p:nvCxnSpPr>
        <p:spPr>
          <a:xfrm>
            <a:off x="2669059" y="2051222"/>
            <a:ext cx="2" cy="183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 flipV="1">
            <a:off x="1408670" y="4965881"/>
            <a:ext cx="9403492" cy="33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Düz Ok Bağlayıcısı 59"/>
          <p:cNvCxnSpPr/>
          <p:nvPr/>
        </p:nvCxnSpPr>
        <p:spPr>
          <a:xfrm>
            <a:off x="1408670" y="4999869"/>
            <a:ext cx="0" cy="163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Ok Bağlayıcısı 62"/>
          <p:cNvCxnSpPr/>
          <p:nvPr/>
        </p:nvCxnSpPr>
        <p:spPr>
          <a:xfrm>
            <a:off x="3109269" y="4993691"/>
            <a:ext cx="0" cy="176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Düz Ok Bağlayıcısı 64"/>
          <p:cNvCxnSpPr/>
          <p:nvPr/>
        </p:nvCxnSpPr>
        <p:spPr>
          <a:xfrm>
            <a:off x="5135007" y="4993692"/>
            <a:ext cx="0" cy="176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Düz Ok Bağlayıcısı 66"/>
          <p:cNvCxnSpPr/>
          <p:nvPr/>
        </p:nvCxnSpPr>
        <p:spPr>
          <a:xfrm>
            <a:off x="7145296" y="4996769"/>
            <a:ext cx="0" cy="193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Düz Ok Bağlayıcısı 70"/>
          <p:cNvCxnSpPr/>
          <p:nvPr/>
        </p:nvCxnSpPr>
        <p:spPr>
          <a:xfrm>
            <a:off x="9100750" y="4992131"/>
            <a:ext cx="1" cy="197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Ok Bağlayıcısı 72"/>
          <p:cNvCxnSpPr/>
          <p:nvPr/>
        </p:nvCxnSpPr>
        <p:spPr>
          <a:xfrm>
            <a:off x="10812162" y="4979775"/>
            <a:ext cx="0" cy="182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Düz Bağlayıcı 80"/>
          <p:cNvCxnSpPr>
            <a:stCxn id="4" idx="2"/>
          </p:cNvCxnSpPr>
          <p:nvPr/>
        </p:nvCxnSpPr>
        <p:spPr>
          <a:xfrm flipH="1">
            <a:off x="6326658" y="766119"/>
            <a:ext cx="12359" cy="4210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Metin kutusu 82"/>
          <p:cNvSpPr txBox="1"/>
          <p:nvPr/>
        </p:nvSpPr>
        <p:spPr>
          <a:xfrm>
            <a:off x="556059" y="5921300"/>
            <a:ext cx="156004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1000" dirty="0"/>
              <a:t>* Öğrenci alınmamaktadır.</a:t>
            </a:r>
          </a:p>
        </p:txBody>
      </p:sp>
      <p:sp>
        <p:nvSpPr>
          <p:cNvPr id="84" name="Metin kutusu 83"/>
          <p:cNvSpPr txBox="1"/>
          <p:nvPr/>
        </p:nvSpPr>
        <p:spPr>
          <a:xfrm>
            <a:off x="630197" y="133806"/>
            <a:ext cx="223811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1100" dirty="0"/>
              <a:t>AKADEMİK ORGANİZASYON ŞEMASI</a:t>
            </a:r>
          </a:p>
        </p:txBody>
      </p:sp>
    </p:spTree>
    <p:extLst>
      <p:ext uri="{BB962C8B-B14F-4D97-AF65-F5344CB8AC3E}">
        <p14:creationId xmlns:p14="http://schemas.microsoft.com/office/powerpoint/2010/main" val="335255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120</Words>
  <Application>Microsoft Office PowerPoint</Application>
  <PresentationFormat>Geniş ekran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leyla avcı</cp:lastModifiedBy>
  <cp:revision>49</cp:revision>
  <dcterms:created xsi:type="dcterms:W3CDTF">2021-09-15T06:38:41Z</dcterms:created>
  <dcterms:modified xsi:type="dcterms:W3CDTF">2022-08-26T11:18:41Z</dcterms:modified>
</cp:coreProperties>
</file>