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sldIdLst>
    <p:sldId id="256" r:id="rId2"/>
    <p:sldId id="258" r:id="rId3"/>
    <p:sldId id="259" r:id="rId4"/>
    <p:sldId id="266" r:id="rId5"/>
    <p:sldId id="267" r:id="rId6"/>
    <p:sldId id="262" r:id="rId7"/>
    <p:sldId id="260" r:id="rId8"/>
    <p:sldId id="263" r:id="rId9"/>
    <p:sldId id="269" r:id="rId10"/>
    <p:sldId id="268" r:id="rId11"/>
    <p:sldId id="264" r:id="rId12"/>
    <p:sldId id="26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12FA70-E475-4158-9455-8A6C4C00D0DF}" v="4" dt="2024-04-02T12:48:09.085"/>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202B0CA-FC54-4496-8BCA-5EF66A818D29}" styleName="Koyu Stil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Şükran Yalcin Ozdilek" userId="6f1e732a-925d-4b28-9599-028af5543bb3" providerId="ADAL" clId="{7E12FA70-E475-4158-9455-8A6C4C00D0DF}"/>
    <pc:docChg chg="undo custSel addSld delSld modSld">
      <pc:chgData name="Şükran Yalcin Ozdilek" userId="6f1e732a-925d-4b28-9599-028af5543bb3" providerId="ADAL" clId="{7E12FA70-E475-4158-9455-8A6C4C00D0DF}" dt="2024-04-02T12:57:17.300" v="1145" actId="113"/>
      <pc:docMkLst>
        <pc:docMk/>
      </pc:docMkLst>
      <pc:sldChg chg="addSp delSp modSp mod setClrOvrMap">
        <pc:chgData name="Şükran Yalcin Ozdilek" userId="6f1e732a-925d-4b28-9599-028af5543bb3" providerId="ADAL" clId="{7E12FA70-E475-4158-9455-8A6C4C00D0DF}" dt="2024-04-02T12:56:55.106" v="1141" actId="1076"/>
        <pc:sldMkLst>
          <pc:docMk/>
          <pc:sldMk cId="3484872197" sldId="256"/>
        </pc:sldMkLst>
        <pc:spChg chg="mod">
          <ac:chgData name="Şükran Yalcin Ozdilek" userId="6f1e732a-925d-4b28-9599-028af5543bb3" providerId="ADAL" clId="{7E12FA70-E475-4158-9455-8A6C4C00D0DF}" dt="2024-04-02T12:56:51.690" v="1140" actId="1076"/>
          <ac:spMkLst>
            <pc:docMk/>
            <pc:sldMk cId="3484872197" sldId="256"/>
            <ac:spMk id="2" creationId="{21446DB8-33AD-2917-9EDF-073274248550}"/>
          </ac:spMkLst>
        </pc:spChg>
        <pc:spChg chg="mod">
          <ac:chgData name="Şükran Yalcin Ozdilek" userId="6f1e732a-925d-4b28-9599-028af5543bb3" providerId="ADAL" clId="{7E12FA70-E475-4158-9455-8A6C4C00D0DF}" dt="2024-04-02T12:56:55.106" v="1141" actId="1076"/>
          <ac:spMkLst>
            <pc:docMk/>
            <pc:sldMk cId="3484872197" sldId="256"/>
            <ac:spMk id="3" creationId="{BB433A82-EC65-0C6F-3BAC-BBDB35A66BF8}"/>
          </ac:spMkLst>
        </pc:spChg>
        <pc:spChg chg="add del">
          <ac:chgData name="Şükran Yalcin Ozdilek" userId="6f1e732a-925d-4b28-9599-028af5543bb3" providerId="ADAL" clId="{7E12FA70-E475-4158-9455-8A6C4C00D0DF}" dt="2024-04-02T12:55:21.983" v="1114" actId="26606"/>
          <ac:spMkLst>
            <pc:docMk/>
            <pc:sldMk cId="3484872197" sldId="256"/>
            <ac:spMk id="15" creationId="{22589B50-D615-4630-B6F7-29E99FF2C4AB}"/>
          </ac:spMkLst>
        </pc:spChg>
        <pc:spChg chg="add del">
          <ac:chgData name="Şükran Yalcin Ozdilek" userId="6f1e732a-925d-4b28-9599-028af5543bb3" providerId="ADAL" clId="{7E12FA70-E475-4158-9455-8A6C4C00D0DF}" dt="2024-04-02T12:55:21.983" v="1114" actId="26606"/>
          <ac:spMkLst>
            <pc:docMk/>
            <pc:sldMk cId="3484872197" sldId="256"/>
            <ac:spMk id="16" creationId="{B87A83DF-4E7A-4A81-867E-10E29C4BD3EB}"/>
          </ac:spMkLst>
        </pc:spChg>
        <pc:spChg chg="add del">
          <ac:chgData name="Şükran Yalcin Ozdilek" userId="6f1e732a-925d-4b28-9599-028af5543bb3" providerId="ADAL" clId="{7E12FA70-E475-4158-9455-8A6C4C00D0DF}" dt="2024-04-02T12:55:21.983" v="1114" actId="26606"/>
          <ac:spMkLst>
            <pc:docMk/>
            <pc:sldMk cId="3484872197" sldId="256"/>
            <ac:spMk id="17" creationId="{435515D7-4CE9-4558-BA93-E245EFB64CD4}"/>
          </ac:spMkLst>
        </pc:spChg>
        <pc:spChg chg="add del">
          <ac:chgData name="Şükran Yalcin Ozdilek" userId="6f1e732a-925d-4b28-9599-028af5543bb3" providerId="ADAL" clId="{7E12FA70-E475-4158-9455-8A6C4C00D0DF}" dt="2024-04-02T12:55:21.973" v="1113" actId="26606"/>
          <ac:spMkLst>
            <pc:docMk/>
            <pc:sldMk cId="3484872197" sldId="256"/>
            <ac:spMk id="22" creationId="{B7961235-F42C-4C83-B51B-7416382FB12B}"/>
          </ac:spMkLst>
        </pc:spChg>
        <pc:spChg chg="add del">
          <ac:chgData name="Şükran Yalcin Ozdilek" userId="6f1e732a-925d-4b28-9599-028af5543bb3" providerId="ADAL" clId="{7E12FA70-E475-4158-9455-8A6C4C00D0DF}" dt="2024-04-02T12:55:21.973" v="1113" actId="26606"/>
          <ac:spMkLst>
            <pc:docMk/>
            <pc:sldMk cId="3484872197" sldId="256"/>
            <ac:spMk id="24" creationId="{254A09A1-AE33-4C84-B62F-DC061FD563A9}"/>
          </ac:spMkLst>
        </pc:spChg>
        <pc:spChg chg="add del">
          <ac:chgData name="Şükran Yalcin Ozdilek" userId="6f1e732a-925d-4b28-9599-028af5543bb3" providerId="ADAL" clId="{7E12FA70-E475-4158-9455-8A6C4C00D0DF}" dt="2024-04-02T12:55:21.973" v="1113" actId="26606"/>
          <ac:spMkLst>
            <pc:docMk/>
            <pc:sldMk cId="3484872197" sldId="256"/>
            <ac:spMk id="26" creationId="{D62F2749-B982-4ADE-B1EF-679002587BE4}"/>
          </ac:spMkLst>
        </pc:spChg>
        <pc:spChg chg="add del">
          <ac:chgData name="Şükran Yalcin Ozdilek" userId="6f1e732a-925d-4b28-9599-028af5543bb3" providerId="ADAL" clId="{7E12FA70-E475-4158-9455-8A6C4C00D0DF}" dt="2024-04-02T12:56:12.314" v="1125" actId="26606"/>
          <ac:spMkLst>
            <pc:docMk/>
            <pc:sldMk cId="3484872197" sldId="256"/>
            <ac:spMk id="28" creationId="{C899A64D-729E-4E2B-A044-9F8A026F3464}"/>
          </ac:spMkLst>
        </pc:spChg>
        <pc:spChg chg="add del">
          <ac:chgData name="Şükran Yalcin Ozdilek" userId="6f1e732a-925d-4b28-9599-028af5543bb3" providerId="ADAL" clId="{7E12FA70-E475-4158-9455-8A6C4C00D0DF}" dt="2024-04-02T12:56:12.314" v="1125" actId="26606"/>
          <ac:spMkLst>
            <pc:docMk/>
            <pc:sldMk cId="3484872197" sldId="256"/>
            <ac:spMk id="29" creationId="{CE19C7A5-E3D2-443D-A962-94FCE468D5C6}"/>
          </ac:spMkLst>
        </pc:spChg>
        <pc:spChg chg="add del">
          <ac:chgData name="Şükran Yalcin Ozdilek" userId="6f1e732a-925d-4b28-9599-028af5543bb3" providerId="ADAL" clId="{7E12FA70-E475-4158-9455-8A6C4C00D0DF}" dt="2024-04-02T12:56:12.314" v="1125" actId="26606"/>
          <ac:spMkLst>
            <pc:docMk/>
            <pc:sldMk cId="3484872197" sldId="256"/>
            <ac:spMk id="30" creationId="{1C3200C6-D6E3-443B-AB09-7DEA7340CA0D}"/>
          </ac:spMkLst>
        </pc:spChg>
        <pc:spChg chg="add">
          <ac:chgData name="Şükran Yalcin Ozdilek" userId="6f1e732a-925d-4b28-9599-028af5543bb3" providerId="ADAL" clId="{7E12FA70-E475-4158-9455-8A6C4C00D0DF}" dt="2024-04-02T12:56:12.314" v="1125" actId="26606"/>
          <ac:spMkLst>
            <pc:docMk/>
            <pc:sldMk cId="3484872197" sldId="256"/>
            <ac:spMk id="35" creationId="{C4CB49D4-05D6-4A45-B68C-BA3CC7C6A1F4}"/>
          </ac:spMkLst>
        </pc:spChg>
        <pc:spChg chg="add">
          <ac:chgData name="Şükran Yalcin Ozdilek" userId="6f1e732a-925d-4b28-9599-028af5543bb3" providerId="ADAL" clId="{7E12FA70-E475-4158-9455-8A6C4C00D0DF}" dt="2024-04-02T12:56:12.314" v="1125" actId="26606"/>
          <ac:spMkLst>
            <pc:docMk/>
            <pc:sldMk cId="3484872197" sldId="256"/>
            <ac:spMk id="65" creationId="{1815103A-023C-4D1A-88A0-AEF82107BBAB}"/>
          </ac:spMkLst>
        </pc:spChg>
        <pc:spChg chg="add">
          <ac:chgData name="Şükran Yalcin Ozdilek" userId="6f1e732a-925d-4b28-9599-028af5543bb3" providerId="ADAL" clId="{7E12FA70-E475-4158-9455-8A6C4C00D0DF}" dt="2024-04-02T12:56:12.314" v="1125" actId="26606"/>
          <ac:spMkLst>
            <pc:docMk/>
            <pc:sldMk cId="3484872197" sldId="256"/>
            <ac:spMk id="67" creationId="{EC8320B5-CAB9-49E3-8A48-56568780DE96}"/>
          </ac:spMkLst>
        </pc:spChg>
        <pc:spChg chg="add">
          <ac:chgData name="Şükran Yalcin Ozdilek" userId="6f1e732a-925d-4b28-9599-028af5543bb3" providerId="ADAL" clId="{7E12FA70-E475-4158-9455-8A6C4C00D0DF}" dt="2024-04-02T12:56:12.314" v="1125" actId="26606"/>
          <ac:spMkLst>
            <pc:docMk/>
            <pc:sldMk cId="3484872197" sldId="256"/>
            <ac:spMk id="69" creationId="{380920EC-9B6D-4CD1-8A60-10E00BF3D421}"/>
          </ac:spMkLst>
        </pc:spChg>
        <pc:grpChg chg="add">
          <ac:chgData name="Şükran Yalcin Ozdilek" userId="6f1e732a-925d-4b28-9599-028af5543bb3" providerId="ADAL" clId="{7E12FA70-E475-4158-9455-8A6C4C00D0DF}" dt="2024-04-02T12:56:12.314" v="1125" actId="26606"/>
          <ac:grpSpMkLst>
            <pc:docMk/>
            <pc:sldMk cId="3484872197" sldId="256"/>
            <ac:grpSpMk id="37" creationId="{E7311D33-02E8-4402-9EC6-86ECDF00BCD9}"/>
          </ac:grpSpMkLst>
        </pc:grpChg>
        <pc:grpChg chg="add">
          <ac:chgData name="Şükran Yalcin Ozdilek" userId="6f1e732a-925d-4b28-9599-028af5543bb3" providerId="ADAL" clId="{7E12FA70-E475-4158-9455-8A6C4C00D0DF}" dt="2024-04-02T12:56:12.314" v="1125" actId="26606"/>
          <ac:grpSpMkLst>
            <pc:docMk/>
            <pc:sldMk cId="3484872197" sldId="256"/>
            <ac:grpSpMk id="51" creationId="{406E7719-A3FE-4558-AF96-5184662BD5E6}"/>
          </ac:grpSpMkLst>
        </pc:grpChg>
        <pc:picChg chg="mod ord">
          <ac:chgData name="Şükran Yalcin Ozdilek" userId="6f1e732a-925d-4b28-9599-028af5543bb3" providerId="ADAL" clId="{7E12FA70-E475-4158-9455-8A6C4C00D0DF}" dt="2024-04-02T12:56:34.285" v="1136" actId="1076"/>
          <ac:picMkLst>
            <pc:docMk/>
            <pc:sldMk cId="3484872197" sldId="256"/>
            <ac:picMk id="4" creationId="{48DCF2C1-CA51-BF13-B102-E477EEBEDBF6}"/>
          </ac:picMkLst>
        </pc:picChg>
        <pc:picChg chg="mod">
          <ac:chgData name="Şükran Yalcin Ozdilek" userId="6f1e732a-925d-4b28-9599-028af5543bb3" providerId="ADAL" clId="{7E12FA70-E475-4158-9455-8A6C4C00D0DF}" dt="2024-04-02T12:56:47.004" v="1139" actId="1076"/>
          <ac:picMkLst>
            <pc:docMk/>
            <pc:sldMk cId="3484872197" sldId="256"/>
            <ac:picMk id="6" creationId="{34055EE6-B054-0724-9FDD-22CE67BD3BBB}"/>
          </ac:picMkLst>
        </pc:picChg>
      </pc:sldChg>
      <pc:sldChg chg="del">
        <pc:chgData name="Şükran Yalcin Ozdilek" userId="6f1e732a-925d-4b28-9599-028af5543bb3" providerId="ADAL" clId="{7E12FA70-E475-4158-9455-8A6C4C00D0DF}" dt="2024-04-02T12:09:36.430" v="3" actId="47"/>
        <pc:sldMkLst>
          <pc:docMk/>
          <pc:sldMk cId="2899403486" sldId="257"/>
        </pc:sldMkLst>
      </pc:sldChg>
      <pc:sldChg chg="modSp mod">
        <pc:chgData name="Şükran Yalcin Ozdilek" userId="6f1e732a-925d-4b28-9599-028af5543bb3" providerId="ADAL" clId="{7E12FA70-E475-4158-9455-8A6C4C00D0DF}" dt="2024-04-02T12:57:04.831" v="1142" actId="108"/>
        <pc:sldMkLst>
          <pc:docMk/>
          <pc:sldMk cId="746305157" sldId="258"/>
        </pc:sldMkLst>
        <pc:spChg chg="mod">
          <ac:chgData name="Şükran Yalcin Ozdilek" userId="6f1e732a-925d-4b28-9599-028af5543bb3" providerId="ADAL" clId="{7E12FA70-E475-4158-9455-8A6C4C00D0DF}" dt="2024-04-02T12:57:04.831" v="1142" actId="108"/>
          <ac:spMkLst>
            <pc:docMk/>
            <pc:sldMk cId="746305157" sldId="258"/>
            <ac:spMk id="3" creationId="{0C9F8111-8E53-4E32-70DD-3FF7E4698F09}"/>
          </ac:spMkLst>
        </pc:spChg>
        <pc:spChg chg="mod">
          <ac:chgData name="Şükran Yalcin Ozdilek" userId="6f1e732a-925d-4b28-9599-028af5543bb3" providerId="ADAL" clId="{7E12FA70-E475-4158-9455-8A6C4C00D0DF}" dt="2024-04-02T12:10:11.216" v="10" actId="1076"/>
          <ac:spMkLst>
            <pc:docMk/>
            <pc:sldMk cId="746305157" sldId="258"/>
            <ac:spMk id="5" creationId="{9314479C-7FB8-1C8B-6441-5ED38248BE13}"/>
          </ac:spMkLst>
        </pc:spChg>
      </pc:sldChg>
      <pc:sldChg chg="modSp mod">
        <pc:chgData name="Şükran Yalcin Ozdilek" userId="6f1e732a-925d-4b28-9599-028af5543bb3" providerId="ADAL" clId="{7E12FA70-E475-4158-9455-8A6C4C00D0DF}" dt="2024-04-02T12:57:17.300" v="1145" actId="113"/>
        <pc:sldMkLst>
          <pc:docMk/>
          <pc:sldMk cId="624837403" sldId="259"/>
        </pc:sldMkLst>
        <pc:spChg chg="mod">
          <ac:chgData name="Şükran Yalcin Ozdilek" userId="6f1e732a-925d-4b28-9599-028af5543bb3" providerId="ADAL" clId="{7E12FA70-E475-4158-9455-8A6C4C00D0DF}" dt="2024-04-02T12:57:17.300" v="1145" actId="113"/>
          <ac:spMkLst>
            <pc:docMk/>
            <pc:sldMk cId="624837403" sldId="259"/>
            <ac:spMk id="3" creationId="{063B4EDB-E9E6-0C9B-4919-B0600FA72635}"/>
          </ac:spMkLst>
        </pc:spChg>
        <pc:spChg chg="mod">
          <ac:chgData name="Şükran Yalcin Ozdilek" userId="6f1e732a-925d-4b28-9599-028af5543bb3" providerId="ADAL" clId="{7E12FA70-E475-4158-9455-8A6C4C00D0DF}" dt="2024-04-02T12:10:30.439" v="15" actId="6549"/>
          <ac:spMkLst>
            <pc:docMk/>
            <pc:sldMk cId="624837403" sldId="259"/>
            <ac:spMk id="4" creationId="{3A9C5EB6-0855-09DD-74A0-4287486039B1}"/>
          </ac:spMkLst>
        </pc:spChg>
      </pc:sldChg>
      <pc:sldChg chg="modSp mod">
        <pc:chgData name="Şükran Yalcin Ozdilek" userId="6f1e732a-925d-4b28-9599-028af5543bb3" providerId="ADAL" clId="{7E12FA70-E475-4158-9455-8A6C4C00D0DF}" dt="2024-04-02T12:27:28.372" v="419" actId="255"/>
        <pc:sldMkLst>
          <pc:docMk/>
          <pc:sldMk cId="1293777867" sldId="260"/>
        </pc:sldMkLst>
        <pc:spChg chg="mod">
          <ac:chgData name="Şükran Yalcin Ozdilek" userId="6f1e732a-925d-4b28-9599-028af5543bb3" providerId="ADAL" clId="{7E12FA70-E475-4158-9455-8A6C4C00D0DF}" dt="2024-04-02T12:23:38.540" v="320" actId="1076"/>
          <ac:spMkLst>
            <pc:docMk/>
            <pc:sldMk cId="1293777867" sldId="260"/>
            <ac:spMk id="2" creationId="{36F8099A-DAFE-CD07-ED45-AF6D6FB05BED}"/>
          </ac:spMkLst>
        </pc:spChg>
        <pc:spChg chg="mod">
          <ac:chgData name="Şükran Yalcin Ozdilek" userId="6f1e732a-925d-4b28-9599-028af5543bb3" providerId="ADAL" clId="{7E12FA70-E475-4158-9455-8A6C4C00D0DF}" dt="2024-04-02T12:23:59.933" v="322" actId="1076"/>
          <ac:spMkLst>
            <pc:docMk/>
            <pc:sldMk cId="1293777867" sldId="260"/>
            <ac:spMk id="7" creationId="{7973F69B-9C4D-39F9-01B1-30BAD90C7FE7}"/>
          </ac:spMkLst>
        </pc:spChg>
        <pc:spChg chg="mod">
          <ac:chgData name="Şükran Yalcin Ozdilek" userId="6f1e732a-925d-4b28-9599-028af5543bb3" providerId="ADAL" clId="{7E12FA70-E475-4158-9455-8A6C4C00D0DF}" dt="2024-04-02T12:27:28.372" v="419" actId="255"/>
          <ac:spMkLst>
            <pc:docMk/>
            <pc:sldMk cId="1293777867" sldId="260"/>
            <ac:spMk id="8" creationId="{A7E7D11F-FEE8-066A-3780-B591755D9B2A}"/>
          </ac:spMkLst>
        </pc:spChg>
        <pc:graphicFrameChg chg="mod">
          <ac:chgData name="Şükran Yalcin Ozdilek" userId="6f1e732a-925d-4b28-9599-028af5543bb3" providerId="ADAL" clId="{7E12FA70-E475-4158-9455-8A6C4C00D0DF}" dt="2024-04-02T12:27:18.908" v="418" actId="1076"/>
          <ac:graphicFrameMkLst>
            <pc:docMk/>
            <pc:sldMk cId="1293777867" sldId="260"/>
            <ac:graphicFrameMk id="6" creationId="{FE91D560-0F7A-D4E0-E8FC-89733E51E0C0}"/>
          </ac:graphicFrameMkLst>
        </pc:graphicFrameChg>
      </pc:sldChg>
      <pc:sldChg chg="addSp delSp modSp del mod setBg setClrOvrMap">
        <pc:chgData name="Şükran Yalcin Ozdilek" userId="6f1e732a-925d-4b28-9599-028af5543bb3" providerId="ADAL" clId="{7E12FA70-E475-4158-9455-8A6C4C00D0DF}" dt="2024-04-02T12:16:52.435" v="220" actId="47"/>
        <pc:sldMkLst>
          <pc:docMk/>
          <pc:sldMk cId="4203099612" sldId="261"/>
        </pc:sldMkLst>
        <pc:spChg chg="mod">
          <ac:chgData name="Şükran Yalcin Ozdilek" userId="6f1e732a-925d-4b28-9599-028af5543bb3" providerId="ADAL" clId="{7E12FA70-E475-4158-9455-8A6C4C00D0DF}" dt="2024-04-02T12:14:04.673" v="169" actId="27636"/>
          <ac:spMkLst>
            <pc:docMk/>
            <pc:sldMk cId="4203099612" sldId="261"/>
            <ac:spMk id="2" creationId="{36F8099A-DAFE-CD07-ED45-AF6D6FB05BED}"/>
          </ac:spMkLst>
        </pc:spChg>
        <pc:spChg chg="del mod">
          <ac:chgData name="Şükran Yalcin Ozdilek" userId="6f1e732a-925d-4b28-9599-028af5543bb3" providerId="ADAL" clId="{7E12FA70-E475-4158-9455-8A6C4C00D0DF}" dt="2024-04-02T12:11:59.270" v="59"/>
          <ac:spMkLst>
            <pc:docMk/>
            <pc:sldMk cId="4203099612" sldId="261"/>
            <ac:spMk id="6" creationId="{C34C7935-8E47-01C2-E421-E6510515DD5A}"/>
          </ac:spMkLst>
        </pc:spChg>
        <pc:spChg chg="mod ord">
          <ac:chgData name="Şükran Yalcin Ozdilek" userId="6f1e732a-925d-4b28-9599-028af5543bb3" providerId="ADAL" clId="{7E12FA70-E475-4158-9455-8A6C4C00D0DF}" dt="2024-04-02T12:13:02.956" v="70" actId="26606"/>
          <ac:spMkLst>
            <pc:docMk/>
            <pc:sldMk cId="4203099612" sldId="261"/>
            <ac:spMk id="19" creationId="{E854C5FD-E87A-2C95-FE2A-F442AEEB296B}"/>
          </ac:spMkLst>
        </pc:spChg>
        <pc:spChg chg="add del">
          <ac:chgData name="Şükran Yalcin Ozdilek" userId="6f1e732a-925d-4b28-9599-028af5543bb3" providerId="ADAL" clId="{7E12FA70-E475-4158-9455-8A6C4C00D0DF}" dt="2024-04-02T12:12:42.111" v="64" actId="26606"/>
          <ac:spMkLst>
            <pc:docMk/>
            <pc:sldMk cId="4203099612" sldId="261"/>
            <ac:spMk id="52" creationId="{F6D9986E-2FC4-4377-B163-42766AD821AA}"/>
          </ac:spMkLst>
        </pc:spChg>
        <pc:spChg chg="add del">
          <ac:chgData name="Şükran Yalcin Ozdilek" userId="6f1e732a-925d-4b28-9599-028af5543bb3" providerId="ADAL" clId="{7E12FA70-E475-4158-9455-8A6C4C00D0DF}" dt="2024-04-02T12:12:42.111" v="64" actId="26606"/>
          <ac:spMkLst>
            <pc:docMk/>
            <pc:sldMk cId="4203099612" sldId="261"/>
            <ac:spMk id="54" creationId="{50807C25-453D-4A47-A22C-3AE0C4E0ED37}"/>
          </ac:spMkLst>
        </pc:spChg>
        <pc:spChg chg="add del">
          <ac:chgData name="Şükran Yalcin Ozdilek" userId="6f1e732a-925d-4b28-9599-028af5543bb3" providerId="ADAL" clId="{7E12FA70-E475-4158-9455-8A6C4C00D0DF}" dt="2024-04-02T12:12:42.111" v="64" actId="26606"/>
          <ac:spMkLst>
            <pc:docMk/>
            <pc:sldMk cId="4203099612" sldId="261"/>
            <ac:spMk id="56" creationId="{A2D9D015-5987-4234-82BC-93087550C831}"/>
          </ac:spMkLst>
        </pc:spChg>
        <pc:spChg chg="add del">
          <ac:chgData name="Şükran Yalcin Ozdilek" userId="6f1e732a-925d-4b28-9599-028af5543bb3" providerId="ADAL" clId="{7E12FA70-E475-4158-9455-8A6C4C00D0DF}" dt="2024-04-02T12:12:42.111" v="64" actId="26606"/>
          <ac:spMkLst>
            <pc:docMk/>
            <pc:sldMk cId="4203099612" sldId="261"/>
            <ac:spMk id="58" creationId="{A1F3517F-F8D0-4E8C-9855-18326A842FC9}"/>
          </ac:spMkLst>
        </pc:spChg>
        <pc:spChg chg="add del">
          <ac:chgData name="Şükran Yalcin Ozdilek" userId="6f1e732a-925d-4b28-9599-028af5543bb3" providerId="ADAL" clId="{7E12FA70-E475-4158-9455-8A6C4C00D0DF}" dt="2024-04-02T12:12:42.111" v="64" actId="26606"/>
          <ac:spMkLst>
            <pc:docMk/>
            <pc:sldMk cId="4203099612" sldId="261"/>
            <ac:spMk id="60" creationId="{EF678D13-F887-40D4-908F-294CE460CE20}"/>
          </ac:spMkLst>
        </pc:spChg>
        <pc:spChg chg="add del">
          <ac:chgData name="Şükran Yalcin Ozdilek" userId="6f1e732a-925d-4b28-9599-028af5543bb3" providerId="ADAL" clId="{7E12FA70-E475-4158-9455-8A6C4C00D0DF}" dt="2024-04-02T12:12:42.111" v="64" actId="26606"/>
          <ac:spMkLst>
            <pc:docMk/>
            <pc:sldMk cId="4203099612" sldId="261"/>
            <ac:spMk id="62" creationId="{D2F136E7-E4C7-4E9B-BD04-A4CA65BAA357}"/>
          </ac:spMkLst>
        </pc:spChg>
        <pc:spChg chg="add del">
          <ac:chgData name="Şükran Yalcin Ozdilek" userId="6f1e732a-925d-4b28-9599-028af5543bb3" providerId="ADAL" clId="{7E12FA70-E475-4158-9455-8A6C4C00D0DF}" dt="2024-04-02T12:12:43.900" v="66" actId="26606"/>
          <ac:spMkLst>
            <pc:docMk/>
            <pc:sldMk cId="4203099612" sldId="261"/>
            <ac:spMk id="90" creationId="{F6D9986E-2FC4-4377-B163-42766AD821AA}"/>
          </ac:spMkLst>
        </pc:spChg>
        <pc:spChg chg="add del">
          <ac:chgData name="Şükran Yalcin Ozdilek" userId="6f1e732a-925d-4b28-9599-028af5543bb3" providerId="ADAL" clId="{7E12FA70-E475-4158-9455-8A6C4C00D0DF}" dt="2024-04-02T12:12:43.900" v="66" actId="26606"/>
          <ac:spMkLst>
            <pc:docMk/>
            <pc:sldMk cId="4203099612" sldId="261"/>
            <ac:spMk id="91" creationId="{50807C25-453D-4A47-A22C-3AE0C4E0ED37}"/>
          </ac:spMkLst>
        </pc:spChg>
        <pc:spChg chg="add del">
          <ac:chgData name="Şükran Yalcin Ozdilek" userId="6f1e732a-925d-4b28-9599-028af5543bb3" providerId="ADAL" clId="{7E12FA70-E475-4158-9455-8A6C4C00D0DF}" dt="2024-04-02T12:12:43.900" v="66" actId="26606"/>
          <ac:spMkLst>
            <pc:docMk/>
            <pc:sldMk cId="4203099612" sldId="261"/>
            <ac:spMk id="92" creationId="{9F2E081B-CB5A-48B7-A440-B179A2EFBCE9}"/>
          </ac:spMkLst>
        </pc:spChg>
        <pc:spChg chg="add del">
          <ac:chgData name="Şükran Yalcin Ozdilek" userId="6f1e732a-925d-4b28-9599-028af5543bb3" providerId="ADAL" clId="{7E12FA70-E475-4158-9455-8A6C4C00D0DF}" dt="2024-04-02T12:12:43.900" v="66" actId="26606"/>
          <ac:spMkLst>
            <pc:docMk/>
            <pc:sldMk cId="4203099612" sldId="261"/>
            <ac:spMk id="93" creationId="{012F442E-AE2B-4E8D-B609-E1E0A01DA023}"/>
          </ac:spMkLst>
        </pc:spChg>
        <pc:spChg chg="add del">
          <ac:chgData name="Şükran Yalcin Ozdilek" userId="6f1e732a-925d-4b28-9599-028af5543bb3" providerId="ADAL" clId="{7E12FA70-E475-4158-9455-8A6C4C00D0DF}" dt="2024-04-02T12:12:43.900" v="66" actId="26606"/>
          <ac:spMkLst>
            <pc:docMk/>
            <pc:sldMk cId="4203099612" sldId="261"/>
            <ac:spMk id="94" creationId="{85667E18-65F1-4B6C-B237-5784682F8A63}"/>
          </ac:spMkLst>
        </pc:spChg>
        <pc:spChg chg="add del">
          <ac:chgData name="Şükran Yalcin Ozdilek" userId="6f1e732a-925d-4b28-9599-028af5543bb3" providerId="ADAL" clId="{7E12FA70-E475-4158-9455-8A6C4C00D0DF}" dt="2024-04-02T12:12:47.466" v="68" actId="26606"/>
          <ac:spMkLst>
            <pc:docMk/>
            <pc:sldMk cId="4203099612" sldId="261"/>
            <ac:spMk id="98" creationId="{A84F153B-2093-4171-BD2D-1631695C9B80}"/>
          </ac:spMkLst>
        </pc:spChg>
        <pc:spChg chg="add del">
          <ac:chgData name="Şükran Yalcin Ozdilek" userId="6f1e732a-925d-4b28-9599-028af5543bb3" providerId="ADAL" clId="{7E12FA70-E475-4158-9455-8A6C4C00D0DF}" dt="2024-04-02T12:12:47.466" v="68" actId="26606"/>
          <ac:spMkLst>
            <pc:docMk/>
            <pc:sldMk cId="4203099612" sldId="261"/>
            <ac:spMk id="99" creationId="{99499096-7355-478E-8CCB-A47EA1B7970A}"/>
          </ac:spMkLst>
        </pc:spChg>
        <pc:spChg chg="add del">
          <ac:chgData name="Şükran Yalcin Ozdilek" userId="6f1e732a-925d-4b28-9599-028af5543bb3" providerId="ADAL" clId="{7E12FA70-E475-4158-9455-8A6C4C00D0DF}" dt="2024-04-02T12:12:47.466" v="68" actId="26606"/>
          <ac:spMkLst>
            <pc:docMk/>
            <pc:sldMk cId="4203099612" sldId="261"/>
            <ac:spMk id="100" creationId="{763516C8-F227-4B77-9AA7-61B9A0B78253}"/>
          </ac:spMkLst>
        </pc:spChg>
        <pc:spChg chg="add del">
          <ac:chgData name="Şükran Yalcin Ozdilek" userId="6f1e732a-925d-4b28-9599-028af5543bb3" providerId="ADAL" clId="{7E12FA70-E475-4158-9455-8A6C4C00D0DF}" dt="2024-04-02T12:12:47.466" v="68" actId="26606"/>
          <ac:spMkLst>
            <pc:docMk/>
            <pc:sldMk cId="4203099612" sldId="261"/>
            <ac:spMk id="101" creationId="{D91B420C-C4C8-44DF-96B2-FBD1014646FE}"/>
          </ac:spMkLst>
        </pc:spChg>
        <pc:spChg chg="add del">
          <ac:chgData name="Şükran Yalcin Ozdilek" userId="6f1e732a-925d-4b28-9599-028af5543bb3" providerId="ADAL" clId="{7E12FA70-E475-4158-9455-8A6C4C00D0DF}" dt="2024-04-02T12:12:47.466" v="68" actId="26606"/>
          <ac:spMkLst>
            <pc:docMk/>
            <pc:sldMk cId="4203099612" sldId="261"/>
            <ac:spMk id="102" creationId="{070928B1-3E69-44AC-A1EE-B4E4270A7A51}"/>
          </ac:spMkLst>
        </pc:spChg>
        <pc:spChg chg="add del">
          <ac:chgData name="Şükran Yalcin Ozdilek" userId="6f1e732a-925d-4b28-9599-028af5543bb3" providerId="ADAL" clId="{7E12FA70-E475-4158-9455-8A6C4C00D0DF}" dt="2024-04-02T12:13:02.956" v="70" actId="26606"/>
          <ac:spMkLst>
            <pc:docMk/>
            <pc:sldMk cId="4203099612" sldId="261"/>
            <ac:spMk id="130" creationId="{F6D9986E-2FC4-4377-B163-42766AD821AA}"/>
          </ac:spMkLst>
        </pc:spChg>
        <pc:spChg chg="add del">
          <ac:chgData name="Şükran Yalcin Ozdilek" userId="6f1e732a-925d-4b28-9599-028af5543bb3" providerId="ADAL" clId="{7E12FA70-E475-4158-9455-8A6C4C00D0DF}" dt="2024-04-02T12:13:02.956" v="70" actId="26606"/>
          <ac:spMkLst>
            <pc:docMk/>
            <pc:sldMk cId="4203099612" sldId="261"/>
            <ac:spMk id="131" creationId="{50807C25-453D-4A47-A22C-3AE0C4E0ED37}"/>
          </ac:spMkLst>
        </pc:spChg>
        <pc:spChg chg="add del">
          <ac:chgData name="Şükran Yalcin Ozdilek" userId="6f1e732a-925d-4b28-9599-028af5543bb3" providerId="ADAL" clId="{7E12FA70-E475-4158-9455-8A6C4C00D0DF}" dt="2024-04-02T12:13:02.956" v="70" actId="26606"/>
          <ac:spMkLst>
            <pc:docMk/>
            <pc:sldMk cId="4203099612" sldId="261"/>
            <ac:spMk id="132" creationId="{C144BC7D-0A18-4819-BCA6-48F867182C01}"/>
          </ac:spMkLst>
        </pc:spChg>
        <pc:spChg chg="add del">
          <ac:chgData name="Şükran Yalcin Ozdilek" userId="6f1e732a-925d-4b28-9599-028af5543bb3" providerId="ADAL" clId="{7E12FA70-E475-4158-9455-8A6C4C00D0DF}" dt="2024-04-02T12:13:02.956" v="70" actId="26606"/>
          <ac:spMkLst>
            <pc:docMk/>
            <pc:sldMk cId="4203099612" sldId="261"/>
            <ac:spMk id="133" creationId="{972BA806-8ABB-4BF2-97AA-319CA231F59D}"/>
          </ac:spMkLst>
        </pc:spChg>
        <pc:spChg chg="add del">
          <ac:chgData name="Şükran Yalcin Ozdilek" userId="6f1e732a-925d-4b28-9599-028af5543bb3" providerId="ADAL" clId="{7E12FA70-E475-4158-9455-8A6C4C00D0DF}" dt="2024-04-02T12:13:02.956" v="70" actId="26606"/>
          <ac:spMkLst>
            <pc:docMk/>
            <pc:sldMk cId="4203099612" sldId="261"/>
            <ac:spMk id="134" creationId="{F49A5648-CC99-46B6-95CD-2653E5673CB3}"/>
          </ac:spMkLst>
        </pc:spChg>
        <pc:spChg chg="add del">
          <ac:chgData name="Şükran Yalcin Ozdilek" userId="6f1e732a-925d-4b28-9599-028af5543bb3" providerId="ADAL" clId="{7E12FA70-E475-4158-9455-8A6C4C00D0DF}" dt="2024-04-02T12:13:02.956" v="70" actId="26606"/>
          <ac:spMkLst>
            <pc:docMk/>
            <pc:sldMk cId="4203099612" sldId="261"/>
            <ac:spMk id="135" creationId="{5169FF0D-14EA-4AB1-9E2F-39CB85EBF940}"/>
          </ac:spMkLst>
        </pc:spChg>
        <pc:grpChg chg="add del mod">
          <ac:chgData name="Şükran Yalcin Ozdilek" userId="6f1e732a-925d-4b28-9599-028af5543bb3" providerId="ADAL" clId="{7E12FA70-E475-4158-9455-8A6C4C00D0DF}" dt="2024-04-02T12:15:45.129" v="207" actId="21"/>
          <ac:grpSpMkLst>
            <pc:docMk/>
            <pc:sldMk cId="4203099612" sldId="261"/>
            <ac:grpSpMk id="16" creationId="{EB32AAA3-012E-A4C2-131F-51D6B8D9C561}"/>
          </ac:grpSpMkLst>
        </pc:grpChg>
        <pc:grpChg chg="add del mod">
          <ac:chgData name="Şükran Yalcin Ozdilek" userId="6f1e732a-925d-4b28-9599-028af5543bb3" providerId="ADAL" clId="{7E12FA70-E475-4158-9455-8A6C4C00D0DF}" dt="2024-04-02T12:14:49.152" v="197" actId="21"/>
          <ac:grpSpMkLst>
            <pc:docMk/>
            <pc:sldMk cId="4203099612" sldId="261"/>
            <ac:grpSpMk id="18" creationId="{0DB4BAF8-4A98-F74D-5590-207C01BB80D5}"/>
          </ac:grpSpMkLst>
        </pc:grpChg>
        <pc:grpChg chg="add del">
          <ac:chgData name="Şükran Yalcin Ozdilek" userId="6f1e732a-925d-4b28-9599-028af5543bb3" providerId="ADAL" clId="{7E12FA70-E475-4158-9455-8A6C4C00D0DF}" dt="2024-04-02T12:12:42.111" v="64" actId="26606"/>
          <ac:grpSpMkLst>
            <pc:docMk/>
            <pc:sldMk cId="4203099612" sldId="261"/>
            <ac:grpSpMk id="24" creationId="{5D1F2FD8-11FD-4495-9EFA-1D11D791D8C2}"/>
          </ac:grpSpMkLst>
        </pc:grpChg>
        <pc:grpChg chg="add del">
          <ac:chgData name="Şükran Yalcin Ozdilek" userId="6f1e732a-925d-4b28-9599-028af5543bb3" providerId="ADAL" clId="{7E12FA70-E475-4158-9455-8A6C4C00D0DF}" dt="2024-04-02T12:12:42.111" v="64" actId="26606"/>
          <ac:grpSpMkLst>
            <pc:docMk/>
            <pc:sldMk cId="4203099612" sldId="261"/>
            <ac:grpSpMk id="38" creationId="{B87488CD-16CF-4BC7-BD9F-4F4EB13B0BC8}"/>
          </ac:grpSpMkLst>
        </pc:grpChg>
        <pc:grpChg chg="add del">
          <ac:chgData name="Şükran Yalcin Ozdilek" userId="6f1e732a-925d-4b28-9599-028af5543bb3" providerId="ADAL" clId="{7E12FA70-E475-4158-9455-8A6C4C00D0DF}" dt="2024-04-02T12:12:43.900" v="66" actId="26606"/>
          <ac:grpSpMkLst>
            <pc:docMk/>
            <pc:sldMk cId="4203099612" sldId="261"/>
            <ac:grpSpMk id="64" creationId="{5D1F2FD8-11FD-4495-9EFA-1D11D791D8C2}"/>
          </ac:grpSpMkLst>
        </pc:grpChg>
        <pc:grpChg chg="add del">
          <ac:chgData name="Şükran Yalcin Ozdilek" userId="6f1e732a-925d-4b28-9599-028af5543bb3" providerId="ADAL" clId="{7E12FA70-E475-4158-9455-8A6C4C00D0DF}" dt="2024-04-02T12:12:43.900" v="66" actId="26606"/>
          <ac:grpSpMkLst>
            <pc:docMk/>
            <pc:sldMk cId="4203099612" sldId="261"/>
            <ac:grpSpMk id="77" creationId="{B87488CD-16CF-4BC7-BD9F-4F4EB13B0BC8}"/>
          </ac:grpSpMkLst>
        </pc:grpChg>
        <pc:grpChg chg="add del">
          <ac:chgData name="Şükran Yalcin Ozdilek" userId="6f1e732a-925d-4b28-9599-028af5543bb3" providerId="ADAL" clId="{7E12FA70-E475-4158-9455-8A6C4C00D0DF}" dt="2024-04-02T12:12:47.466" v="68" actId="26606"/>
          <ac:grpSpMkLst>
            <pc:docMk/>
            <pc:sldMk cId="4203099612" sldId="261"/>
            <ac:grpSpMk id="96" creationId="{EB9B5B69-A297-4D2F-8B89-529DA8A273B2}"/>
          </ac:grpSpMkLst>
        </pc:grpChg>
        <pc:grpChg chg="add del">
          <ac:chgData name="Şükran Yalcin Ozdilek" userId="6f1e732a-925d-4b28-9599-028af5543bb3" providerId="ADAL" clId="{7E12FA70-E475-4158-9455-8A6C4C00D0DF}" dt="2024-04-02T12:12:47.466" v="68" actId="26606"/>
          <ac:grpSpMkLst>
            <pc:docMk/>
            <pc:sldMk cId="4203099612" sldId="261"/>
            <ac:grpSpMk id="97" creationId="{BC9C8D0D-644B-4B97-B83C-CC8E64361D44}"/>
          </ac:grpSpMkLst>
        </pc:grpChg>
        <pc:grpChg chg="add del">
          <ac:chgData name="Şükran Yalcin Ozdilek" userId="6f1e732a-925d-4b28-9599-028af5543bb3" providerId="ADAL" clId="{7E12FA70-E475-4158-9455-8A6C4C00D0DF}" dt="2024-04-02T12:13:02.956" v="70" actId="26606"/>
          <ac:grpSpMkLst>
            <pc:docMk/>
            <pc:sldMk cId="4203099612" sldId="261"/>
            <ac:grpSpMk id="104" creationId="{5D1F2FD8-11FD-4495-9EFA-1D11D791D8C2}"/>
          </ac:grpSpMkLst>
        </pc:grpChg>
        <pc:grpChg chg="add del">
          <ac:chgData name="Şükran Yalcin Ozdilek" userId="6f1e732a-925d-4b28-9599-028af5543bb3" providerId="ADAL" clId="{7E12FA70-E475-4158-9455-8A6C4C00D0DF}" dt="2024-04-02T12:13:02.956" v="70" actId="26606"/>
          <ac:grpSpMkLst>
            <pc:docMk/>
            <pc:sldMk cId="4203099612" sldId="261"/>
            <ac:grpSpMk id="117" creationId="{B87488CD-16CF-4BC7-BD9F-4F4EB13B0BC8}"/>
          </ac:grpSpMkLst>
        </pc:grpChg>
      </pc:sldChg>
      <pc:sldChg chg="modSp mod">
        <pc:chgData name="Şükran Yalcin Ozdilek" userId="6f1e732a-925d-4b28-9599-028af5543bb3" providerId="ADAL" clId="{7E12FA70-E475-4158-9455-8A6C4C00D0DF}" dt="2024-04-02T12:22:26.293" v="258" actId="6549"/>
        <pc:sldMkLst>
          <pc:docMk/>
          <pc:sldMk cId="2856667015" sldId="262"/>
        </pc:sldMkLst>
        <pc:spChg chg="mod">
          <ac:chgData name="Şükran Yalcin Ozdilek" userId="6f1e732a-925d-4b28-9599-028af5543bb3" providerId="ADAL" clId="{7E12FA70-E475-4158-9455-8A6C4C00D0DF}" dt="2024-04-02T12:17:16.204" v="253" actId="20577"/>
          <ac:spMkLst>
            <pc:docMk/>
            <pc:sldMk cId="2856667015" sldId="262"/>
            <ac:spMk id="2" creationId="{36F8099A-DAFE-CD07-ED45-AF6D6FB05BED}"/>
          </ac:spMkLst>
        </pc:spChg>
        <pc:spChg chg="mod">
          <ac:chgData name="Şükran Yalcin Ozdilek" userId="6f1e732a-925d-4b28-9599-028af5543bb3" providerId="ADAL" clId="{7E12FA70-E475-4158-9455-8A6C4C00D0DF}" dt="2024-04-02T12:22:18.452" v="255" actId="1076"/>
          <ac:spMkLst>
            <pc:docMk/>
            <pc:sldMk cId="2856667015" sldId="262"/>
            <ac:spMk id="4" creationId="{9CEC810D-A8F5-81E4-A943-DE2B7040285C}"/>
          </ac:spMkLst>
        </pc:spChg>
        <pc:spChg chg="mod">
          <ac:chgData name="Şükran Yalcin Ozdilek" userId="6f1e732a-925d-4b28-9599-028af5543bb3" providerId="ADAL" clId="{7E12FA70-E475-4158-9455-8A6C4C00D0DF}" dt="2024-04-02T12:22:26.293" v="258" actId="6549"/>
          <ac:spMkLst>
            <pc:docMk/>
            <pc:sldMk cId="2856667015" sldId="262"/>
            <ac:spMk id="11" creationId="{9E815E00-7455-CD1C-7BDC-CE4DCE35779B}"/>
          </ac:spMkLst>
        </pc:spChg>
        <pc:grpChg chg="mod">
          <ac:chgData name="Şükran Yalcin Ozdilek" userId="6f1e732a-925d-4b28-9599-028af5543bb3" providerId="ADAL" clId="{7E12FA70-E475-4158-9455-8A6C4C00D0DF}" dt="2024-04-02T12:22:20.220" v="256" actId="1076"/>
          <ac:grpSpMkLst>
            <pc:docMk/>
            <pc:sldMk cId="2856667015" sldId="262"/>
            <ac:grpSpMk id="13" creationId="{1B044B80-FD67-027D-FE9B-94A2FB40ACA3}"/>
          </ac:grpSpMkLst>
        </pc:grpChg>
        <pc:grpChg chg="mod">
          <ac:chgData name="Şükran Yalcin Ozdilek" userId="6f1e732a-925d-4b28-9599-028af5543bb3" providerId="ADAL" clId="{7E12FA70-E475-4158-9455-8A6C4C00D0DF}" dt="2024-04-02T12:22:21.546" v="257" actId="1076"/>
          <ac:grpSpMkLst>
            <pc:docMk/>
            <pc:sldMk cId="2856667015" sldId="262"/>
            <ac:grpSpMk id="15" creationId="{66364AC6-3783-A42F-A6EA-4D573AD42485}"/>
          </ac:grpSpMkLst>
        </pc:grpChg>
      </pc:sldChg>
      <pc:sldChg chg="addSp delSp modSp mod modClrScheme chgLayout">
        <pc:chgData name="Şükran Yalcin Ozdilek" userId="6f1e732a-925d-4b28-9599-028af5543bb3" providerId="ADAL" clId="{7E12FA70-E475-4158-9455-8A6C4C00D0DF}" dt="2024-04-02T12:48:58.360" v="627" actId="108"/>
        <pc:sldMkLst>
          <pc:docMk/>
          <pc:sldMk cId="49867620" sldId="263"/>
        </pc:sldMkLst>
        <pc:spChg chg="add mod ord">
          <ac:chgData name="Şükran Yalcin Ozdilek" userId="6f1e732a-925d-4b28-9599-028af5543bb3" providerId="ADAL" clId="{7E12FA70-E475-4158-9455-8A6C4C00D0DF}" dt="2024-04-02T12:46:33.265" v="520" actId="20577"/>
          <ac:spMkLst>
            <pc:docMk/>
            <pc:sldMk cId="49867620" sldId="263"/>
            <ac:spMk id="2" creationId="{24605AB0-C304-BD8A-8429-2E8797B97562}"/>
          </ac:spMkLst>
        </pc:spChg>
        <pc:spChg chg="del mod">
          <ac:chgData name="Şükran Yalcin Ozdilek" userId="6f1e732a-925d-4b28-9599-028af5543bb3" providerId="ADAL" clId="{7E12FA70-E475-4158-9455-8A6C4C00D0DF}" dt="2024-04-02T12:46:13.230" v="493"/>
          <ac:spMkLst>
            <pc:docMk/>
            <pc:sldMk cId="49867620" sldId="263"/>
            <ac:spMk id="3" creationId="{33DE20BC-C9C7-62F5-A254-7A7329F6D404}"/>
          </ac:spMkLst>
        </pc:spChg>
        <pc:spChg chg="add mod ord">
          <ac:chgData name="Şükran Yalcin Ozdilek" userId="6f1e732a-925d-4b28-9599-028af5543bb3" providerId="ADAL" clId="{7E12FA70-E475-4158-9455-8A6C4C00D0DF}" dt="2024-04-02T12:48:58.360" v="627" actId="108"/>
          <ac:spMkLst>
            <pc:docMk/>
            <pc:sldMk cId="49867620" sldId="263"/>
            <ac:spMk id="4" creationId="{922AE0A2-C831-E595-D9B2-032AAB8A8460}"/>
          </ac:spMkLst>
        </pc:spChg>
        <pc:spChg chg="mod">
          <ac:chgData name="Şükran Yalcin Ozdilek" userId="6f1e732a-925d-4b28-9599-028af5543bb3" providerId="ADAL" clId="{7E12FA70-E475-4158-9455-8A6C4C00D0DF}" dt="2024-04-02T12:44:33.333" v="446" actId="21"/>
          <ac:spMkLst>
            <pc:docMk/>
            <pc:sldMk cId="49867620" sldId="263"/>
            <ac:spMk id="5" creationId="{4BB528D3-6F98-583D-297C-9C44E1463BBF}"/>
          </ac:spMkLst>
        </pc:spChg>
        <pc:spChg chg="del">
          <ac:chgData name="Şükran Yalcin Ozdilek" userId="6f1e732a-925d-4b28-9599-028af5543bb3" providerId="ADAL" clId="{7E12FA70-E475-4158-9455-8A6C4C00D0DF}" dt="2024-04-02T12:27:46.505" v="432" actId="478"/>
          <ac:spMkLst>
            <pc:docMk/>
            <pc:sldMk cId="49867620" sldId="263"/>
            <ac:spMk id="6" creationId="{E7E4845A-671B-A785-E995-B25AC28E1646}"/>
          </ac:spMkLst>
        </pc:spChg>
        <pc:spChg chg="mod">
          <ac:chgData name="Şükran Yalcin Ozdilek" userId="6f1e732a-925d-4b28-9599-028af5543bb3" providerId="ADAL" clId="{7E12FA70-E475-4158-9455-8A6C4C00D0DF}" dt="2024-04-02T12:45:50.576" v="474" actId="21"/>
          <ac:spMkLst>
            <pc:docMk/>
            <pc:sldMk cId="49867620" sldId="263"/>
            <ac:spMk id="8" creationId="{F1ACF11C-6069-590D-EB42-3357E27B7837}"/>
          </ac:spMkLst>
        </pc:spChg>
      </pc:sldChg>
      <pc:sldChg chg="modSp mod">
        <pc:chgData name="Şükran Yalcin Ozdilek" userId="6f1e732a-925d-4b28-9599-028af5543bb3" providerId="ADAL" clId="{7E12FA70-E475-4158-9455-8A6C4C00D0DF}" dt="2024-04-02T12:54:28.025" v="1105" actId="20577"/>
        <pc:sldMkLst>
          <pc:docMk/>
          <pc:sldMk cId="3344592206" sldId="264"/>
        </pc:sldMkLst>
        <pc:spChg chg="mod">
          <ac:chgData name="Şükran Yalcin Ozdilek" userId="6f1e732a-925d-4b28-9599-028af5543bb3" providerId="ADAL" clId="{7E12FA70-E475-4158-9455-8A6C4C00D0DF}" dt="2024-04-02T12:52:14.429" v="705" actId="20577"/>
          <ac:spMkLst>
            <pc:docMk/>
            <pc:sldMk cId="3344592206" sldId="264"/>
            <ac:spMk id="4" creationId="{84E9EEED-007C-4C70-0BB2-CFEA6B3E8087}"/>
          </ac:spMkLst>
        </pc:spChg>
        <pc:spChg chg="mod">
          <ac:chgData name="Şükran Yalcin Ozdilek" userId="6f1e732a-925d-4b28-9599-028af5543bb3" providerId="ADAL" clId="{7E12FA70-E475-4158-9455-8A6C4C00D0DF}" dt="2024-04-02T12:54:28.025" v="1105" actId="20577"/>
          <ac:spMkLst>
            <pc:docMk/>
            <pc:sldMk cId="3344592206" sldId="264"/>
            <ac:spMk id="9" creationId="{E7903030-3861-7AB9-B914-365E6F571E30}"/>
          </ac:spMkLst>
        </pc:spChg>
      </pc:sldChg>
      <pc:sldChg chg="addSp modSp new mod modClrScheme chgLayout">
        <pc:chgData name="Şükran Yalcin Ozdilek" userId="6f1e732a-925d-4b28-9599-028af5543bb3" providerId="ADAL" clId="{7E12FA70-E475-4158-9455-8A6C4C00D0DF}" dt="2024-04-02T12:11:27.199" v="21"/>
        <pc:sldMkLst>
          <pc:docMk/>
          <pc:sldMk cId="4064831540" sldId="266"/>
        </pc:sldMkLst>
        <pc:spChg chg="add mod">
          <ac:chgData name="Şükran Yalcin Ozdilek" userId="6f1e732a-925d-4b28-9599-028af5543bb3" providerId="ADAL" clId="{7E12FA70-E475-4158-9455-8A6C4C00D0DF}" dt="2024-04-02T12:11:27.199" v="21"/>
          <ac:spMkLst>
            <pc:docMk/>
            <pc:sldMk cId="4064831540" sldId="266"/>
            <ac:spMk id="2" creationId="{91D56AA7-CE36-92E0-D80F-07935CC1F87C}"/>
          </ac:spMkLst>
        </pc:spChg>
        <pc:spChg chg="add mod">
          <ac:chgData name="Şükran Yalcin Ozdilek" userId="6f1e732a-925d-4b28-9599-028af5543bb3" providerId="ADAL" clId="{7E12FA70-E475-4158-9455-8A6C4C00D0DF}" dt="2024-04-02T12:11:11.059" v="19" actId="700"/>
          <ac:spMkLst>
            <pc:docMk/>
            <pc:sldMk cId="4064831540" sldId="266"/>
            <ac:spMk id="3" creationId="{E725810E-CC9F-7200-76D7-B1825B01B1DD}"/>
          </ac:spMkLst>
        </pc:spChg>
      </pc:sldChg>
      <pc:sldChg chg="addSp delSp modSp new mod setBg setClrOvrMap">
        <pc:chgData name="Şükran Yalcin Ozdilek" userId="6f1e732a-925d-4b28-9599-028af5543bb3" providerId="ADAL" clId="{7E12FA70-E475-4158-9455-8A6C4C00D0DF}" dt="2024-04-02T12:16:44.817" v="219" actId="14100"/>
        <pc:sldMkLst>
          <pc:docMk/>
          <pc:sldMk cId="2156386843" sldId="267"/>
        </pc:sldMkLst>
        <pc:spChg chg="mod">
          <ac:chgData name="Şükran Yalcin Ozdilek" userId="6f1e732a-925d-4b28-9599-028af5543bb3" providerId="ADAL" clId="{7E12FA70-E475-4158-9455-8A6C4C00D0DF}" dt="2024-04-02T12:16:27.753" v="215" actId="26606"/>
          <ac:spMkLst>
            <pc:docMk/>
            <pc:sldMk cId="2156386843" sldId="267"/>
            <ac:spMk id="2" creationId="{95E47527-E964-CFC5-CF1F-2F0AF5689A4D}"/>
          </ac:spMkLst>
        </pc:spChg>
        <pc:spChg chg="mod">
          <ac:chgData name="Şükran Yalcin Ozdilek" userId="6f1e732a-925d-4b28-9599-028af5543bb3" providerId="ADAL" clId="{7E12FA70-E475-4158-9455-8A6C4C00D0DF}" dt="2024-04-02T12:16:27.753" v="215" actId="26606"/>
          <ac:spMkLst>
            <pc:docMk/>
            <pc:sldMk cId="2156386843" sldId="267"/>
            <ac:spMk id="3" creationId="{42B5A941-99EB-205E-B68A-AFD79BB16032}"/>
          </ac:spMkLst>
        </pc:spChg>
        <pc:spChg chg="add del">
          <ac:chgData name="Şükran Yalcin Ozdilek" userId="6f1e732a-925d-4b28-9599-028af5543bb3" providerId="ADAL" clId="{7E12FA70-E475-4158-9455-8A6C4C00D0DF}" dt="2024-04-02T12:16:04.529" v="210" actId="26606"/>
          <ac:spMkLst>
            <pc:docMk/>
            <pc:sldMk cId="2156386843" sldId="267"/>
            <ac:spMk id="9" creationId="{39EE869B-085D-43B3-AED8-9B065561249F}"/>
          </ac:spMkLst>
        </pc:spChg>
        <pc:spChg chg="add del">
          <ac:chgData name="Şükran Yalcin Ozdilek" userId="6f1e732a-925d-4b28-9599-028af5543bb3" providerId="ADAL" clId="{7E12FA70-E475-4158-9455-8A6C4C00D0DF}" dt="2024-04-02T12:16:04.529" v="210" actId="26606"/>
          <ac:spMkLst>
            <pc:docMk/>
            <pc:sldMk cId="2156386843" sldId="267"/>
            <ac:spMk id="11" creationId="{C54E744A-A072-47AF-981A-37186176C2CC}"/>
          </ac:spMkLst>
        </pc:spChg>
        <pc:spChg chg="add del">
          <ac:chgData name="Şükran Yalcin Ozdilek" userId="6f1e732a-925d-4b28-9599-028af5543bb3" providerId="ADAL" clId="{7E12FA70-E475-4158-9455-8A6C4C00D0DF}" dt="2024-04-02T12:16:04.529" v="210" actId="26606"/>
          <ac:spMkLst>
            <pc:docMk/>
            <pc:sldMk cId="2156386843" sldId="267"/>
            <ac:spMk id="13" creationId="{F0254341-1068-4FB7-8AEF-220C6EB4101F}"/>
          </ac:spMkLst>
        </pc:spChg>
        <pc:spChg chg="mod">
          <ac:chgData name="Şükran Yalcin Ozdilek" userId="6f1e732a-925d-4b28-9599-028af5543bb3" providerId="ADAL" clId="{7E12FA70-E475-4158-9455-8A6C4C00D0DF}" dt="2024-04-02T12:15:49.785" v="208"/>
          <ac:spMkLst>
            <pc:docMk/>
            <pc:sldMk cId="2156386843" sldId="267"/>
            <ac:spMk id="15" creationId="{2308DA86-78D0-3FB7-F967-07B256FCA1E0}"/>
          </ac:spMkLst>
        </pc:spChg>
        <pc:spChg chg="mod">
          <ac:chgData name="Şükran Yalcin Ozdilek" userId="6f1e732a-925d-4b28-9599-028af5543bb3" providerId="ADAL" clId="{7E12FA70-E475-4158-9455-8A6C4C00D0DF}" dt="2024-04-02T12:14:52.502" v="198"/>
          <ac:spMkLst>
            <pc:docMk/>
            <pc:sldMk cId="2156386843" sldId="267"/>
            <ac:spMk id="17" creationId="{DC736C77-E903-CAD9-5B4C-DDD1115FE093}"/>
          </ac:spMkLst>
        </pc:spChg>
        <pc:spChg chg="add del">
          <ac:chgData name="Şükran Yalcin Ozdilek" userId="6f1e732a-925d-4b28-9599-028af5543bb3" providerId="ADAL" clId="{7E12FA70-E475-4158-9455-8A6C4C00D0DF}" dt="2024-04-02T12:16:27.753" v="215" actId="26606"/>
          <ac:spMkLst>
            <pc:docMk/>
            <pc:sldMk cId="2156386843" sldId="267"/>
            <ac:spMk id="23" creationId="{763516C8-F227-4B77-9AA7-61B9A0B78253}"/>
          </ac:spMkLst>
        </pc:spChg>
        <pc:spChg chg="add del">
          <ac:chgData name="Şükran Yalcin Ozdilek" userId="6f1e732a-925d-4b28-9599-028af5543bb3" providerId="ADAL" clId="{7E12FA70-E475-4158-9455-8A6C4C00D0DF}" dt="2024-04-02T12:16:27.753" v="215" actId="26606"/>
          <ac:spMkLst>
            <pc:docMk/>
            <pc:sldMk cId="2156386843" sldId="267"/>
            <ac:spMk id="25" creationId="{D91B420C-C4C8-44DF-96B2-FBD1014646FE}"/>
          </ac:spMkLst>
        </pc:spChg>
        <pc:spChg chg="add">
          <ac:chgData name="Şükran Yalcin Ozdilek" userId="6f1e732a-925d-4b28-9599-028af5543bb3" providerId="ADAL" clId="{7E12FA70-E475-4158-9455-8A6C4C00D0DF}" dt="2024-04-02T12:16:27.753" v="215" actId="26606"/>
          <ac:spMkLst>
            <pc:docMk/>
            <pc:sldMk cId="2156386843" sldId="267"/>
            <ac:spMk id="30" creationId="{2F0EB019-D709-4673-B856-24B85B99E7EF}"/>
          </ac:spMkLst>
        </pc:spChg>
        <pc:spChg chg="add">
          <ac:chgData name="Şükran Yalcin Ozdilek" userId="6f1e732a-925d-4b28-9599-028af5543bb3" providerId="ADAL" clId="{7E12FA70-E475-4158-9455-8A6C4C00D0DF}" dt="2024-04-02T12:16:27.753" v="215" actId="26606"/>
          <ac:spMkLst>
            <pc:docMk/>
            <pc:sldMk cId="2156386843" sldId="267"/>
            <ac:spMk id="32" creationId="{B0866DA9-5D88-42EA-A7A5-72245E5F8DE6}"/>
          </ac:spMkLst>
        </pc:spChg>
        <pc:spChg chg="add">
          <ac:chgData name="Şükran Yalcin Ozdilek" userId="6f1e732a-925d-4b28-9599-028af5543bb3" providerId="ADAL" clId="{7E12FA70-E475-4158-9455-8A6C4C00D0DF}" dt="2024-04-02T12:16:27.753" v="215" actId="26606"/>
          <ac:spMkLst>
            <pc:docMk/>
            <pc:sldMk cId="2156386843" sldId="267"/>
            <ac:spMk id="34" creationId="{2F1EAD63-88F7-4C03-9CFF-FD14BEFB61B3}"/>
          </ac:spMkLst>
        </pc:spChg>
        <pc:grpChg chg="add mod">
          <ac:chgData name="Şükran Yalcin Ozdilek" userId="6f1e732a-925d-4b28-9599-028af5543bb3" providerId="ADAL" clId="{7E12FA70-E475-4158-9455-8A6C4C00D0DF}" dt="2024-04-02T12:16:44.817" v="219" actId="14100"/>
          <ac:grpSpMkLst>
            <pc:docMk/>
            <pc:sldMk cId="2156386843" sldId="267"/>
            <ac:grpSpMk id="16" creationId="{EB32AAA3-012E-A4C2-131F-51D6B8D9C561}"/>
          </ac:grpSpMkLst>
        </pc:grpChg>
        <pc:grpChg chg="add mod">
          <ac:chgData name="Şükran Yalcin Ozdilek" userId="6f1e732a-925d-4b28-9599-028af5543bb3" providerId="ADAL" clId="{7E12FA70-E475-4158-9455-8A6C4C00D0DF}" dt="2024-04-02T12:16:39.529" v="217" actId="1076"/>
          <ac:grpSpMkLst>
            <pc:docMk/>
            <pc:sldMk cId="2156386843" sldId="267"/>
            <ac:grpSpMk id="18" creationId="{0DB4BAF8-4A98-F74D-5590-207C01BB80D5}"/>
          </ac:grpSpMkLst>
        </pc:grpChg>
        <pc:picChg chg="add del">
          <ac:chgData name="Şükran Yalcin Ozdilek" userId="6f1e732a-925d-4b28-9599-028af5543bb3" providerId="ADAL" clId="{7E12FA70-E475-4158-9455-8A6C4C00D0DF}" dt="2024-04-02T12:14:42.901" v="196" actId="478"/>
          <ac:picMkLst>
            <pc:docMk/>
            <pc:sldMk cId="2156386843" sldId="267"/>
            <ac:picMk id="5" creationId="{498742BE-8A2E-577C-265F-7AD45D875915}"/>
          </ac:picMkLst>
        </pc:picChg>
        <pc:picChg chg="mod">
          <ac:chgData name="Şükran Yalcin Ozdilek" userId="6f1e732a-925d-4b28-9599-028af5543bb3" providerId="ADAL" clId="{7E12FA70-E475-4158-9455-8A6C4C00D0DF}" dt="2024-04-02T12:15:49.785" v="208"/>
          <ac:picMkLst>
            <pc:docMk/>
            <pc:sldMk cId="2156386843" sldId="267"/>
            <ac:picMk id="8" creationId="{3EBC2228-0358-6E14-BE72-905470603291}"/>
          </ac:picMkLst>
        </pc:picChg>
        <pc:picChg chg="mod">
          <ac:chgData name="Şükran Yalcin Ozdilek" userId="6f1e732a-925d-4b28-9599-028af5543bb3" providerId="ADAL" clId="{7E12FA70-E475-4158-9455-8A6C4C00D0DF}" dt="2024-04-02T12:14:52.502" v="198"/>
          <ac:picMkLst>
            <pc:docMk/>
            <pc:sldMk cId="2156386843" sldId="267"/>
            <ac:picMk id="14" creationId="{04F93E58-511C-CA80-CBD6-C60FBEFBFBE1}"/>
          </ac:picMkLst>
        </pc:picChg>
      </pc:sldChg>
      <pc:sldChg chg="modSp new mod">
        <pc:chgData name="Şükran Yalcin Ozdilek" userId="6f1e732a-925d-4b28-9599-028af5543bb3" providerId="ADAL" clId="{7E12FA70-E475-4158-9455-8A6C4C00D0DF}" dt="2024-04-02T12:49:12.049" v="630" actId="12"/>
        <pc:sldMkLst>
          <pc:docMk/>
          <pc:sldMk cId="3803083284" sldId="268"/>
        </pc:sldMkLst>
        <pc:spChg chg="mod">
          <ac:chgData name="Şükran Yalcin Ozdilek" userId="6f1e732a-925d-4b28-9599-028af5543bb3" providerId="ADAL" clId="{7E12FA70-E475-4158-9455-8A6C4C00D0DF}" dt="2024-04-02T12:46:22.586" v="503" actId="20577"/>
          <ac:spMkLst>
            <pc:docMk/>
            <pc:sldMk cId="3803083284" sldId="268"/>
            <ac:spMk id="2" creationId="{6A891DDB-D07F-FA42-8976-F0F278738927}"/>
          </ac:spMkLst>
        </pc:spChg>
        <pc:spChg chg="mod">
          <ac:chgData name="Şükran Yalcin Ozdilek" userId="6f1e732a-925d-4b28-9599-028af5543bb3" providerId="ADAL" clId="{7E12FA70-E475-4158-9455-8A6C4C00D0DF}" dt="2024-04-02T12:49:12.049" v="630" actId="12"/>
          <ac:spMkLst>
            <pc:docMk/>
            <pc:sldMk cId="3803083284" sldId="268"/>
            <ac:spMk id="3" creationId="{BA46EDB1-B132-5E2D-2B20-E4D364D7D144}"/>
          </ac:spMkLst>
        </pc:spChg>
      </pc:sldChg>
      <pc:sldChg chg="addSp delSp modSp new mod">
        <pc:chgData name="Şükran Yalcin Ozdilek" userId="6f1e732a-925d-4b28-9599-028af5543bb3" providerId="ADAL" clId="{7E12FA70-E475-4158-9455-8A6C4C00D0DF}" dt="2024-04-02T12:48:41.739" v="626" actId="20577"/>
        <pc:sldMkLst>
          <pc:docMk/>
          <pc:sldMk cId="1413938595" sldId="269"/>
        </pc:sldMkLst>
        <pc:spChg chg="mod">
          <ac:chgData name="Şükran Yalcin Ozdilek" userId="6f1e732a-925d-4b28-9599-028af5543bb3" providerId="ADAL" clId="{7E12FA70-E475-4158-9455-8A6C4C00D0DF}" dt="2024-04-02T12:48:41.739" v="626" actId="20577"/>
          <ac:spMkLst>
            <pc:docMk/>
            <pc:sldMk cId="1413938595" sldId="269"/>
            <ac:spMk id="2" creationId="{AC078B08-49DC-2AC6-CE8E-DEEB5B0F9903}"/>
          </ac:spMkLst>
        </pc:spChg>
        <pc:spChg chg="mod">
          <ac:chgData name="Şükran Yalcin Ozdilek" userId="6f1e732a-925d-4b28-9599-028af5543bb3" providerId="ADAL" clId="{7E12FA70-E475-4158-9455-8A6C4C00D0DF}" dt="2024-04-02T12:48:34.772" v="609" actId="14100"/>
          <ac:spMkLst>
            <pc:docMk/>
            <pc:sldMk cId="1413938595" sldId="269"/>
            <ac:spMk id="3" creationId="{0E365ABF-C060-E846-3052-58B9D0E06100}"/>
          </ac:spMkLst>
        </pc:spChg>
        <pc:graphicFrameChg chg="add del mod">
          <ac:chgData name="Şükran Yalcin Ozdilek" userId="6f1e732a-925d-4b28-9599-028af5543bb3" providerId="ADAL" clId="{7E12FA70-E475-4158-9455-8A6C4C00D0DF}" dt="2024-04-02T12:48:16.643" v="570" actId="478"/>
          <ac:graphicFrameMkLst>
            <pc:docMk/>
            <pc:sldMk cId="1413938595" sldId="269"/>
            <ac:graphicFrameMk id="4" creationId="{F9FBF2D9-EF0A-4FA0-DC06-FBF3CD947E2D}"/>
          </ac:graphicFrameMkLst>
        </pc:graphicFrameChg>
      </pc:sldChg>
    </pc:docChg>
  </pc:docChgLst>
  <pc:docChgLst>
    <pc:chgData name="Emre Sandık" userId="17eb2f8c-df0a-49fa-8d5d-96684c557e6c" providerId="ADAL" clId="{1A811F01-2EA8-4FB8-9C19-D52C6A5DB7DC}"/>
    <pc:docChg chg="modSld">
      <pc:chgData name="Emre Sandık" userId="17eb2f8c-df0a-49fa-8d5d-96684c557e6c" providerId="ADAL" clId="{1A811F01-2EA8-4FB8-9C19-D52C6A5DB7DC}" dt="2024-04-02T10:27:56.011" v="1" actId="1076"/>
      <pc:docMkLst>
        <pc:docMk/>
      </pc:docMkLst>
      <pc:sldChg chg="modSp mod">
        <pc:chgData name="Emre Sandık" userId="17eb2f8c-df0a-49fa-8d5d-96684c557e6c" providerId="ADAL" clId="{1A811F01-2EA8-4FB8-9C19-D52C6A5DB7DC}" dt="2024-04-02T10:27:56.011" v="1" actId="1076"/>
        <pc:sldMkLst>
          <pc:docMk/>
          <pc:sldMk cId="3484872197" sldId="256"/>
        </pc:sldMkLst>
        <pc:spChg chg="mod">
          <ac:chgData name="Emre Sandık" userId="17eb2f8c-df0a-49fa-8d5d-96684c557e6c" providerId="ADAL" clId="{1A811F01-2EA8-4FB8-9C19-D52C6A5DB7DC}" dt="2024-04-02T10:27:56.011" v="1" actId="1076"/>
          <ac:spMkLst>
            <pc:docMk/>
            <pc:sldMk cId="3484872197" sldId="256"/>
            <ac:spMk id="3" creationId="{BB433A82-EC65-0C6F-3BAC-BBDB35A66BF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D2D627B6-1878-4892-9694-38F218958A41}" type="datetimeFigureOut">
              <a:rPr lang="tr-TR" smtClean="0"/>
              <a:t>2.04.2024</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3F8F26D-B82D-4FF8-A3C2-811DDDBDEEC5}" type="slidenum">
              <a:rPr lang="tr-TR" smtClean="0"/>
              <a:t>‹#›</a:t>
            </a:fld>
            <a:endParaRPr lang="tr-TR"/>
          </a:p>
        </p:txBody>
      </p:sp>
    </p:spTree>
    <p:extLst>
      <p:ext uri="{BB962C8B-B14F-4D97-AF65-F5344CB8AC3E}">
        <p14:creationId xmlns:p14="http://schemas.microsoft.com/office/powerpoint/2010/main" val="2805184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2D627B6-1878-4892-9694-38F218958A41}" type="datetimeFigureOut">
              <a:rPr lang="tr-TR" smtClean="0"/>
              <a:t>2.04.2024</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3F8F26D-B82D-4FF8-A3C2-811DDDBDEEC5}" type="slidenum">
              <a:rPr lang="tr-TR" smtClean="0"/>
              <a:t>‹#›</a:t>
            </a:fld>
            <a:endParaRPr lang="tr-TR"/>
          </a:p>
        </p:txBody>
      </p:sp>
    </p:spTree>
    <p:extLst>
      <p:ext uri="{BB962C8B-B14F-4D97-AF65-F5344CB8AC3E}">
        <p14:creationId xmlns:p14="http://schemas.microsoft.com/office/powerpoint/2010/main" val="1597021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2D627B6-1878-4892-9694-38F218958A41}" type="datetimeFigureOut">
              <a:rPr lang="tr-TR" smtClean="0"/>
              <a:t>2.04.2024</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3F8F26D-B82D-4FF8-A3C2-811DDDBDEEC5}"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70671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D2D627B6-1878-4892-9694-38F218958A41}" type="datetimeFigureOut">
              <a:rPr lang="tr-TR" smtClean="0"/>
              <a:t>2.04.2024</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F8F26D-B82D-4FF8-A3C2-811DDDBDEEC5}" type="slidenum">
              <a:rPr lang="tr-TR" smtClean="0"/>
              <a:t>‹#›</a:t>
            </a:fld>
            <a:endParaRPr lang="tr-TR"/>
          </a:p>
        </p:txBody>
      </p:sp>
    </p:spTree>
    <p:extLst>
      <p:ext uri="{BB962C8B-B14F-4D97-AF65-F5344CB8AC3E}">
        <p14:creationId xmlns:p14="http://schemas.microsoft.com/office/powerpoint/2010/main" val="2050691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D2D627B6-1878-4892-9694-38F218958A41}" type="datetimeFigureOut">
              <a:rPr lang="tr-TR" smtClean="0"/>
              <a:t>2.04.2024</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F8F26D-B82D-4FF8-A3C2-811DDDBDEEC5}"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17545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D2D627B6-1878-4892-9694-38F218958A41}" type="datetimeFigureOut">
              <a:rPr lang="tr-TR" smtClean="0"/>
              <a:t>2.04.2024</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F8F26D-B82D-4FF8-A3C2-811DDDBDEEC5}" type="slidenum">
              <a:rPr lang="tr-TR" smtClean="0"/>
              <a:t>‹#›</a:t>
            </a:fld>
            <a:endParaRPr lang="tr-TR"/>
          </a:p>
        </p:txBody>
      </p:sp>
    </p:spTree>
    <p:extLst>
      <p:ext uri="{BB962C8B-B14F-4D97-AF65-F5344CB8AC3E}">
        <p14:creationId xmlns:p14="http://schemas.microsoft.com/office/powerpoint/2010/main" val="3643067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2D627B6-1878-4892-9694-38F218958A41}" type="datetimeFigureOut">
              <a:rPr lang="tr-TR" smtClean="0"/>
              <a:t>2.04.2024</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3F8F26D-B82D-4FF8-A3C2-811DDDBDEEC5}" type="slidenum">
              <a:rPr lang="tr-TR" smtClean="0"/>
              <a:t>‹#›</a:t>
            </a:fld>
            <a:endParaRPr lang="tr-TR"/>
          </a:p>
        </p:txBody>
      </p:sp>
    </p:spTree>
    <p:extLst>
      <p:ext uri="{BB962C8B-B14F-4D97-AF65-F5344CB8AC3E}">
        <p14:creationId xmlns:p14="http://schemas.microsoft.com/office/powerpoint/2010/main" val="504279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2D627B6-1878-4892-9694-38F218958A41}" type="datetimeFigureOut">
              <a:rPr lang="tr-TR" smtClean="0"/>
              <a:t>2.04.2024</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3F8F26D-B82D-4FF8-A3C2-811DDDBDEEC5}" type="slidenum">
              <a:rPr lang="tr-TR" smtClean="0"/>
              <a:t>‹#›</a:t>
            </a:fld>
            <a:endParaRPr lang="tr-TR"/>
          </a:p>
        </p:txBody>
      </p:sp>
    </p:spTree>
    <p:extLst>
      <p:ext uri="{BB962C8B-B14F-4D97-AF65-F5344CB8AC3E}">
        <p14:creationId xmlns:p14="http://schemas.microsoft.com/office/powerpoint/2010/main" val="1596953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2D627B6-1878-4892-9694-38F218958A41}" type="datetimeFigureOut">
              <a:rPr lang="tr-TR" smtClean="0"/>
              <a:t>2.04.2024</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3F8F26D-B82D-4FF8-A3C2-811DDDBDEEC5}" type="slidenum">
              <a:rPr lang="tr-TR" smtClean="0"/>
              <a:t>‹#›</a:t>
            </a:fld>
            <a:endParaRPr lang="tr-TR"/>
          </a:p>
        </p:txBody>
      </p:sp>
    </p:spTree>
    <p:extLst>
      <p:ext uri="{BB962C8B-B14F-4D97-AF65-F5344CB8AC3E}">
        <p14:creationId xmlns:p14="http://schemas.microsoft.com/office/powerpoint/2010/main" val="2945587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D2D627B6-1878-4892-9694-38F218958A41}" type="datetimeFigureOut">
              <a:rPr lang="tr-TR" smtClean="0"/>
              <a:t>2.04.2024</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3F8F26D-B82D-4FF8-A3C2-811DDDBDEEC5}" type="slidenum">
              <a:rPr lang="tr-TR" smtClean="0"/>
              <a:t>‹#›</a:t>
            </a:fld>
            <a:endParaRPr lang="tr-TR"/>
          </a:p>
        </p:txBody>
      </p:sp>
    </p:spTree>
    <p:extLst>
      <p:ext uri="{BB962C8B-B14F-4D97-AF65-F5344CB8AC3E}">
        <p14:creationId xmlns:p14="http://schemas.microsoft.com/office/powerpoint/2010/main" val="2252918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D2D627B6-1878-4892-9694-38F218958A41}" type="datetimeFigureOut">
              <a:rPr lang="tr-TR" smtClean="0"/>
              <a:t>2.04.2024</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3F8F26D-B82D-4FF8-A3C2-811DDDBDEEC5}" type="slidenum">
              <a:rPr lang="tr-TR" smtClean="0"/>
              <a:t>‹#›</a:t>
            </a:fld>
            <a:endParaRPr lang="tr-TR"/>
          </a:p>
        </p:txBody>
      </p:sp>
    </p:spTree>
    <p:extLst>
      <p:ext uri="{BB962C8B-B14F-4D97-AF65-F5344CB8AC3E}">
        <p14:creationId xmlns:p14="http://schemas.microsoft.com/office/powerpoint/2010/main" val="1236837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D2D627B6-1878-4892-9694-38F218958A41}" type="datetimeFigureOut">
              <a:rPr lang="tr-TR" smtClean="0"/>
              <a:t>2.04.2024</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3F8F26D-B82D-4FF8-A3C2-811DDDBDEEC5}" type="slidenum">
              <a:rPr lang="tr-TR" smtClean="0"/>
              <a:t>‹#›</a:t>
            </a:fld>
            <a:endParaRPr lang="tr-TR"/>
          </a:p>
        </p:txBody>
      </p:sp>
    </p:spTree>
    <p:extLst>
      <p:ext uri="{BB962C8B-B14F-4D97-AF65-F5344CB8AC3E}">
        <p14:creationId xmlns:p14="http://schemas.microsoft.com/office/powerpoint/2010/main" val="2758574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D2D627B6-1878-4892-9694-38F218958A41}" type="datetimeFigureOut">
              <a:rPr lang="tr-TR" smtClean="0"/>
              <a:t>2.04.2024</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3F8F26D-B82D-4FF8-A3C2-811DDDBDEEC5}" type="slidenum">
              <a:rPr lang="tr-TR" smtClean="0"/>
              <a:t>‹#›</a:t>
            </a:fld>
            <a:endParaRPr lang="tr-TR"/>
          </a:p>
        </p:txBody>
      </p:sp>
    </p:spTree>
    <p:extLst>
      <p:ext uri="{BB962C8B-B14F-4D97-AF65-F5344CB8AC3E}">
        <p14:creationId xmlns:p14="http://schemas.microsoft.com/office/powerpoint/2010/main" val="3595623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D627B6-1878-4892-9694-38F218958A41}" type="datetimeFigureOut">
              <a:rPr lang="tr-TR" smtClean="0"/>
              <a:t>2.04.2024</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3F8F26D-B82D-4FF8-A3C2-811DDDBDEEC5}" type="slidenum">
              <a:rPr lang="tr-TR" smtClean="0"/>
              <a:t>‹#›</a:t>
            </a:fld>
            <a:endParaRPr lang="tr-TR"/>
          </a:p>
        </p:txBody>
      </p:sp>
    </p:spTree>
    <p:extLst>
      <p:ext uri="{BB962C8B-B14F-4D97-AF65-F5344CB8AC3E}">
        <p14:creationId xmlns:p14="http://schemas.microsoft.com/office/powerpoint/2010/main" val="1046958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2D627B6-1878-4892-9694-38F218958A41}" type="datetimeFigureOut">
              <a:rPr lang="tr-TR" smtClean="0"/>
              <a:t>2.04.2024</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3F8F26D-B82D-4FF8-A3C2-811DDDBDEEC5}" type="slidenum">
              <a:rPr lang="tr-TR" smtClean="0"/>
              <a:t>‹#›</a:t>
            </a:fld>
            <a:endParaRPr lang="tr-TR"/>
          </a:p>
        </p:txBody>
      </p:sp>
    </p:spTree>
    <p:extLst>
      <p:ext uri="{BB962C8B-B14F-4D97-AF65-F5344CB8AC3E}">
        <p14:creationId xmlns:p14="http://schemas.microsoft.com/office/powerpoint/2010/main" val="66516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D2D627B6-1878-4892-9694-38F218958A41}" type="datetimeFigureOut">
              <a:rPr lang="tr-TR" smtClean="0"/>
              <a:t>2.04.2024</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F8F26D-B82D-4FF8-A3C2-811DDDBDEEC5}" type="slidenum">
              <a:rPr lang="tr-TR" smtClean="0"/>
              <a:t>‹#›</a:t>
            </a:fld>
            <a:endParaRPr lang="tr-TR"/>
          </a:p>
        </p:txBody>
      </p:sp>
    </p:spTree>
    <p:extLst>
      <p:ext uri="{BB962C8B-B14F-4D97-AF65-F5344CB8AC3E}">
        <p14:creationId xmlns:p14="http://schemas.microsoft.com/office/powerpoint/2010/main" val="2793545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2D627B6-1878-4892-9694-38F218958A41}" type="datetimeFigureOut">
              <a:rPr lang="tr-TR" smtClean="0"/>
              <a:t>2.04.2024</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3F8F26D-B82D-4FF8-A3C2-811DDDBDEEC5}" type="slidenum">
              <a:rPr lang="tr-TR" smtClean="0"/>
              <a:t>‹#›</a:t>
            </a:fld>
            <a:endParaRPr lang="tr-TR"/>
          </a:p>
        </p:txBody>
      </p:sp>
    </p:spTree>
    <p:extLst>
      <p:ext uri="{BB962C8B-B14F-4D97-AF65-F5344CB8AC3E}">
        <p14:creationId xmlns:p14="http://schemas.microsoft.com/office/powerpoint/2010/main" val="3632161352"/>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oi.org/10.31594/commagene.1383679"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scholar.google.com/" TargetMode="External"/><Relationship Id="rId2" Type="http://schemas.openxmlformats.org/officeDocument/2006/relationships/hyperlink" Target="https://dekum.comu.edu.tr/"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C4CB49D4-05D6-4A45-B68C-BA3CC7C6A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E7311D33-02E8-4402-9EC6-86ECDF00BC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38" name="Freeform 11">
              <a:extLst>
                <a:ext uri="{FF2B5EF4-FFF2-40B4-BE49-F238E27FC236}">
                  <a16:creationId xmlns:a16="http://schemas.microsoft.com/office/drawing/2014/main" id="{D4052057-DD1E-49B6-ADE2-0CD8B3502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tr-TR"/>
            </a:p>
          </p:txBody>
        </p:sp>
        <p:sp>
          <p:nvSpPr>
            <p:cNvPr id="39" name="Freeform 12">
              <a:extLst>
                <a:ext uri="{FF2B5EF4-FFF2-40B4-BE49-F238E27FC236}">
                  <a16:creationId xmlns:a16="http://schemas.microsoft.com/office/drawing/2014/main" id="{C3818A5D-65DF-4D23-B45B-88C649C5B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tr-TR"/>
            </a:p>
          </p:txBody>
        </p:sp>
        <p:sp>
          <p:nvSpPr>
            <p:cNvPr id="40" name="Freeform 13">
              <a:extLst>
                <a:ext uri="{FF2B5EF4-FFF2-40B4-BE49-F238E27FC236}">
                  <a16:creationId xmlns:a16="http://schemas.microsoft.com/office/drawing/2014/main" id="{3D45D607-76A5-412B-A004-F4E01F2B32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tr-TR"/>
            </a:p>
          </p:txBody>
        </p:sp>
        <p:sp>
          <p:nvSpPr>
            <p:cNvPr id="41" name="Freeform 14">
              <a:extLst>
                <a:ext uri="{FF2B5EF4-FFF2-40B4-BE49-F238E27FC236}">
                  <a16:creationId xmlns:a16="http://schemas.microsoft.com/office/drawing/2014/main" id="{9306DDC5-9DFC-4446-ADD7-70BB30CA26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tr-TR"/>
            </a:p>
          </p:txBody>
        </p:sp>
        <p:sp>
          <p:nvSpPr>
            <p:cNvPr id="42" name="Freeform 15">
              <a:extLst>
                <a:ext uri="{FF2B5EF4-FFF2-40B4-BE49-F238E27FC236}">
                  <a16:creationId xmlns:a16="http://schemas.microsoft.com/office/drawing/2014/main" id="{E169909D-D596-4EEA-BDF8-3AC0C3B60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tr-TR"/>
            </a:p>
          </p:txBody>
        </p:sp>
        <p:sp>
          <p:nvSpPr>
            <p:cNvPr id="43" name="Freeform 16">
              <a:extLst>
                <a:ext uri="{FF2B5EF4-FFF2-40B4-BE49-F238E27FC236}">
                  <a16:creationId xmlns:a16="http://schemas.microsoft.com/office/drawing/2014/main" id="{187BF00F-7027-43B8-A1E8-1394E954F9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tr-TR"/>
            </a:p>
          </p:txBody>
        </p:sp>
        <p:sp>
          <p:nvSpPr>
            <p:cNvPr id="44" name="Freeform 17">
              <a:extLst>
                <a:ext uri="{FF2B5EF4-FFF2-40B4-BE49-F238E27FC236}">
                  <a16:creationId xmlns:a16="http://schemas.microsoft.com/office/drawing/2014/main" id="{D40119E4-D1B8-4594-B566-CD6EE64F0A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tr-TR"/>
            </a:p>
          </p:txBody>
        </p:sp>
        <p:sp>
          <p:nvSpPr>
            <p:cNvPr id="45" name="Freeform 18">
              <a:extLst>
                <a:ext uri="{FF2B5EF4-FFF2-40B4-BE49-F238E27FC236}">
                  <a16:creationId xmlns:a16="http://schemas.microsoft.com/office/drawing/2014/main" id="{55157FF9-0839-44AE-B701-BA39F12A6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tr-TR"/>
            </a:p>
          </p:txBody>
        </p:sp>
        <p:sp>
          <p:nvSpPr>
            <p:cNvPr id="46" name="Freeform 19">
              <a:extLst>
                <a:ext uri="{FF2B5EF4-FFF2-40B4-BE49-F238E27FC236}">
                  <a16:creationId xmlns:a16="http://schemas.microsoft.com/office/drawing/2014/main" id="{004B5DD6-1DFE-4799-8512-DD3EFA6942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tr-TR"/>
            </a:p>
          </p:txBody>
        </p:sp>
        <p:sp>
          <p:nvSpPr>
            <p:cNvPr id="47" name="Freeform 20">
              <a:extLst>
                <a:ext uri="{FF2B5EF4-FFF2-40B4-BE49-F238E27FC236}">
                  <a16:creationId xmlns:a16="http://schemas.microsoft.com/office/drawing/2014/main" id="{F09A21CE-8122-4C05-BC39-E104282A8B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tr-TR"/>
            </a:p>
          </p:txBody>
        </p:sp>
        <p:sp>
          <p:nvSpPr>
            <p:cNvPr id="48" name="Freeform 21">
              <a:extLst>
                <a:ext uri="{FF2B5EF4-FFF2-40B4-BE49-F238E27FC236}">
                  <a16:creationId xmlns:a16="http://schemas.microsoft.com/office/drawing/2014/main" id="{EC4ADD61-F019-4CF6-9243-5353E932E0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tr-TR"/>
            </a:p>
          </p:txBody>
        </p:sp>
        <p:sp>
          <p:nvSpPr>
            <p:cNvPr id="49" name="Freeform 22">
              <a:extLst>
                <a:ext uri="{FF2B5EF4-FFF2-40B4-BE49-F238E27FC236}">
                  <a16:creationId xmlns:a16="http://schemas.microsoft.com/office/drawing/2014/main" id="{CEB598DA-8551-458C-A8A1-DFB518A2B2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tr-TR"/>
            </a:p>
          </p:txBody>
        </p:sp>
      </p:grpSp>
      <p:sp>
        <p:nvSpPr>
          <p:cNvPr id="2" name="Başlık 1">
            <a:extLst>
              <a:ext uri="{FF2B5EF4-FFF2-40B4-BE49-F238E27FC236}">
                <a16:creationId xmlns:a16="http://schemas.microsoft.com/office/drawing/2014/main" id="{21446DB8-33AD-2917-9EDF-073274248550}"/>
              </a:ext>
            </a:extLst>
          </p:cNvPr>
          <p:cNvSpPr>
            <a:spLocks noGrp="1"/>
          </p:cNvSpPr>
          <p:nvPr>
            <p:ph type="ctrTitle"/>
          </p:nvPr>
        </p:nvSpPr>
        <p:spPr>
          <a:xfrm>
            <a:off x="2589212" y="3556675"/>
            <a:ext cx="8915399" cy="1924635"/>
          </a:xfrm>
        </p:spPr>
        <p:txBody>
          <a:bodyPr>
            <a:normAutofit/>
          </a:bodyPr>
          <a:lstStyle/>
          <a:p>
            <a:r>
              <a:rPr lang="tr-TR" dirty="0">
                <a:latin typeface="Times New Roman" panose="02020603050405020304" pitchFamily="18" charset="0"/>
                <a:cs typeface="Times New Roman" panose="02020603050405020304" pitchFamily="18" charset="0"/>
              </a:rPr>
              <a:t>2023 Yılı DEKUM Faaliyet Raporu</a:t>
            </a:r>
          </a:p>
        </p:txBody>
      </p:sp>
      <p:sp>
        <p:nvSpPr>
          <p:cNvPr id="3" name="Alt Başlık 2">
            <a:extLst>
              <a:ext uri="{FF2B5EF4-FFF2-40B4-BE49-F238E27FC236}">
                <a16:creationId xmlns:a16="http://schemas.microsoft.com/office/drawing/2014/main" id="{BB433A82-EC65-0C6F-3BAC-BBDB35A66BF8}"/>
              </a:ext>
            </a:extLst>
          </p:cNvPr>
          <p:cNvSpPr>
            <a:spLocks noGrp="1"/>
          </p:cNvSpPr>
          <p:nvPr>
            <p:ph type="subTitle" idx="1"/>
          </p:nvPr>
        </p:nvSpPr>
        <p:spPr>
          <a:xfrm>
            <a:off x="2589212" y="5447058"/>
            <a:ext cx="8915399" cy="507189"/>
          </a:xfrm>
        </p:spPr>
        <p:txBody>
          <a:bodyPr>
            <a:noAutofit/>
          </a:bodyPr>
          <a:lstStyle/>
          <a:p>
            <a:pPr>
              <a:lnSpc>
                <a:spcPct val="90000"/>
              </a:lnSpc>
            </a:pPr>
            <a:r>
              <a:rPr lang="tr-TR" sz="2000" dirty="0"/>
              <a:t>Prof. Dr. Şükran Yalçın Özdilek</a:t>
            </a:r>
          </a:p>
          <a:p>
            <a:pPr>
              <a:lnSpc>
                <a:spcPct val="90000"/>
              </a:lnSpc>
            </a:pPr>
            <a:r>
              <a:rPr lang="tr-TR" sz="2000" dirty="0"/>
              <a:t>Merkez Müdürü</a:t>
            </a:r>
          </a:p>
        </p:txBody>
      </p:sp>
      <p:grpSp>
        <p:nvGrpSpPr>
          <p:cNvPr id="51" name="Group 50">
            <a:extLst>
              <a:ext uri="{FF2B5EF4-FFF2-40B4-BE49-F238E27FC236}">
                <a16:creationId xmlns:a16="http://schemas.microsoft.com/office/drawing/2014/main" id="{406E7719-A3FE-4558-AF96-5184662BD5E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52" name="Freeform 27">
              <a:extLst>
                <a:ext uri="{FF2B5EF4-FFF2-40B4-BE49-F238E27FC236}">
                  <a16:creationId xmlns:a16="http://schemas.microsoft.com/office/drawing/2014/main" id="{AC677EE6-FBBB-4820-BC42-9F363ADD7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tr-TR"/>
            </a:p>
          </p:txBody>
        </p:sp>
        <p:sp>
          <p:nvSpPr>
            <p:cNvPr id="53" name="Freeform 28">
              <a:extLst>
                <a:ext uri="{FF2B5EF4-FFF2-40B4-BE49-F238E27FC236}">
                  <a16:creationId xmlns:a16="http://schemas.microsoft.com/office/drawing/2014/main" id="{E6E93C8B-46A3-471D-A82D-0F451C53E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tr-TR"/>
            </a:p>
          </p:txBody>
        </p:sp>
        <p:sp>
          <p:nvSpPr>
            <p:cNvPr id="54" name="Freeform 29">
              <a:extLst>
                <a:ext uri="{FF2B5EF4-FFF2-40B4-BE49-F238E27FC236}">
                  <a16:creationId xmlns:a16="http://schemas.microsoft.com/office/drawing/2014/main" id="{A66E5A93-93C2-4CF1-9924-C03B6207F4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tr-TR"/>
            </a:p>
          </p:txBody>
        </p:sp>
        <p:sp>
          <p:nvSpPr>
            <p:cNvPr id="55" name="Freeform 30">
              <a:extLst>
                <a:ext uri="{FF2B5EF4-FFF2-40B4-BE49-F238E27FC236}">
                  <a16:creationId xmlns:a16="http://schemas.microsoft.com/office/drawing/2014/main" id="{8F303962-8D06-4EFB-AF85-F94BE77175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tr-TR"/>
            </a:p>
          </p:txBody>
        </p:sp>
        <p:sp>
          <p:nvSpPr>
            <p:cNvPr id="56" name="Freeform 31">
              <a:extLst>
                <a:ext uri="{FF2B5EF4-FFF2-40B4-BE49-F238E27FC236}">
                  <a16:creationId xmlns:a16="http://schemas.microsoft.com/office/drawing/2014/main" id="{58E938CE-6970-485D-9643-EBFEC0445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tr-TR"/>
            </a:p>
          </p:txBody>
        </p:sp>
        <p:sp>
          <p:nvSpPr>
            <p:cNvPr id="57" name="Freeform 32">
              <a:extLst>
                <a:ext uri="{FF2B5EF4-FFF2-40B4-BE49-F238E27FC236}">
                  <a16:creationId xmlns:a16="http://schemas.microsoft.com/office/drawing/2014/main" id="{55154A7F-1C6D-4686-834B-08613A1F6B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tr-TR"/>
            </a:p>
          </p:txBody>
        </p:sp>
        <p:sp>
          <p:nvSpPr>
            <p:cNvPr id="58" name="Freeform 33">
              <a:extLst>
                <a:ext uri="{FF2B5EF4-FFF2-40B4-BE49-F238E27FC236}">
                  <a16:creationId xmlns:a16="http://schemas.microsoft.com/office/drawing/2014/main" id="{DED49F1B-BE2A-452C-B2CA-492F8D270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tr-TR"/>
            </a:p>
          </p:txBody>
        </p:sp>
        <p:sp>
          <p:nvSpPr>
            <p:cNvPr id="59" name="Freeform 34">
              <a:extLst>
                <a:ext uri="{FF2B5EF4-FFF2-40B4-BE49-F238E27FC236}">
                  <a16:creationId xmlns:a16="http://schemas.microsoft.com/office/drawing/2014/main" id="{6D6889CA-5ECC-4998-93FB-340FD31884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tr-TR"/>
            </a:p>
          </p:txBody>
        </p:sp>
        <p:sp>
          <p:nvSpPr>
            <p:cNvPr id="60" name="Freeform 35">
              <a:extLst>
                <a:ext uri="{FF2B5EF4-FFF2-40B4-BE49-F238E27FC236}">
                  <a16:creationId xmlns:a16="http://schemas.microsoft.com/office/drawing/2014/main" id="{25CBCEDA-B790-4ED4-A6A2-F50298B9DB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tr-TR"/>
            </a:p>
          </p:txBody>
        </p:sp>
        <p:sp>
          <p:nvSpPr>
            <p:cNvPr id="61" name="Freeform 36">
              <a:extLst>
                <a:ext uri="{FF2B5EF4-FFF2-40B4-BE49-F238E27FC236}">
                  <a16:creationId xmlns:a16="http://schemas.microsoft.com/office/drawing/2014/main" id="{F6F2D72D-07A3-4EDB-BAA7-AA97B0498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tr-TR"/>
            </a:p>
          </p:txBody>
        </p:sp>
        <p:sp>
          <p:nvSpPr>
            <p:cNvPr id="62" name="Freeform 37">
              <a:extLst>
                <a:ext uri="{FF2B5EF4-FFF2-40B4-BE49-F238E27FC236}">
                  <a16:creationId xmlns:a16="http://schemas.microsoft.com/office/drawing/2014/main" id="{00DBB75E-39A3-4D8F-BE61-E3F61E7A11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tr-TR"/>
            </a:p>
          </p:txBody>
        </p:sp>
        <p:sp>
          <p:nvSpPr>
            <p:cNvPr id="63" name="Freeform 38">
              <a:extLst>
                <a:ext uri="{FF2B5EF4-FFF2-40B4-BE49-F238E27FC236}">
                  <a16:creationId xmlns:a16="http://schemas.microsoft.com/office/drawing/2014/main" id="{7546C15F-EEBC-4E25-BE83-7D8FBA528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tr-TR"/>
            </a:p>
          </p:txBody>
        </p:sp>
      </p:grpSp>
      <p:sp>
        <p:nvSpPr>
          <p:cNvPr id="65" name="Freeform 33">
            <a:extLst>
              <a:ext uri="{FF2B5EF4-FFF2-40B4-BE49-F238E27FC236}">
                <a16:creationId xmlns:a16="http://schemas.microsoft.com/office/drawing/2014/main" id="{1815103A-023C-4D1A-88A0-AEF82107B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588986"/>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tr-TR"/>
          </a:p>
        </p:txBody>
      </p:sp>
      <p:sp>
        <p:nvSpPr>
          <p:cNvPr id="67" name="Rectangle 66">
            <a:extLst>
              <a:ext uri="{FF2B5EF4-FFF2-40B4-BE49-F238E27FC236}">
                <a16:creationId xmlns:a16="http://schemas.microsoft.com/office/drawing/2014/main" id="{EC8320B5-CAB9-49E3-8A48-56568780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69" name="Rectangle 68">
            <a:extLst>
              <a:ext uri="{FF2B5EF4-FFF2-40B4-BE49-F238E27FC236}">
                <a16:creationId xmlns:a16="http://schemas.microsoft.com/office/drawing/2014/main" id="{380920EC-9B6D-4CD1-8A60-10E00BF3D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9211" y="948916"/>
            <a:ext cx="8915400" cy="2515406"/>
          </a:xfrm>
          <a:prstGeom prst="rect">
            <a:avLst/>
          </a:prstGeom>
          <a:solidFill>
            <a:srgbClr val="FFFFFE"/>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a:extLst>
              <a:ext uri="{FF2B5EF4-FFF2-40B4-BE49-F238E27FC236}">
                <a16:creationId xmlns:a16="http://schemas.microsoft.com/office/drawing/2014/main" id="{48DCF2C1-CA51-BF13-B102-E477EEBEDB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9149922" y="1390552"/>
            <a:ext cx="1278481" cy="1290104"/>
          </a:xfrm>
          <a:prstGeom prst="rect">
            <a:avLst/>
          </a:prstGeom>
          <a:noFill/>
        </p:spPr>
      </p:pic>
      <p:pic>
        <p:nvPicPr>
          <p:cNvPr id="6" name="Resim 5" descr="metin, yazı tipi, logo, grafik içeren bir resim&#10;&#10;Açıklama otomatik olarak oluşturuldu">
            <a:extLst>
              <a:ext uri="{FF2B5EF4-FFF2-40B4-BE49-F238E27FC236}">
                <a16:creationId xmlns:a16="http://schemas.microsoft.com/office/drawing/2014/main" id="{34055EE6-B054-0724-9FDD-22CE67BD3B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1443" y="1069670"/>
            <a:ext cx="4049401" cy="2260131"/>
          </a:xfrm>
          <a:prstGeom prst="rect">
            <a:avLst/>
          </a:prstGeom>
        </p:spPr>
      </p:pic>
    </p:spTree>
    <p:extLst>
      <p:ext uri="{BB962C8B-B14F-4D97-AF65-F5344CB8AC3E}">
        <p14:creationId xmlns:p14="http://schemas.microsoft.com/office/powerpoint/2010/main" val="3484872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891DDB-D07F-FA42-8976-F0F278738927}"/>
              </a:ext>
            </a:extLst>
          </p:cNvPr>
          <p:cNvSpPr>
            <a:spLocks noGrp="1"/>
          </p:cNvSpPr>
          <p:nvPr>
            <p:ph type="title"/>
          </p:nvPr>
        </p:nvSpPr>
        <p:spPr/>
        <p:txBody>
          <a:bodyPr/>
          <a:lstStyle/>
          <a:p>
            <a:r>
              <a:rPr lang="tr-TR" dirty="0"/>
              <a:t>YAYINLAR</a:t>
            </a:r>
          </a:p>
        </p:txBody>
      </p:sp>
      <p:sp>
        <p:nvSpPr>
          <p:cNvPr id="3" name="İçerik Yer Tutucusu 2">
            <a:extLst>
              <a:ext uri="{FF2B5EF4-FFF2-40B4-BE49-F238E27FC236}">
                <a16:creationId xmlns:a16="http://schemas.microsoft.com/office/drawing/2014/main" id="{BA46EDB1-B132-5E2D-2B20-E4D364D7D144}"/>
              </a:ext>
            </a:extLst>
          </p:cNvPr>
          <p:cNvSpPr>
            <a:spLocks noGrp="1"/>
          </p:cNvSpPr>
          <p:nvPr>
            <p:ph idx="1"/>
          </p:nvPr>
        </p:nvSpPr>
        <p:spPr/>
        <p:txBody>
          <a:bodyPr/>
          <a:lstStyle/>
          <a:p>
            <a:r>
              <a:rPr lang="tr-TR" sz="1800" dirty="0">
                <a:latin typeface="Times New Roman" panose="02020603050405020304" pitchFamily="18" charset="0"/>
                <a:cs typeface="Times New Roman" panose="02020603050405020304" pitchFamily="18" charset="0"/>
              </a:rPr>
              <a:t>SANDIK, E., DERMANCI, P., SÖNMEZ, B., &amp; ÖZDİLEK, Ş. Y. (2023). First </a:t>
            </a:r>
            <a:r>
              <a:rPr lang="tr-TR" sz="1800" dirty="0" err="1">
                <a:latin typeface="Times New Roman" panose="02020603050405020304" pitchFamily="18" charset="0"/>
                <a:cs typeface="Times New Roman" panose="02020603050405020304" pitchFamily="18" charset="0"/>
              </a:rPr>
              <a:t>Record</a:t>
            </a:r>
            <a:r>
              <a:rPr lang="tr-TR" sz="1800" dirty="0">
                <a:latin typeface="Times New Roman" panose="02020603050405020304" pitchFamily="18" charset="0"/>
                <a:cs typeface="Times New Roman" panose="02020603050405020304" pitchFamily="18" charset="0"/>
              </a:rPr>
              <a:t> on </a:t>
            </a:r>
            <a:r>
              <a:rPr lang="tr-TR" sz="1800" dirty="0" err="1">
                <a:latin typeface="Times New Roman" panose="02020603050405020304" pitchFamily="18" charset="0"/>
                <a:cs typeface="Times New Roman" panose="02020603050405020304" pitchFamily="18" charset="0"/>
              </a:rPr>
              <a:t>Loggerhead</a:t>
            </a:r>
            <a:r>
              <a:rPr lang="tr-TR" sz="1800" dirty="0">
                <a:latin typeface="Times New Roman" panose="02020603050405020304" pitchFamily="18" charset="0"/>
                <a:cs typeface="Times New Roman" panose="02020603050405020304" pitchFamily="18" charset="0"/>
              </a:rPr>
              <a:t> </a:t>
            </a:r>
            <a:r>
              <a:rPr lang="tr-TR" sz="1800" dirty="0" err="1">
                <a:latin typeface="Times New Roman" panose="02020603050405020304" pitchFamily="18" charset="0"/>
                <a:cs typeface="Times New Roman" panose="02020603050405020304" pitchFamily="18" charset="0"/>
              </a:rPr>
              <a:t>Nest</a:t>
            </a:r>
            <a:r>
              <a:rPr lang="tr-TR" sz="1800" dirty="0">
                <a:latin typeface="Times New Roman" panose="02020603050405020304" pitchFamily="18" charset="0"/>
                <a:cs typeface="Times New Roman" panose="02020603050405020304" pitchFamily="18" charset="0"/>
              </a:rPr>
              <a:t> in Gökçeada, Türkiye in </a:t>
            </a:r>
            <a:r>
              <a:rPr lang="tr-TR" sz="1800" dirty="0" err="1">
                <a:latin typeface="Times New Roman" panose="02020603050405020304" pitchFamily="18" charset="0"/>
                <a:cs typeface="Times New Roman" panose="02020603050405020304" pitchFamily="18" charset="0"/>
              </a:rPr>
              <a:t>Northern</a:t>
            </a:r>
            <a:r>
              <a:rPr lang="tr-TR" sz="1800" dirty="0">
                <a:latin typeface="Times New Roman" panose="02020603050405020304" pitchFamily="18" charset="0"/>
                <a:cs typeface="Times New Roman" panose="02020603050405020304" pitchFamily="18" charset="0"/>
              </a:rPr>
              <a:t> </a:t>
            </a:r>
            <a:r>
              <a:rPr lang="tr-TR" sz="1800" dirty="0" err="1">
                <a:latin typeface="Times New Roman" panose="02020603050405020304" pitchFamily="18" charset="0"/>
                <a:cs typeface="Times New Roman" panose="02020603050405020304" pitchFamily="18" charset="0"/>
              </a:rPr>
              <a:t>Aegean</a:t>
            </a:r>
            <a:r>
              <a:rPr lang="tr-TR" sz="1800" dirty="0">
                <a:latin typeface="Times New Roman" panose="02020603050405020304" pitchFamily="18" charset="0"/>
                <a:cs typeface="Times New Roman" panose="02020603050405020304" pitchFamily="18" charset="0"/>
              </a:rPr>
              <a:t>. </a:t>
            </a:r>
            <a:r>
              <a:rPr lang="tr-TR" sz="1800" dirty="0" err="1">
                <a:latin typeface="Times New Roman" panose="02020603050405020304" pitchFamily="18" charset="0"/>
                <a:cs typeface="Times New Roman" panose="02020603050405020304" pitchFamily="18" charset="0"/>
              </a:rPr>
              <a:t>Commagene</a:t>
            </a:r>
            <a:r>
              <a:rPr lang="tr-TR" sz="1800" dirty="0">
                <a:latin typeface="Times New Roman" panose="02020603050405020304" pitchFamily="18" charset="0"/>
                <a:cs typeface="Times New Roman" panose="02020603050405020304" pitchFamily="18" charset="0"/>
              </a:rPr>
              <a:t> </a:t>
            </a:r>
            <a:r>
              <a:rPr lang="tr-TR" sz="1800" dirty="0" err="1">
                <a:latin typeface="Times New Roman" panose="02020603050405020304" pitchFamily="18" charset="0"/>
                <a:cs typeface="Times New Roman" panose="02020603050405020304" pitchFamily="18" charset="0"/>
              </a:rPr>
              <a:t>Journal</a:t>
            </a:r>
            <a:r>
              <a:rPr lang="tr-TR" sz="1800" dirty="0">
                <a:latin typeface="Times New Roman" panose="02020603050405020304" pitchFamily="18" charset="0"/>
                <a:cs typeface="Times New Roman" panose="02020603050405020304" pitchFamily="18" charset="0"/>
              </a:rPr>
              <a:t> of </a:t>
            </a:r>
            <a:r>
              <a:rPr lang="tr-TR" sz="1800" dirty="0" err="1">
                <a:latin typeface="Times New Roman" panose="02020603050405020304" pitchFamily="18" charset="0"/>
                <a:cs typeface="Times New Roman" panose="02020603050405020304" pitchFamily="18" charset="0"/>
              </a:rPr>
              <a:t>Biology</a:t>
            </a:r>
            <a:r>
              <a:rPr lang="tr-TR" sz="1800" dirty="0">
                <a:latin typeface="Times New Roman" panose="02020603050405020304" pitchFamily="18" charset="0"/>
                <a:cs typeface="Times New Roman" panose="02020603050405020304" pitchFamily="18" charset="0"/>
              </a:rPr>
              <a:t>, 7(2), 171-173. </a:t>
            </a:r>
            <a:r>
              <a:rPr lang="tr-TR" sz="1800" dirty="0">
                <a:latin typeface="Times New Roman" panose="02020603050405020304" pitchFamily="18" charset="0"/>
                <a:cs typeface="Times New Roman" panose="02020603050405020304" pitchFamily="18" charset="0"/>
                <a:hlinkClick r:id="rId2"/>
              </a:rPr>
              <a:t>https://doi.org/10.31594/commagene.1383679</a:t>
            </a:r>
            <a:r>
              <a:rPr lang="tr-TR" sz="1800" dirty="0">
                <a:latin typeface="Times New Roman" panose="02020603050405020304" pitchFamily="18" charset="0"/>
                <a:cs typeface="Times New Roman" panose="02020603050405020304" pitchFamily="18" charset="0"/>
              </a:rPr>
              <a:t> </a:t>
            </a:r>
          </a:p>
          <a:p>
            <a:endParaRPr lang="tr-TR" dirty="0"/>
          </a:p>
        </p:txBody>
      </p:sp>
    </p:spTree>
    <p:extLst>
      <p:ext uri="{BB962C8B-B14F-4D97-AF65-F5344CB8AC3E}">
        <p14:creationId xmlns:p14="http://schemas.microsoft.com/office/powerpoint/2010/main" val="3803083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84E9EEED-007C-4C70-0BB2-CFEA6B3E8087}"/>
              </a:ext>
            </a:extLst>
          </p:cNvPr>
          <p:cNvSpPr txBox="1"/>
          <p:nvPr/>
        </p:nvSpPr>
        <p:spPr>
          <a:xfrm>
            <a:off x="1972596" y="586621"/>
            <a:ext cx="7973962" cy="769441"/>
          </a:xfrm>
          <a:prstGeom prst="rect">
            <a:avLst/>
          </a:prstGeom>
          <a:noFill/>
        </p:spPr>
        <p:txBody>
          <a:bodyPr wrap="square">
            <a:spAutoFit/>
          </a:bodyPr>
          <a:lstStyle/>
          <a:p>
            <a:r>
              <a:rPr lang="tr-TR" sz="4400" dirty="0">
                <a:latin typeface="Times New Roman" panose="02020603050405020304" pitchFamily="18" charset="0"/>
                <a:cs typeface="Times New Roman" panose="02020603050405020304" pitchFamily="18" charset="0"/>
              </a:rPr>
              <a:t>2024 Planları</a:t>
            </a:r>
          </a:p>
        </p:txBody>
      </p:sp>
      <p:sp>
        <p:nvSpPr>
          <p:cNvPr id="9" name="Metin kutusu 8">
            <a:extLst>
              <a:ext uri="{FF2B5EF4-FFF2-40B4-BE49-F238E27FC236}">
                <a16:creationId xmlns:a16="http://schemas.microsoft.com/office/drawing/2014/main" id="{E7903030-3861-7AB9-B914-365E6F571E30}"/>
              </a:ext>
            </a:extLst>
          </p:cNvPr>
          <p:cNvSpPr txBox="1"/>
          <p:nvPr/>
        </p:nvSpPr>
        <p:spPr>
          <a:xfrm>
            <a:off x="1845596" y="1600200"/>
            <a:ext cx="9203404" cy="2031325"/>
          </a:xfrm>
          <a:prstGeom prst="rect">
            <a:avLst/>
          </a:prstGeom>
          <a:noFill/>
        </p:spPr>
        <p:txBody>
          <a:bodyPr wrap="square" rtlCol="0">
            <a:spAutoFit/>
          </a:bodyPr>
          <a:lstStyle/>
          <a:p>
            <a:pPr marL="285750" indent="-285750">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DEKUM nesli tehlike altında olan </a:t>
            </a:r>
            <a:r>
              <a:rPr lang="tr-TR" i="1" dirty="0">
                <a:latin typeface="Times New Roman" panose="02020603050405020304" pitchFamily="18" charset="0"/>
                <a:cs typeface="Times New Roman" panose="02020603050405020304" pitchFamily="18" charset="0"/>
              </a:rPr>
              <a:t>deniz kaplumbağaları </a:t>
            </a:r>
            <a:r>
              <a:rPr lang="tr-TR" dirty="0">
                <a:latin typeface="Times New Roman" panose="02020603050405020304" pitchFamily="18" charset="0"/>
                <a:cs typeface="Times New Roman" panose="02020603050405020304" pitchFamily="18" charset="0"/>
              </a:rPr>
              <a:t>için Çanakkale kıyılarında düzenli arazi  çalışmalarını yürütmelidir. Bunun için maddi kaynak arayışı içindedir.</a:t>
            </a:r>
          </a:p>
          <a:p>
            <a:pPr marL="285750" indent="-285750">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Üniversite öğrencilerine yönelik bilgilendirme çalışması yapılması planlanmaktadır.</a:t>
            </a:r>
          </a:p>
          <a:p>
            <a:pPr marL="285750" indent="-285750">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Çanakkale kıyılarına ölü olarak vuran kaplumbağaların kaydı tutulmaya devam edilecektir.</a:t>
            </a:r>
          </a:p>
          <a:p>
            <a:pPr marL="285750" indent="-285750">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Deniz kaplumbağaları ile ilgili yeni projeler hazırlanacaktır.</a:t>
            </a:r>
          </a:p>
          <a:p>
            <a:pPr marL="285750" indent="-285750">
              <a:buFont typeface="Arial" panose="020B0604020202020204" pitchFamily="34" charset="0"/>
              <a:buChar char="•"/>
            </a:pPr>
            <a:r>
              <a:rPr lang="tr-TR" dirty="0" err="1">
                <a:latin typeface="Times New Roman" panose="02020603050405020304" pitchFamily="18" charset="0"/>
                <a:cs typeface="Times New Roman" panose="02020603050405020304" pitchFamily="18" charset="0"/>
              </a:rPr>
              <a:t>DEKUM’un</a:t>
            </a:r>
            <a:r>
              <a:rPr lang="tr-TR" dirty="0">
                <a:latin typeface="Times New Roman" panose="02020603050405020304" pitchFamily="18" charset="0"/>
                <a:cs typeface="Times New Roman" panose="02020603050405020304" pitchFamily="18" charset="0"/>
              </a:rPr>
              <a:t> yaralı ve ölü kaplumbağalarda tedavi ve bilimsel  çalışmalarını yürütebilmesi için rehabilitasyon ve koruma merkezine (bina) ihtiyacı vardır.</a:t>
            </a:r>
          </a:p>
        </p:txBody>
      </p:sp>
    </p:spTree>
    <p:extLst>
      <p:ext uri="{BB962C8B-B14F-4D97-AF65-F5344CB8AC3E}">
        <p14:creationId xmlns:p14="http://schemas.microsoft.com/office/powerpoint/2010/main" val="3344592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AA04D2-8934-781B-85C5-D59BC53AAA59}"/>
              </a:ext>
            </a:extLst>
          </p:cNvPr>
          <p:cNvSpPr>
            <a:spLocks noGrp="1"/>
          </p:cNvSpPr>
          <p:nvPr>
            <p:ph type="title"/>
          </p:nvPr>
        </p:nvSpPr>
        <p:spPr>
          <a:xfrm>
            <a:off x="2046824" y="535210"/>
            <a:ext cx="8911687" cy="1280890"/>
          </a:xfrm>
        </p:spPr>
        <p:txBody>
          <a:bodyPr>
            <a:normAutofit/>
          </a:bodyPr>
          <a:lstStyle/>
          <a:p>
            <a:r>
              <a:rPr lang="tr-TR" sz="4400" dirty="0">
                <a:latin typeface="Times New Roman" panose="02020603050405020304" pitchFamily="18" charset="0"/>
                <a:cs typeface="Times New Roman" panose="02020603050405020304" pitchFamily="18" charset="0"/>
              </a:rPr>
              <a:t>Kaynakça </a:t>
            </a:r>
          </a:p>
        </p:txBody>
      </p:sp>
      <p:sp>
        <p:nvSpPr>
          <p:cNvPr id="4" name="Metin kutusu 3">
            <a:extLst>
              <a:ext uri="{FF2B5EF4-FFF2-40B4-BE49-F238E27FC236}">
                <a16:creationId xmlns:a16="http://schemas.microsoft.com/office/drawing/2014/main" id="{1CE84585-0672-F3EE-5F5E-6D648B771E53}"/>
              </a:ext>
            </a:extLst>
          </p:cNvPr>
          <p:cNvSpPr txBox="1"/>
          <p:nvPr/>
        </p:nvSpPr>
        <p:spPr>
          <a:xfrm>
            <a:off x="2046824" y="1816100"/>
            <a:ext cx="6096000" cy="1077218"/>
          </a:xfrm>
          <a:prstGeom prst="rect">
            <a:avLst/>
          </a:prstGeom>
          <a:noFill/>
        </p:spPr>
        <p:txBody>
          <a:bodyPr wrap="square">
            <a:spAutoFit/>
          </a:bodyPr>
          <a:lstStyle/>
          <a:p>
            <a:r>
              <a:rPr lang="tr-TR" sz="1600" dirty="0">
                <a:latin typeface="Times New Roman" panose="02020603050405020304" pitchFamily="18" charset="0"/>
                <a:cs typeface="Times New Roman" panose="02020603050405020304" pitchFamily="18" charset="0"/>
                <a:hlinkClick r:id="rId2"/>
              </a:rPr>
              <a:t>https://dekum.comu.edu.tr/</a:t>
            </a:r>
            <a:endParaRPr lang="tr-TR" sz="1600" dirty="0">
              <a:latin typeface="Times New Roman" panose="02020603050405020304" pitchFamily="18" charset="0"/>
              <a:cs typeface="Times New Roman" panose="02020603050405020304" pitchFamily="18" charset="0"/>
            </a:endParaRPr>
          </a:p>
          <a:p>
            <a:endParaRPr lang="tr-TR" sz="1600" dirty="0">
              <a:latin typeface="Times New Roman" panose="02020603050405020304" pitchFamily="18" charset="0"/>
              <a:cs typeface="Times New Roman" panose="02020603050405020304" pitchFamily="18" charset="0"/>
            </a:endParaRPr>
          </a:p>
          <a:p>
            <a:r>
              <a:rPr lang="tr-TR" sz="1600" dirty="0">
                <a:latin typeface="Times New Roman" panose="02020603050405020304" pitchFamily="18" charset="0"/>
                <a:cs typeface="Times New Roman" panose="02020603050405020304" pitchFamily="18" charset="0"/>
                <a:hlinkClick r:id="rId3"/>
              </a:rPr>
              <a:t>https://scholar.google.com/</a:t>
            </a:r>
            <a:endParaRPr lang="tr-TR" sz="1600" dirty="0">
              <a:latin typeface="Times New Roman" panose="02020603050405020304" pitchFamily="18" charset="0"/>
              <a:cs typeface="Times New Roman" panose="02020603050405020304" pitchFamily="18" charset="0"/>
            </a:endParaRPr>
          </a:p>
          <a:p>
            <a:endParaRPr lang="tr-T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6918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0C9F8111-8E53-4E32-70DD-3FF7E4698F09}"/>
              </a:ext>
            </a:extLst>
          </p:cNvPr>
          <p:cNvSpPr txBox="1"/>
          <p:nvPr/>
        </p:nvSpPr>
        <p:spPr>
          <a:xfrm>
            <a:off x="1513758" y="1613118"/>
            <a:ext cx="10127225" cy="2800767"/>
          </a:xfrm>
          <a:prstGeom prst="rect">
            <a:avLst/>
          </a:prstGeom>
          <a:noFill/>
        </p:spPr>
        <p:txBody>
          <a:bodyPr wrap="square">
            <a:spAutoFit/>
          </a:bodyPr>
          <a:lstStyle/>
          <a:p>
            <a:br>
              <a:rPr lang="tr-TR" sz="1600" dirty="0">
                <a:latin typeface="Times New Roman" panose="02020603050405020304" pitchFamily="18" charset="0"/>
                <a:cs typeface="Times New Roman" panose="02020603050405020304" pitchFamily="18" charset="0"/>
              </a:rPr>
            </a:br>
            <a:r>
              <a:rPr lang="tr-TR" sz="2000" dirty="0">
                <a:solidFill>
                  <a:schemeClr val="tx1">
                    <a:lumMod val="65000"/>
                    <a:lumOff val="35000"/>
                  </a:schemeClr>
                </a:solidFill>
              </a:rPr>
              <a:t>Merkez 2010 yılında nesli tehlike altında olan deniz kaplumbağalarının nesillerini devam ettirmelerini sağlamak üzere koruma çalışmaları ve bilimsel araştırmalar yapmak, insanların doğaya ve nesli tehlike altında olan canlılara karşı farkındalıklarını arttıracak faaliyetlerde bulunmak amacıyla kurulmuştur. Merkez faaliyetleri başta üniversitemizin diğer birimleri olmak üzere T.C. Tarım ve Orman Bakanlığı Doğa Koruma ve Milli Parklar Genel Müdürlüğü, Sahil Güvenlik Komutanlığı, ulusal ve uluslararası çeşitli sivil toplum örgütleri ile işbirliği halinde çalışmaktadır.</a:t>
            </a:r>
          </a:p>
        </p:txBody>
      </p:sp>
      <p:sp>
        <p:nvSpPr>
          <p:cNvPr id="5" name="Metin kutusu 4">
            <a:extLst>
              <a:ext uri="{FF2B5EF4-FFF2-40B4-BE49-F238E27FC236}">
                <a16:creationId xmlns:a16="http://schemas.microsoft.com/office/drawing/2014/main" id="{9314479C-7FB8-1C8B-6441-5ED38248BE13}"/>
              </a:ext>
            </a:extLst>
          </p:cNvPr>
          <p:cNvSpPr txBox="1"/>
          <p:nvPr/>
        </p:nvSpPr>
        <p:spPr>
          <a:xfrm>
            <a:off x="1722401" y="166568"/>
            <a:ext cx="9533428" cy="1446550"/>
          </a:xfrm>
          <a:prstGeom prst="rect">
            <a:avLst/>
          </a:prstGeom>
          <a:noFill/>
        </p:spPr>
        <p:txBody>
          <a:bodyPr wrap="square">
            <a:spAutoFit/>
          </a:bodyPr>
          <a:lstStyle/>
          <a:p>
            <a:r>
              <a:rPr lang="tr-TR" sz="4400" b="1" i="0" dirty="0">
                <a:solidFill>
                  <a:srgbClr val="333333"/>
                </a:solidFill>
                <a:effectLst/>
                <a:latin typeface="Times New Roman" panose="02020603050405020304" pitchFamily="18" charset="0"/>
                <a:cs typeface="Times New Roman" panose="02020603050405020304" pitchFamily="18" charset="0"/>
              </a:rPr>
              <a:t>Deniz Kaplumbağaları Uygulama ve Araştırma Merkezi</a:t>
            </a:r>
          </a:p>
        </p:txBody>
      </p:sp>
    </p:spTree>
    <p:extLst>
      <p:ext uri="{BB962C8B-B14F-4D97-AF65-F5344CB8AC3E}">
        <p14:creationId xmlns:p14="http://schemas.microsoft.com/office/powerpoint/2010/main" val="746305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063B4EDB-E9E6-0C9B-4919-B0600FA72635}"/>
              </a:ext>
            </a:extLst>
          </p:cNvPr>
          <p:cNvSpPr txBox="1"/>
          <p:nvPr/>
        </p:nvSpPr>
        <p:spPr>
          <a:xfrm>
            <a:off x="1504160" y="1346676"/>
            <a:ext cx="10284542" cy="4062651"/>
          </a:xfrm>
          <a:prstGeom prst="rect">
            <a:avLst/>
          </a:prstGeom>
          <a:noFill/>
        </p:spPr>
        <p:txBody>
          <a:bodyPr wrap="square">
            <a:spAutoFit/>
          </a:bodyPr>
          <a:lstStyle/>
          <a:p>
            <a:r>
              <a:rPr lang="tr-TR" sz="2000" b="1" dirty="0">
                <a:solidFill>
                  <a:schemeClr val="tx1">
                    <a:lumMod val="65000"/>
                    <a:lumOff val="35000"/>
                  </a:schemeClr>
                </a:solidFill>
              </a:rPr>
              <a:t>Misyonumuz;</a:t>
            </a:r>
            <a:br>
              <a:rPr lang="tr-TR" sz="2000" dirty="0">
                <a:solidFill>
                  <a:schemeClr val="tx1">
                    <a:lumMod val="65000"/>
                    <a:lumOff val="35000"/>
                  </a:schemeClr>
                </a:solidFill>
              </a:rPr>
            </a:br>
            <a:r>
              <a:rPr lang="tr-TR" sz="2000" dirty="0">
                <a:solidFill>
                  <a:schemeClr val="tx1">
                    <a:lumMod val="65000"/>
                    <a:lumOff val="35000"/>
                  </a:schemeClr>
                </a:solidFill>
              </a:rPr>
              <a:t>Merkezin başlıca misyonu nesli tehlike altında olan hayvanların korunması için deniz kaplumbağalarının nesillerini devam ettirmelerine hizmet edecek bilimsel araştırmalar, uygulamalı çalışmalar yapmak ve bu konularda insanlarda duyarlık geliştirmektir.</a:t>
            </a:r>
            <a:br>
              <a:rPr lang="tr-TR" sz="2000" dirty="0">
                <a:solidFill>
                  <a:schemeClr val="tx1">
                    <a:lumMod val="65000"/>
                    <a:lumOff val="35000"/>
                  </a:schemeClr>
                </a:solidFill>
              </a:rPr>
            </a:br>
            <a:r>
              <a:rPr lang="tr-TR" sz="2000" dirty="0">
                <a:solidFill>
                  <a:schemeClr val="tx1">
                    <a:lumMod val="65000"/>
                    <a:lumOff val="35000"/>
                  </a:schemeClr>
                </a:solidFill>
              </a:rPr>
              <a:t> </a:t>
            </a:r>
          </a:p>
          <a:p>
            <a:r>
              <a:rPr lang="tr-TR" sz="2000" b="1" dirty="0">
                <a:solidFill>
                  <a:schemeClr val="tx1">
                    <a:lumMod val="65000"/>
                    <a:lumOff val="35000"/>
                  </a:schemeClr>
                </a:solidFill>
              </a:rPr>
              <a:t>Vizyonumuz;</a:t>
            </a:r>
            <a:br>
              <a:rPr lang="tr-TR" sz="2000" dirty="0">
                <a:solidFill>
                  <a:schemeClr val="tx1">
                    <a:lumMod val="65000"/>
                    <a:lumOff val="35000"/>
                  </a:schemeClr>
                </a:solidFill>
              </a:rPr>
            </a:br>
            <a:r>
              <a:rPr lang="tr-TR" sz="2000" dirty="0">
                <a:solidFill>
                  <a:schemeClr val="tx1">
                    <a:lumMod val="65000"/>
                    <a:lumOff val="35000"/>
                  </a:schemeClr>
                </a:solidFill>
              </a:rPr>
              <a:t>Deniz kaplumbağalarının korunması ve korunması için duyarlı ve bilgili insan gücü yetiştirilmesi konularında gerek akademik gerekse sivil toplum örgütleri arasında dünya öncüleri arasında yer almak bu alanlarda uluslar arası platformda saygın bir kurum haline gelmek.</a:t>
            </a:r>
            <a:br>
              <a:rPr lang="tr-TR" sz="2000" dirty="0">
                <a:solidFill>
                  <a:schemeClr val="tx1">
                    <a:lumMod val="65000"/>
                    <a:lumOff val="35000"/>
                  </a:schemeClr>
                </a:solidFill>
              </a:rPr>
            </a:br>
            <a:r>
              <a:rPr lang="tr-TR" sz="2000" dirty="0">
                <a:solidFill>
                  <a:schemeClr val="tx1">
                    <a:lumMod val="65000"/>
                    <a:lumOff val="35000"/>
                  </a:schemeClr>
                </a:solidFill>
              </a:rPr>
              <a:t> </a:t>
            </a:r>
          </a:p>
          <a:p>
            <a:pPr algn="just"/>
            <a:endParaRPr lang="tr-TR" b="0" i="0" dirty="0">
              <a:solidFill>
                <a:srgbClr val="333333"/>
              </a:solidFill>
              <a:effectLst/>
              <a:latin typeface="Source Sans Pro" panose="020B0503030403020204" pitchFamily="34" charset="0"/>
            </a:endParaRPr>
          </a:p>
        </p:txBody>
      </p:sp>
      <p:sp>
        <p:nvSpPr>
          <p:cNvPr id="4" name="Metin kutusu 3">
            <a:extLst>
              <a:ext uri="{FF2B5EF4-FFF2-40B4-BE49-F238E27FC236}">
                <a16:creationId xmlns:a16="http://schemas.microsoft.com/office/drawing/2014/main" id="{3A9C5EB6-0855-09DD-74A0-4287486039B1}"/>
              </a:ext>
            </a:extLst>
          </p:cNvPr>
          <p:cNvSpPr txBox="1"/>
          <p:nvPr/>
        </p:nvSpPr>
        <p:spPr>
          <a:xfrm>
            <a:off x="1798074" y="577235"/>
            <a:ext cx="6577781" cy="769441"/>
          </a:xfrm>
          <a:prstGeom prst="rect">
            <a:avLst/>
          </a:prstGeom>
          <a:noFill/>
        </p:spPr>
        <p:txBody>
          <a:bodyPr wrap="square" rtlCol="0">
            <a:spAutoFit/>
          </a:bodyPr>
          <a:lstStyle/>
          <a:p>
            <a:r>
              <a:rPr lang="tr-TR" sz="4400" b="1" dirty="0">
                <a:solidFill>
                  <a:srgbClr val="333333"/>
                </a:solidFill>
                <a:latin typeface="Times New Roman" panose="02020603050405020304" pitchFamily="18" charset="0"/>
                <a:cs typeface="Times New Roman" panose="02020603050405020304" pitchFamily="18" charset="0"/>
              </a:rPr>
              <a:t>Misyon ve Vizyon</a:t>
            </a:r>
          </a:p>
        </p:txBody>
      </p:sp>
    </p:spTree>
    <p:extLst>
      <p:ext uri="{BB962C8B-B14F-4D97-AF65-F5344CB8AC3E}">
        <p14:creationId xmlns:p14="http://schemas.microsoft.com/office/powerpoint/2010/main" val="624837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D56AA7-CE36-92E0-D80F-07935CC1F87C}"/>
              </a:ext>
            </a:extLst>
          </p:cNvPr>
          <p:cNvSpPr>
            <a:spLocks noGrp="1"/>
          </p:cNvSpPr>
          <p:nvPr>
            <p:ph type="ctrTitle"/>
          </p:nvPr>
        </p:nvSpPr>
        <p:spPr/>
        <p:txBody>
          <a:bodyPr/>
          <a:lstStyle/>
          <a:p>
            <a:r>
              <a:rPr lang="tr-TR" dirty="0">
                <a:latin typeface="Times New Roman" panose="02020603050405020304" pitchFamily="18" charset="0"/>
                <a:cs typeface="Times New Roman" panose="02020603050405020304" pitchFamily="18" charset="0"/>
              </a:rPr>
              <a:t>2023 Yılı Faaliyet Bilgileri</a:t>
            </a:r>
            <a:endParaRPr lang="tr-TR" dirty="0"/>
          </a:p>
        </p:txBody>
      </p:sp>
      <p:sp>
        <p:nvSpPr>
          <p:cNvPr id="3" name="Alt Başlık 2">
            <a:extLst>
              <a:ext uri="{FF2B5EF4-FFF2-40B4-BE49-F238E27FC236}">
                <a16:creationId xmlns:a16="http://schemas.microsoft.com/office/drawing/2014/main" id="{E725810E-CC9F-7200-76D7-B1825B01B1DD}"/>
              </a:ext>
            </a:extLst>
          </p:cNvPr>
          <p:cNvSpPr>
            <a:spLocks noGrp="1"/>
          </p:cNvSpPr>
          <p:nvPr>
            <p:ph type="subTitle" idx="1"/>
          </p:nvPr>
        </p:nvSpPr>
        <p:spPr/>
        <p:txBody>
          <a:bodyPr/>
          <a:lstStyle/>
          <a:p>
            <a:endParaRPr lang="tr-TR"/>
          </a:p>
        </p:txBody>
      </p:sp>
    </p:spTree>
    <p:extLst>
      <p:ext uri="{BB962C8B-B14F-4D97-AF65-F5344CB8AC3E}">
        <p14:creationId xmlns:p14="http://schemas.microsoft.com/office/powerpoint/2010/main" val="4064831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F0EB019-D709-4673-B856-24B85B99E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0866DA9-5D88-42EA-A7A5-72245E5F8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34" name="Freeform 5">
            <a:extLst>
              <a:ext uri="{FF2B5EF4-FFF2-40B4-BE49-F238E27FC236}">
                <a16:creationId xmlns:a16="http://schemas.microsoft.com/office/drawing/2014/main" id="{2F1EAD63-88F7-4C03-9CFF-FD14BEFB6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Başlık 1">
            <a:extLst>
              <a:ext uri="{FF2B5EF4-FFF2-40B4-BE49-F238E27FC236}">
                <a16:creationId xmlns:a16="http://schemas.microsoft.com/office/drawing/2014/main" id="{95E47527-E964-CFC5-CF1F-2F0AF5689A4D}"/>
              </a:ext>
            </a:extLst>
          </p:cNvPr>
          <p:cNvSpPr>
            <a:spLocks noGrp="1"/>
          </p:cNvSpPr>
          <p:nvPr>
            <p:ph type="title"/>
          </p:nvPr>
        </p:nvSpPr>
        <p:spPr>
          <a:xfrm>
            <a:off x="541867" y="787400"/>
            <a:ext cx="7145866" cy="778933"/>
          </a:xfrm>
        </p:spPr>
        <p:txBody>
          <a:bodyPr anchor="ctr">
            <a:normAutofit/>
          </a:bodyPr>
          <a:lstStyle/>
          <a:p>
            <a:r>
              <a:rPr lang="tr-TR" sz="3200">
                <a:solidFill>
                  <a:srgbClr val="FEFFFF"/>
                </a:solidFill>
              </a:rPr>
              <a:t>Koruma çalışmaları</a:t>
            </a:r>
          </a:p>
        </p:txBody>
      </p:sp>
      <p:sp>
        <p:nvSpPr>
          <p:cNvPr id="3" name="İçerik Yer Tutucusu 2">
            <a:extLst>
              <a:ext uri="{FF2B5EF4-FFF2-40B4-BE49-F238E27FC236}">
                <a16:creationId xmlns:a16="http://schemas.microsoft.com/office/drawing/2014/main" id="{42B5A941-99EB-205E-B68A-AFD79BB16032}"/>
              </a:ext>
            </a:extLst>
          </p:cNvPr>
          <p:cNvSpPr>
            <a:spLocks noGrp="1"/>
          </p:cNvSpPr>
          <p:nvPr>
            <p:ph idx="1"/>
          </p:nvPr>
        </p:nvSpPr>
        <p:spPr>
          <a:xfrm>
            <a:off x="541866" y="2032000"/>
            <a:ext cx="7145867" cy="3879222"/>
          </a:xfrm>
        </p:spPr>
        <p:txBody>
          <a:bodyPr>
            <a:normAutofit/>
          </a:bodyPr>
          <a:lstStyle/>
          <a:p>
            <a:r>
              <a:rPr lang="tr-TR">
                <a:solidFill>
                  <a:srgbClr val="FEFFFF"/>
                </a:solidFill>
                <a:latin typeface="Times New Roman" panose="02020603050405020304" pitchFamily="18" charset="0"/>
                <a:cs typeface="Times New Roman" panose="02020603050405020304" pitchFamily="18" charset="0"/>
              </a:rPr>
              <a:t>Deprem bölgesi olan Hatay -Samandağ'da deniz kaplumbağaları izleme ve koruma çalışmaları tamamlandı (17 Mayıs-17 Eylül 2023).</a:t>
            </a:r>
          </a:p>
          <a:p>
            <a:r>
              <a:rPr lang="tr-TR">
                <a:solidFill>
                  <a:srgbClr val="FEFFFF"/>
                </a:solidFill>
                <a:latin typeface="Times New Roman" panose="02020603050405020304" pitchFamily="18" charset="0"/>
                <a:cs typeface="Times New Roman" panose="02020603050405020304" pitchFamily="18" charset="0"/>
              </a:rPr>
              <a:t>Samandağ-Hatay’da halk günü etkinliği yapılarak deniz kaplumbağa konusunda bilgilendirildi</a:t>
            </a:r>
            <a:endParaRPr lang="tr-TR">
              <a:solidFill>
                <a:srgbClr val="FEFFFF"/>
              </a:solidFill>
            </a:endParaRPr>
          </a:p>
        </p:txBody>
      </p:sp>
      <p:grpSp>
        <p:nvGrpSpPr>
          <p:cNvPr id="18" name="Grup 17">
            <a:extLst>
              <a:ext uri="{FF2B5EF4-FFF2-40B4-BE49-F238E27FC236}">
                <a16:creationId xmlns:a16="http://schemas.microsoft.com/office/drawing/2014/main" id="{0DB4BAF8-4A98-F74D-5590-207C01BB80D5}"/>
              </a:ext>
            </a:extLst>
          </p:cNvPr>
          <p:cNvGrpSpPr/>
          <p:nvPr/>
        </p:nvGrpSpPr>
        <p:grpSpPr>
          <a:xfrm>
            <a:off x="8229599" y="1627650"/>
            <a:ext cx="3790188" cy="2251565"/>
            <a:chOff x="6096000" y="2971624"/>
            <a:chExt cx="5292212" cy="3022522"/>
          </a:xfrm>
        </p:grpSpPr>
        <p:pic>
          <p:nvPicPr>
            <p:cNvPr id="14" name="Resim 13" descr="dış mekan, yer, gökyüzü, kumsal içeren bir resim&#10;&#10;Açıklama otomatik olarak oluşturuldu">
              <a:extLst>
                <a:ext uri="{FF2B5EF4-FFF2-40B4-BE49-F238E27FC236}">
                  <a16:creationId xmlns:a16="http://schemas.microsoft.com/office/drawing/2014/main" id="{04F93E58-511C-CA80-CBD6-C60FBEFBFB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971624"/>
              <a:ext cx="5292212" cy="3022522"/>
            </a:xfrm>
            <a:prstGeom prst="rect">
              <a:avLst/>
            </a:prstGeom>
          </p:spPr>
        </p:pic>
        <p:sp>
          <p:nvSpPr>
            <p:cNvPr id="17" name="Metin kutusu 16">
              <a:extLst>
                <a:ext uri="{FF2B5EF4-FFF2-40B4-BE49-F238E27FC236}">
                  <a16:creationId xmlns:a16="http://schemas.microsoft.com/office/drawing/2014/main" id="{DC736C77-E903-CAD9-5B4C-DDD1115FE093}"/>
                </a:ext>
              </a:extLst>
            </p:cNvPr>
            <p:cNvSpPr txBox="1"/>
            <p:nvPr/>
          </p:nvSpPr>
          <p:spPr>
            <a:xfrm>
              <a:off x="6186948" y="5624814"/>
              <a:ext cx="327334" cy="369332"/>
            </a:xfrm>
            <a:prstGeom prst="rect">
              <a:avLst/>
            </a:prstGeom>
            <a:noFill/>
          </p:spPr>
          <p:txBody>
            <a:bodyPr wrap="none" rtlCol="0">
              <a:spAutoFit/>
            </a:bodyPr>
            <a:lstStyle/>
            <a:p>
              <a:pPr defTabSz="256764">
                <a:spcAft>
                  <a:spcPts val="648"/>
                </a:spcAft>
              </a:pPr>
              <a:r>
                <a:rPr lang="tr-TR" sz="1011" b="1" kern="1200">
                  <a:solidFill>
                    <a:schemeClr val="bg1"/>
                  </a:solidFill>
                  <a:latin typeface="+mn-lt"/>
                  <a:ea typeface="+mn-ea"/>
                  <a:cs typeface="+mn-cs"/>
                </a:rPr>
                <a:t>B</a:t>
              </a:r>
              <a:endParaRPr lang="tr-TR" b="1">
                <a:solidFill>
                  <a:schemeClr val="bg1"/>
                </a:solidFill>
              </a:endParaRPr>
            </a:p>
          </p:txBody>
        </p:sp>
      </p:grpSp>
      <p:grpSp>
        <p:nvGrpSpPr>
          <p:cNvPr id="16" name="Grup 15">
            <a:extLst>
              <a:ext uri="{FF2B5EF4-FFF2-40B4-BE49-F238E27FC236}">
                <a16:creationId xmlns:a16="http://schemas.microsoft.com/office/drawing/2014/main" id="{EB32AAA3-012E-A4C2-131F-51D6B8D9C561}"/>
              </a:ext>
            </a:extLst>
          </p:cNvPr>
          <p:cNvGrpSpPr/>
          <p:nvPr/>
        </p:nvGrpSpPr>
        <p:grpSpPr>
          <a:xfrm>
            <a:off x="2368544" y="3604090"/>
            <a:ext cx="5610685" cy="3186132"/>
            <a:chOff x="838200" y="2965567"/>
            <a:chExt cx="4943169" cy="3028579"/>
          </a:xfrm>
        </p:grpSpPr>
        <p:pic>
          <p:nvPicPr>
            <p:cNvPr id="8" name="Resim 7" descr="dış mekan, kişi, şahıs, yer, giyim içeren bir resim&#10;&#10;Açıklama otomatik olarak oluşturuldu">
              <a:extLst>
                <a:ext uri="{FF2B5EF4-FFF2-40B4-BE49-F238E27FC236}">
                  <a16:creationId xmlns:a16="http://schemas.microsoft.com/office/drawing/2014/main" id="{3EBC2228-0358-6E14-BE72-905470603291}"/>
                </a:ext>
              </a:extLst>
            </p:cNvPr>
            <p:cNvPicPr>
              <a:picLocks noChangeAspect="1"/>
            </p:cNvPicPr>
            <p:nvPr/>
          </p:nvPicPr>
          <p:blipFill rotWithShape="1">
            <a:blip r:embed="rId3">
              <a:extLst>
                <a:ext uri="{28A0092B-C50C-407E-A947-70E740481C1C}">
                  <a14:useLocalDpi xmlns:a14="http://schemas.microsoft.com/office/drawing/2010/main" val="0"/>
                </a:ext>
              </a:extLst>
            </a:blip>
            <a:srcRect l="10355"/>
            <a:stretch/>
          </p:blipFill>
          <p:spPr>
            <a:xfrm>
              <a:off x="838200" y="2965567"/>
              <a:ext cx="4943169" cy="3028579"/>
            </a:xfrm>
            <a:prstGeom prst="rect">
              <a:avLst/>
            </a:prstGeom>
          </p:spPr>
        </p:pic>
        <p:sp>
          <p:nvSpPr>
            <p:cNvPr id="15" name="Metin kutusu 14">
              <a:extLst>
                <a:ext uri="{FF2B5EF4-FFF2-40B4-BE49-F238E27FC236}">
                  <a16:creationId xmlns:a16="http://schemas.microsoft.com/office/drawing/2014/main" id="{2308DA86-78D0-3FB7-F967-07B256FCA1E0}"/>
                </a:ext>
              </a:extLst>
            </p:cNvPr>
            <p:cNvSpPr txBox="1"/>
            <p:nvPr/>
          </p:nvSpPr>
          <p:spPr>
            <a:xfrm>
              <a:off x="838200" y="5624814"/>
              <a:ext cx="327334" cy="369332"/>
            </a:xfrm>
            <a:prstGeom prst="rect">
              <a:avLst/>
            </a:prstGeom>
            <a:noFill/>
          </p:spPr>
          <p:txBody>
            <a:bodyPr wrap="none" rtlCol="0">
              <a:spAutoFit/>
            </a:bodyPr>
            <a:lstStyle/>
            <a:p>
              <a:pPr defTabSz="140818">
                <a:spcAft>
                  <a:spcPts val="336"/>
                </a:spcAft>
              </a:pPr>
              <a:r>
                <a:rPr lang="tr-TR" sz="554" b="1" kern="1200">
                  <a:solidFill>
                    <a:schemeClr val="bg1"/>
                  </a:solidFill>
                  <a:latin typeface="+mn-lt"/>
                  <a:ea typeface="+mn-ea"/>
                  <a:cs typeface="+mn-cs"/>
                </a:rPr>
                <a:t>A</a:t>
              </a:r>
              <a:endParaRPr lang="tr-TR" b="1">
                <a:solidFill>
                  <a:schemeClr val="bg1"/>
                </a:solidFill>
              </a:endParaRPr>
            </a:p>
          </p:txBody>
        </p:sp>
      </p:grpSp>
    </p:spTree>
    <p:extLst>
      <p:ext uri="{BB962C8B-B14F-4D97-AF65-F5344CB8AC3E}">
        <p14:creationId xmlns:p14="http://schemas.microsoft.com/office/powerpoint/2010/main" val="215638684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F8099A-DAFE-CD07-ED45-AF6D6FB05BED}"/>
              </a:ext>
            </a:extLst>
          </p:cNvPr>
          <p:cNvSpPr>
            <a:spLocks noGrp="1"/>
          </p:cNvSpPr>
          <p:nvPr>
            <p:ph type="title"/>
          </p:nvPr>
        </p:nvSpPr>
        <p:spPr>
          <a:xfrm>
            <a:off x="1805524" y="631526"/>
            <a:ext cx="8911687" cy="1280890"/>
          </a:xfrm>
        </p:spPr>
        <p:txBody>
          <a:bodyPr>
            <a:normAutofit/>
          </a:bodyPr>
          <a:lstStyle/>
          <a:p>
            <a:r>
              <a:rPr lang="tr-TR" dirty="0">
                <a:latin typeface="Times New Roman" panose="02020603050405020304" pitchFamily="18" charset="0"/>
                <a:cs typeface="Times New Roman" panose="02020603050405020304" pitchFamily="18" charset="0"/>
              </a:rPr>
              <a:t>Çanakkale’den ilk kez yuva kaydı</a:t>
            </a:r>
          </a:p>
        </p:txBody>
      </p:sp>
      <p:sp>
        <p:nvSpPr>
          <p:cNvPr id="4" name="Metin kutusu 3">
            <a:extLst>
              <a:ext uri="{FF2B5EF4-FFF2-40B4-BE49-F238E27FC236}">
                <a16:creationId xmlns:a16="http://schemas.microsoft.com/office/drawing/2014/main" id="{9CEC810D-A8F5-81E4-A943-DE2B7040285C}"/>
              </a:ext>
            </a:extLst>
          </p:cNvPr>
          <p:cNvSpPr txBox="1"/>
          <p:nvPr/>
        </p:nvSpPr>
        <p:spPr>
          <a:xfrm>
            <a:off x="634180" y="1386805"/>
            <a:ext cx="10923640" cy="707886"/>
          </a:xfrm>
          <a:prstGeom prst="rect">
            <a:avLst/>
          </a:prstGeom>
          <a:noFill/>
        </p:spPr>
        <p:txBody>
          <a:bodyPr wrap="square">
            <a:spAutoFit/>
          </a:bodyPr>
          <a:lstStyle/>
          <a:p>
            <a:r>
              <a:rPr lang="tr-TR" sz="2000" b="0" i="0" dirty="0">
                <a:solidFill>
                  <a:srgbClr val="333333"/>
                </a:solidFill>
                <a:effectLst/>
                <a:latin typeface="Times New Roman" panose="02020603050405020304" pitchFamily="18" charset="0"/>
                <a:cs typeface="Times New Roman" panose="02020603050405020304" pitchFamily="18" charset="0"/>
              </a:rPr>
              <a:t>Gökçeada'da Aydıncık kumsalında </a:t>
            </a:r>
            <a:r>
              <a:rPr lang="tr-TR" sz="2000" b="0" i="1" dirty="0">
                <a:solidFill>
                  <a:srgbClr val="333333"/>
                </a:solidFill>
                <a:effectLst/>
                <a:latin typeface="Times New Roman" panose="02020603050405020304" pitchFamily="18" charset="0"/>
                <a:cs typeface="Times New Roman" panose="02020603050405020304" pitchFamily="18" charset="0"/>
              </a:rPr>
              <a:t>C. </a:t>
            </a:r>
            <a:r>
              <a:rPr lang="tr-TR" sz="2000" b="0" i="1" dirty="0" err="1">
                <a:solidFill>
                  <a:srgbClr val="333333"/>
                </a:solidFill>
                <a:effectLst/>
                <a:latin typeface="Times New Roman" panose="02020603050405020304" pitchFamily="18" charset="0"/>
                <a:cs typeface="Times New Roman" panose="02020603050405020304" pitchFamily="18" charset="0"/>
              </a:rPr>
              <a:t>caretta</a:t>
            </a:r>
            <a:r>
              <a:rPr lang="tr-TR" sz="2000" b="0" i="0" dirty="0">
                <a:solidFill>
                  <a:srgbClr val="333333"/>
                </a:solidFill>
                <a:effectLst/>
                <a:latin typeface="Times New Roman" panose="02020603050405020304" pitchFamily="18" charset="0"/>
                <a:cs typeface="Times New Roman" panose="02020603050405020304" pitchFamily="18" charset="0"/>
              </a:rPr>
              <a:t> türü deniz kaplumbağası yuvası bulunmuştur.  5 Ekim 2023 tarihinde kontrol açılışı yaparak yuvaya ait bilgileri bilimsel olarak kayıt altına almıştır. </a:t>
            </a:r>
          </a:p>
        </p:txBody>
      </p:sp>
      <p:sp>
        <p:nvSpPr>
          <p:cNvPr id="11" name="Metin kutusu 10">
            <a:extLst>
              <a:ext uri="{FF2B5EF4-FFF2-40B4-BE49-F238E27FC236}">
                <a16:creationId xmlns:a16="http://schemas.microsoft.com/office/drawing/2014/main" id="{9E815E00-7455-CD1C-7BDC-CE4DCE35779B}"/>
              </a:ext>
            </a:extLst>
          </p:cNvPr>
          <p:cNvSpPr txBox="1"/>
          <p:nvPr/>
        </p:nvSpPr>
        <p:spPr>
          <a:xfrm>
            <a:off x="1421580" y="6273225"/>
            <a:ext cx="10606548" cy="338554"/>
          </a:xfrm>
          <a:prstGeom prst="rect">
            <a:avLst/>
          </a:prstGeom>
          <a:noFill/>
        </p:spPr>
        <p:txBody>
          <a:bodyPr wrap="square" rtlCol="0">
            <a:spAutoFit/>
          </a:bodyPr>
          <a:lstStyle/>
          <a:p>
            <a:r>
              <a:rPr lang="tr-TR" sz="1600" dirty="0">
                <a:latin typeface="Times New Roman" panose="02020603050405020304" pitchFamily="18" charset="0"/>
                <a:cs typeface="Times New Roman" panose="02020603050405020304" pitchFamily="18" charset="0"/>
              </a:rPr>
              <a:t>A) Kumsalda yapılan bilimsel kayıt ; B) Yuva içerisinde bulunan yavru </a:t>
            </a:r>
            <a:r>
              <a:rPr lang="tr-TR" sz="1600" i="1" dirty="0">
                <a:latin typeface="Times New Roman" panose="02020603050405020304" pitchFamily="18" charset="0"/>
                <a:cs typeface="Times New Roman" panose="02020603050405020304" pitchFamily="18" charset="0"/>
              </a:rPr>
              <a:t>C. </a:t>
            </a:r>
            <a:r>
              <a:rPr lang="tr-TR" sz="1600" i="1" dirty="0" err="1">
                <a:latin typeface="Times New Roman" panose="02020603050405020304" pitchFamily="18" charset="0"/>
                <a:cs typeface="Times New Roman" panose="02020603050405020304" pitchFamily="18" charset="0"/>
              </a:rPr>
              <a:t>caretta</a:t>
            </a:r>
            <a:r>
              <a:rPr lang="tr-TR" sz="1600" i="1" dirty="0">
                <a:latin typeface="Times New Roman" panose="02020603050405020304" pitchFamily="18" charset="0"/>
                <a:cs typeface="Times New Roman" panose="02020603050405020304" pitchFamily="18" charset="0"/>
              </a:rPr>
              <a:t> </a:t>
            </a:r>
            <a:r>
              <a:rPr lang="tr-TR" sz="1600" dirty="0">
                <a:latin typeface="Times New Roman" panose="02020603050405020304" pitchFamily="18" charset="0"/>
                <a:cs typeface="Times New Roman" panose="02020603050405020304" pitchFamily="18" charset="0"/>
              </a:rPr>
              <a:t>bireyleri </a:t>
            </a:r>
          </a:p>
        </p:txBody>
      </p:sp>
      <p:grpSp>
        <p:nvGrpSpPr>
          <p:cNvPr id="13" name="Grup 12">
            <a:extLst>
              <a:ext uri="{FF2B5EF4-FFF2-40B4-BE49-F238E27FC236}">
                <a16:creationId xmlns:a16="http://schemas.microsoft.com/office/drawing/2014/main" id="{1B044B80-FD67-027D-FE9B-94A2FB40ACA3}"/>
              </a:ext>
            </a:extLst>
          </p:cNvPr>
          <p:cNvGrpSpPr/>
          <p:nvPr/>
        </p:nvGrpSpPr>
        <p:grpSpPr>
          <a:xfrm>
            <a:off x="631723" y="2226538"/>
            <a:ext cx="5341918" cy="3743086"/>
            <a:chOff x="634180" y="2398292"/>
            <a:chExt cx="5341918" cy="3743086"/>
          </a:xfrm>
        </p:grpSpPr>
        <p:pic>
          <p:nvPicPr>
            <p:cNvPr id="6" name="Resim 5" descr="kişi, şahıs, giyim, dış mekan, gökyüzü içeren bir resim&#10;&#10;Açıklama otomatik olarak oluşturuldu">
              <a:extLst>
                <a:ext uri="{FF2B5EF4-FFF2-40B4-BE49-F238E27FC236}">
                  <a16:creationId xmlns:a16="http://schemas.microsoft.com/office/drawing/2014/main" id="{035865AB-7C79-A9AE-B027-8EC5D4BCA7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180" y="2398292"/>
              <a:ext cx="5341918" cy="3743086"/>
            </a:xfrm>
            <a:prstGeom prst="rect">
              <a:avLst/>
            </a:prstGeom>
          </p:spPr>
        </p:pic>
        <p:sp>
          <p:nvSpPr>
            <p:cNvPr id="12" name="Metin kutusu 11">
              <a:extLst>
                <a:ext uri="{FF2B5EF4-FFF2-40B4-BE49-F238E27FC236}">
                  <a16:creationId xmlns:a16="http://schemas.microsoft.com/office/drawing/2014/main" id="{EBF28DD1-7BB1-8383-25D1-145F4E92D533}"/>
                </a:ext>
              </a:extLst>
            </p:cNvPr>
            <p:cNvSpPr txBox="1"/>
            <p:nvPr/>
          </p:nvSpPr>
          <p:spPr>
            <a:xfrm>
              <a:off x="5534604" y="2498975"/>
              <a:ext cx="314633" cy="369332"/>
            </a:xfrm>
            <a:prstGeom prst="rect">
              <a:avLst/>
            </a:prstGeom>
            <a:noFill/>
          </p:spPr>
          <p:txBody>
            <a:bodyPr wrap="square" rtlCol="0">
              <a:spAutoFit/>
            </a:bodyPr>
            <a:lstStyle/>
            <a:p>
              <a:r>
                <a:rPr lang="tr-TR" dirty="0"/>
                <a:t>A</a:t>
              </a:r>
            </a:p>
          </p:txBody>
        </p:sp>
      </p:grpSp>
      <p:grpSp>
        <p:nvGrpSpPr>
          <p:cNvPr id="15" name="Grup 14">
            <a:extLst>
              <a:ext uri="{FF2B5EF4-FFF2-40B4-BE49-F238E27FC236}">
                <a16:creationId xmlns:a16="http://schemas.microsoft.com/office/drawing/2014/main" id="{66364AC6-3783-A42F-A6EA-4D573AD42485}"/>
              </a:ext>
            </a:extLst>
          </p:cNvPr>
          <p:cNvGrpSpPr/>
          <p:nvPr/>
        </p:nvGrpSpPr>
        <p:grpSpPr>
          <a:xfrm>
            <a:off x="6096000" y="2132269"/>
            <a:ext cx="5584179" cy="3760286"/>
            <a:chOff x="6096000" y="2381092"/>
            <a:chExt cx="5584179" cy="3760286"/>
          </a:xfrm>
        </p:grpSpPr>
        <p:pic>
          <p:nvPicPr>
            <p:cNvPr id="8" name="Resim 7" descr="yer içeren bir resim&#10;&#10;Açıklama otomatik olarak orta güvenilirlik düzeyiyle oluşturuldu">
              <a:extLst>
                <a:ext uri="{FF2B5EF4-FFF2-40B4-BE49-F238E27FC236}">
                  <a16:creationId xmlns:a16="http://schemas.microsoft.com/office/drawing/2014/main" id="{17CB8F15-CB94-D6F9-99DE-3EA7599CFE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946767" y="1530325"/>
              <a:ext cx="3760286" cy="5461820"/>
            </a:xfrm>
            <a:prstGeom prst="rect">
              <a:avLst/>
            </a:prstGeom>
          </p:spPr>
        </p:pic>
        <p:sp>
          <p:nvSpPr>
            <p:cNvPr id="14" name="Metin kutusu 13">
              <a:extLst>
                <a:ext uri="{FF2B5EF4-FFF2-40B4-BE49-F238E27FC236}">
                  <a16:creationId xmlns:a16="http://schemas.microsoft.com/office/drawing/2014/main" id="{D631E696-C694-2F3D-32D2-5B7B6F1121BF}"/>
                </a:ext>
              </a:extLst>
            </p:cNvPr>
            <p:cNvSpPr txBox="1"/>
            <p:nvPr/>
          </p:nvSpPr>
          <p:spPr>
            <a:xfrm>
              <a:off x="11076040" y="2439202"/>
              <a:ext cx="604139" cy="369332"/>
            </a:xfrm>
            <a:prstGeom prst="rect">
              <a:avLst/>
            </a:prstGeom>
            <a:noFill/>
          </p:spPr>
          <p:txBody>
            <a:bodyPr wrap="square" rtlCol="0">
              <a:spAutoFit/>
            </a:bodyPr>
            <a:lstStyle/>
            <a:p>
              <a:r>
                <a:rPr lang="tr-TR" dirty="0"/>
                <a:t>B</a:t>
              </a:r>
            </a:p>
          </p:txBody>
        </p:sp>
      </p:grpSp>
    </p:spTree>
    <p:extLst>
      <p:ext uri="{BB962C8B-B14F-4D97-AF65-F5344CB8AC3E}">
        <p14:creationId xmlns:p14="http://schemas.microsoft.com/office/powerpoint/2010/main" val="2856667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F8099A-DAFE-CD07-ED45-AF6D6FB05BED}"/>
              </a:ext>
            </a:extLst>
          </p:cNvPr>
          <p:cNvSpPr>
            <a:spLocks noGrp="1"/>
          </p:cNvSpPr>
          <p:nvPr>
            <p:ph type="title"/>
          </p:nvPr>
        </p:nvSpPr>
        <p:spPr>
          <a:xfrm>
            <a:off x="1454647" y="138341"/>
            <a:ext cx="10515600" cy="1325563"/>
          </a:xfrm>
        </p:spPr>
        <p:txBody>
          <a:bodyPr>
            <a:normAutofit fontScale="90000"/>
          </a:bodyPr>
          <a:lstStyle/>
          <a:p>
            <a:r>
              <a:rPr lang="tr-TR" sz="4400" dirty="0">
                <a:latin typeface="Times New Roman" panose="02020603050405020304" pitchFamily="18" charset="0"/>
                <a:cs typeface="Times New Roman" panose="02020603050405020304" pitchFamily="18" charset="0"/>
              </a:rPr>
              <a:t>Çanakkale kıyılarında ölü-yaralı kayıtlarının tutulması</a:t>
            </a:r>
          </a:p>
        </p:txBody>
      </p:sp>
      <p:sp>
        <p:nvSpPr>
          <p:cNvPr id="7" name="Metin kutusu 6">
            <a:extLst>
              <a:ext uri="{FF2B5EF4-FFF2-40B4-BE49-F238E27FC236}">
                <a16:creationId xmlns:a16="http://schemas.microsoft.com/office/drawing/2014/main" id="{7973F69B-9C4D-39F9-01B1-30BAD90C7FE7}"/>
              </a:ext>
            </a:extLst>
          </p:cNvPr>
          <p:cNvSpPr txBox="1"/>
          <p:nvPr/>
        </p:nvSpPr>
        <p:spPr>
          <a:xfrm>
            <a:off x="855933" y="1405257"/>
            <a:ext cx="9881420" cy="707886"/>
          </a:xfrm>
          <a:prstGeom prst="rect">
            <a:avLst/>
          </a:prstGeom>
          <a:noFill/>
        </p:spPr>
        <p:txBody>
          <a:bodyPr wrap="square" rtlCol="0">
            <a:spAutoFit/>
          </a:bodyPr>
          <a:lstStyle/>
          <a:p>
            <a:r>
              <a:rPr lang="tr-TR" sz="2000" dirty="0">
                <a:latin typeface="Times New Roman" panose="02020603050405020304" pitchFamily="18" charset="0"/>
                <a:cs typeface="Times New Roman" panose="02020603050405020304" pitchFamily="18" charset="0"/>
              </a:rPr>
              <a:t>2023 yılında ölü veya yaralı deniz kaplumbağaları ihbarları üzerine DEKUM faaliyet göstermiştir.  </a:t>
            </a:r>
          </a:p>
        </p:txBody>
      </p:sp>
      <p:sp>
        <p:nvSpPr>
          <p:cNvPr id="8" name="Metin kutusu 7">
            <a:extLst>
              <a:ext uri="{FF2B5EF4-FFF2-40B4-BE49-F238E27FC236}">
                <a16:creationId xmlns:a16="http://schemas.microsoft.com/office/drawing/2014/main" id="{A7E7D11F-FEE8-066A-3780-B591755D9B2A}"/>
              </a:ext>
            </a:extLst>
          </p:cNvPr>
          <p:cNvSpPr txBox="1"/>
          <p:nvPr/>
        </p:nvSpPr>
        <p:spPr>
          <a:xfrm>
            <a:off x="948461" y="2113143"/>
            <a:ext cx="8787581" cy="400110"/>
          </a:xfrm>
          <a:prstGeom prst="rect">
            <a:avLst/>
          </a:prstGeom>
          <a:noFill/>
        </p:spPr>
        <p:txBody>
          <a:bodyPr wrap="square" rtlCol="0">
            <a:spAutoFit/>
          </a:bodyPr>
          <a:lstStyle/>
          <a:p>
            <a:r>
              <a:rPr lang="tr-TR" sz="2000" dirty="0">
                <a:latin typeface="Times New Roman" panose="02020603050405020304" pitchFamily="18" charset="0"/>
                <a:cs typeface="Times New Roman" panose="02020603050405020304" pitchFamily="18" charset="0"/>
              </a:rPr>
              <a:t>2023 yılında altı adet yaralı-ölü deniz kaplumbağası Çanakkale kıyılarına vurmuştur. </a:t>
            </a:r>
          </a:p>
        </p:txBody>
      </p:sp>
      <p:graphicFrame>
        <p:nvGraphicFramePr>
          <p:cNvPr id="6" name="Tablo 5">
            <a:extLst>
              <a:ext uri="{FF2B5EF4-FFF2-40B4-BE49-F238E27FC236}">
                <a16:creationId xmlns:a16="http://schemas.microsoft.com/office/drawing/2014/main" id="{FE91D560-0F7A-D4E0-E8FC-89733E51E0C0}"/>
              </a:ext>
            </a:extLst>
          </p:cNvPr>
          <p:cNvGraphicFramePr>
            <a:graphicFrameLocks noGrp="1"/>
          </p:cNvGraphicFramePr>
          <p:nvPr>
            <p:extLst>
              <p:ext uri="{D42A27DB-BD31-4B8C-83A1-F6EECF244321}">
                <p14:modId xmlns:p14="http://schemas.microsoft.com/office/powerpoint/2010/main" val="146009439"/>
              </p:ext>
            </p:extLst>
          </p:nvPr>
        </p:nvGraphicFramePr>
        <p:xfrm>
          <a:off x="855933" y="2631581"/>
          <a:ext cx="9478296" cy="3549445"/>
        </p:xfrm>
        <a:graphic>
          <a:graphicData uri="http://schemas.openxmlformats.org/drawingml/2006/table">
            <a:tbl>
              <a:tblPr firstRow="1" bandRow="1">
                <a:tableStyleId>{5202B0CA-FC54-4496-8BCA-5EF66A818D29}</a:tableStyleId>
              </a:tblPr>
              <a:tblGrid>
                <a:gridCol w="2369574">
                  <a:extLst>
                    <a:ext uri="{9D8B030D-6E8A-4147-A177-3AD203B41FA5}">
                      <a16:colId xmlns:a16="http://schemas.microsoft.com/office/drawing/2014/main" val="2073645407"/>
                    </a:ext>
                  </a:extLst>
                </a:gridCol>
                <a:gridCol w="2369574">
                  <a:extLst>
                    <a:ext uri="{9D8B030D-6E8A-4147-A177-3AD203B41FA5}">
                      <a16:colId xmlns:a16="http://schemas.microsoft.com/office/drawing/2014/main" val="2442678585"/>
                    </a:ext>
                  </a:extLst>
                </a:gridCol>
                <a:gridCol w="2369574">
                  <a:extLst>
                    <a:ext uri="{9D8B030D-6E8A-4147-A177-3AD203B41FA5}">
                      <a16:colId xmlns:a16="http://schemas.microsoft.com/office/drawing/2014/main" val="2278269118"/>
                    </a:ext>
                  </a:extLst>
                </a:gridCol>
                <a:gridCol w="2369574">
                  <a:extLst>
                    <a:ext uri="{9D8B030D-6E8A-4147-A177-3AD203B41FA5}">
                      <a16:colId xmlns:a16="http://schemas.microsoft.com/office/drawing/2014/main" val="1068473539"/>
                    </a:ext>
                  </a:extLst>
                </a:gridCol>
              </a:tblGrid>
              <a:tr h="483413">
                <a:tc>
                  <a:txBody>
                    <a:bodyPr/>
                    <a:lstStyle/>
                    <a:p>
                      <a:r>
                        <a:rPr lang="tr-TR" sz="1600" dirty="0">
                          <a:latin typeface="Times New Roman" panose="02020603050405020304" pitchFamily="18" charset="0"/>
                          <a:cs typeface="Times New Roman" panose="02020603050405020304" pitchFamily="18" charset="0"/>
                        </a:rPr>
                        <a:t>Tarih</a:t>
                      </a:r>
                    </a:p>
                  </a:txBody>
                  <a:tcPr/>
                </a:tc>
                <a:tc>
                  <a:txBody>
                    <a:bodyPr/>
                    <a:lstStyle/>
                    <a:p>
                      <a:r>
                        <a:rPr lang="tr-TR" sz="1600" dirty="0">
                          <a:latin typeface="Times New Roman" panose="02020603050405020304" pitchFamily="18" charset="0"/>
                          <a:cs typeface="Times New Roman" panose="02020603050405020304" pitchFamily="18" charset="0"/>
                        </a:rPr>
                        <a:t>Tür</a:t>
                      </a:r>
                    </a:p>
                  </a:txBody>
                  <a:tcPr/>
                </a:tc>
                <a:tc>
                  <a:txBody>
                    <a:bodyPr/>
                    <a:lstStyle/>
                    <a:p>
                      <a:r>
                        <a:rPr lang="tr-TR" sz="1600" dirty="0">
                          <a:latin typeface="Times New Roman" panose="02020603050405020304" pitchFamily="18" charset="0"/>
                          <a:cs typeface="Times New Roman" panose="02020603050405020304" pitchFamily="18" charset="0"/>
                        </a:rPr>
                        <a:t>Konum</a:t>
                      </a:r>
                    </a:p>
                  </a:txBody>
                  <a:tcPr/>
                </a:tc>
                <a:tc>
                  <a:txBody>
                    <a:bodyPr/>
                    <a:lstStyle/>
                    <a:p>
                      <a:r>
                        <a:rPr lang="tr-TR" sz="1600" dirty="0">
                          <a:latin typeface="Times New Roman" panose="02020603050405020304" pitchFamily="18" charset="0"/>
                          <a:cs typeface="Times New Roman" panose="02020603050405020304" pitchFamily="18" charset="0"/>
                        </a:rPr>
                        <a:t>Not</a:t>
                      </a:r>
                    </a:p>
                  </a:txBody>
                  <a:tcPr/>
                </a:tc>
                <a:extLst>
                  <a:ext uri="{0D108BD9-81ED-4DB2-BD59-A6C34878D82A}">
                    <a16:rowId xmlns:a16="http://schemas.microsoft.com/office/drawing/2014/main" val="2638099567"/>
                  </a:ext>
                </a:extLst>
              </a:tr>
              <a:tr h="483413">
                <a:tc>
                  <a:txBody>
                    <a:bodyPr/>
                    <a:lstStyle/>
                    <a:p>
                      <a:pPr algn="l" fontAlgn="b"/>
                      <a:r>
                        <a:rPr lang="tr-TR" sz="1600" b="0" u="none" strike="noStrike" dirty="0">
                          <a:solidFill>
                            <a:srgbClr val="000000"/>
                          </a:solidFill>
                          <a:effectLst/>
                          <a:latin typeface="Times New Roman" panose="02020603050405020304" pitchFamily="18" charset="0"/>
                          <a:cs typeface="Times New Roman" panose="02020603050405020304" pitchFamily="18" charset="0"/>
                        </a:rPr>
                        <a:t>25.02.2023</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tr-TR" sz="1600" b="0" i="1" u="none" strike="noStrike" dirty="0">
                          <a:solidFill>
                            <a:srgbClr val="000000"/>
                          </a:solidFill>
                          <a:effectLst/>
                          <a:latin typeface="Times New Roman" panose="02020603050405020304" pitchFamily="18" charset="0"/>
                          <a:cs typeface="Times New Roman" panose="02020603050405020304" pitchFamily="18" charset="0"/>
                        </a:rPr>
                        <a:t>C. </a:t>
                      </a:r>
                      <a:r>
                        <a:rPr lang="tr-TR" sz="1600" b="0" i="1" u="none" strike="noStrike" dirty="0" err="1">
                          <a:solidFill>
                            <a:srgbClr val="000000"/>
                          </a:solidFill>
                          <a:effectLst/>
                          <a:latin typeface="Times New Roman" panose="02020603050405020304" pitchFamily="18" charset="0"/>
                          <a:cs typeface="Times New Roman" panose="02020603050405020304" pitchFamily="18" charset="0"/>
                        </a:rPr>
                        <a:t>caretta</a:t>
                      </a:r>
                      <a:endParaRPr lang="tr-TR" sz="16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tr-TR" sz="1600" b="0" u="none" strike="noStrike" dirty="0">
                          <a:solidFill>
                            <a:srgbClr val="000000"/>
                          </a:solidFill>
                          <a:effectLst/>
                          <a:latin typeface="Times New Roman" panose="02020603050405020304" pitchFamily="18" charset="0"/>
                          <a:cs typeface="Times New Roman" panose="02020603050405020304" pitchFamily="18" charset="0"/>
                        </a:rPr>
                        <a:t>Tekirdağ balık hali</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a:r>
                        <a:rPr lang="tr-TR" sz="1600" dirty="0">
                          <a:latin typeface="Times New Roman" panose="02020603050405020304" pitchFamily="18" charset="0"/>
                          <a:cs typeface="Times New Roman" panose="02020603050405020304" pitchFamily="18" charset="0"/>
                        </a:rPr>
                        <a:t>Yaralı- Denize geri döndü.</a:t>
                      </a:r>
                    </a:p>
                  </a:txBody>
                  <a:tcPr anchor="b"/>
                </a:tc>
                <a:extLst>
                  <a:ext uri="{0D108BD9-81ED-4DB2-BD59-A6C34878D82A}">
                    <a16:rowId xmlns:a16="http://schemas.microsoft.com/office/drawing/2014/main" val="4171962555"/>
                  </a:ext>
                </a:extLst>
              </a:tr>
              <a:tr h="483413">
                <a:tc>
                  <a:txBody>
                    <a:bodyPr/>
                    <a:lstStyle/>
                    <a:p>
                      <a:pPr algn="l" fontAlgn="b"/>
                      <a:r>
                        <a:rPr lang="tr-TR" sz="1600" b="0" u="none" strike="noStrike" dirty="0">
                          <a:solidFill>
                            <a:srgbClr val="000000"/>
                          </a:solidFill>
                          <a:effectLst/>
                          <a:latin typeface="Times New Roman" panose="02020603050405020304" pitchFamily="18" charset="0"/>
                          <a:cs typeface="Times New Roman" panose="02020603050405020304" pitchFamily="18" charset="0"/>
                        </a:rPr>
                        <a:t>20.04.2023</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tr-TR" sz="1600" b="0" i="1" u="none" strike="noStrike" dirty="0">
                          <a:solidFill>
                            <a:srgbClr val="000000"/>
                          </a:solidFill>
                          <a:effectLst/>
                          <a:latin typeface="Times New Roman" panose="02020603050405020304" pitchFamily="18" charset="0"/>
                          <a:cs typeface="Times New Roman" panose="02020603050405020304" pitchFamily="18" charset="0"/>
                        </a:rPr>
                        <a:t>C. </a:t>
                      </a:r>
                      <a:r>
                        <a:rPr lang="tr-TR" sz="1600" b="0" i="1" u="none" strike="noStrike" dirty="0" err="1">
                          <a:solidFill>
                            <a:srgbClr val="000000"/>
                          </a:solidFill>
                          <a:effectLst/>
                          <a:latin typeface="Times New Roman" panose="02020603050405020304" pitchFamily="18" charset="0"/>
                          <a:cs typeface="Times New Roman" panose="02020603050405020304" pitchFamily="18" charset="0"/>
                        </a:rPr>
                        <a:t>caretta</a:t>
                      </a:r>
                      <a:endParaRPr lang="tr-TR" sz="16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tr-TR" sz="1600" b="0" u="none" strike="noStrike" dirty="0">
                          <a:solidFill>
                            <a:srgbClr val="000000"/>
                          </a:solidFill>
                          <a:effectLst/>
                          <a:latin typeface="Times New Roman" panose="02020603050405020304" pitchFamily="18" charset="0"/>
                          <a:cs typeface="Times New Roman" panose="02020603050405020304" pitchFamily="18" charset="0"/>
                        </a:rPr>
                        <a:t>Tekirdağ liman içi</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a:r>
                        <a:rPr lang="tr-TR" sz="1600" dirty="0">
                          <a:latin typeface="Times New Roman" panose="02020603050405020304" pitchFamily="18" charset="0"/>
                          <a:cs typeface="Times New Roman" panose="02020603050405020304" pitchFamily="18" charset="0"/>
                        </a:rPr>
                        <a:t>Juvenil</a:t>
                      </a:r>
                    </a:p>
                  </a:txBody>
                  <a:tcPr anchor="b"/>
                </a:tc>
                <a:extLst>
                  <a:ext uri="{0D108BD9-81ED-4DB2-BD59-A6C34878D82A}">
                    <a16:rowId xmlns:a16="http://schemas.microsoft.com/office/drawing/2014/main" val="1993659884"/>
                  </a:ext>
                </a:extLst>
              </a:tr>
              <a:tr h="483413">
                <a:tc>
                  <a:txBody>
                    <a:bodyPr/>
                    <a:lstStyle/>
                    <a:p>
                      <a:pPr algn="l" fontAlgn="b"/>
                      <a:r>
                        <a:rPr lang="tr-TR" sz="1600" b="0" u="none" strike="noStrike" dirty="0">
                          <a:solidFill>
                            <a:srgbClr val="000000"/>
                          </a:solidFill>
                          <a:effectLst/>
                          <a:latin typeface="Times New Roman" panose="02020603050405020304" pitchFamily="18" charset="0"/>
                          <a:cs typeface="Times New Roman" panose="02020603050405020304" pitchFamily="18" charset="0"/>
                        </a:rPr>
                        <a:t>22.04.2023</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tr-TR" sz="1600" b="0" i="1" u="none" strike="noStrike" dirty="0">
                          <a:solidFill>
                            <a:srgbClr val="000000"/>
                          </a:solidFill>
                          <a:effectLst/>
                          <a:latin typeface="Times New Roman" panose="02020603050405020304" pitchFamily="18" charset="0"/>
                          <a:cs typeface="Times New Roman" panose="02020603050405020304" pitchFamily="18" charset="0"/>
                        </a:rPr>
                        <a:t>C. </a:t>
                      </a:r>
                      <a:r>
                        <a:rPr lang="tr-TR" sz="1600" b="0" i="1" u="none" strike="noStrike" dirty="0" err="1">
                          <a:solidFill>
                            <a:srgbClr val="000000"/>
                          </a:solidFill>
                          <a:effectLst/>
                          <a:latin typeface="Times New Roman" panose="02020603050405020304" pitchFamily="18" charset="0"/>
                          <a:cs typeface="Times New Roman" panose="02020603050405020304" pitchFamily="18" charset="0"/>
                        </a:rPr>
                        <a:t>caretta</a:t>
                      </a:r>
                      <a:endParaRPr lang="tr-TR" sz="16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tr-TR" sz="1600" b="0" u="none" strike="noStrike" dirty="0">
                          <a:solidFill>
                            <a:srgbClr val="000000"/>
                          </a:solidFill>
                          <a:effectLst/>
                          <a:latin typeface="Times New Roman" panose="02020603050405020304" pitchFamily="18" charset="0"/>
                          <a:cs typeface="Times New Roman" panose="02020603050405020304" pitchFamily="18" charset="0"/>
                        </a:rPr>
                        <a:t>Tekirdağ liman içi</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a:r>
                        <a:rPr lang="tr-TR" sz="1600" dirty="0">
                          <a:latin typeface="Times New Roman" panose="02020603050405020304" pitchFamily="18" charset="0"/>
                          <a:cs typeface="Times New Roman" panose="02020603050405020304" pitchFamily="18" charset="0"/>
                        </a:rPr>
                        <a:t>Juvenil</a:t>
                      </a:r>
                    </a:p>
                  </a:txBody>
                  <a:tcPr anchor="b"/>
                </a:tc>
                <a:extLst>
                  <a:ext uri="{0D108BD9-81ED-4DB2-BD59-A6C34878D82A}">
                    <a16:rowId xmlns:a16="http://schemas.microsoft.com/office/drawing/2014/main" val="4004845327"/>
                  </a:ext>
                </a:extLst>
              </a:tr>
              <a:tr h="566190">
                <a:tc>
                  <a:txBody>
                    <a:bodyPr/>
                    <a:lstStyle/>
                    <a:p>
                      <a:pPr algn="l" fontAlgn="b"/>
                      <a:r>
                        <a:rPr lang="tr-TR" sz="1600" b="0" u="none" strike="noStrike" dirty="0">
                          <a:solidFill>
                            <a:srgbClr val="000000"/>
                          </a:solidFill>
                          <a:effectLst/>
                          <a:latin typeface="Times New Roman" panose="02020603050405020304" pitchFamily="18" charset="0"/>
                          <a:cs typeface="Times New Roman" panose="02020603050405020304" pitchFamily="18" charset="0"/>
                        </a:rPr>
                        <a:t>23.04.2023</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tr-TR" sz="1600" b="0" i="1" u="none" strike="noStrike" dirty="0">
                          <a:solidFill>
                            <a:srgbClr val="000000"/>
                          </a:solidFill>
                          <a:effectLst/>
                          <a:latin typeface="Times New Roman" panose="02020603050405020304" pitchFamily="18" charset="0"/>
                          <a:cs typeface="Times New Roman" panose="02020603050405020304" pitchFamily="18" charset="0"/>
                        </a:rPr>
                        <a:t>C. </a:t>
                      </a:r>
                      <a:r>
                        <a:rPr lang="tr-TR" sz="1600" b="0" i="1" u="none" strike="noStrike" dirty="0" err="1">
                          <a:solidFill>
                            <a:srgbClr val="000000"/>
                          </a:solidFill>
                          <a:effectLst/>
                          <a:latin typeface="Times New Roman" panose="02020603050405020304" pitchFamily="18" charset="0"/>
                          <a:cs typeface="Times New Roman" panose="02020603050405020304" pitchFamily="18" charset="0"/>
                        </a:rPr>
                        <a:t>caretta</a:t>
                      </a:r>
                      <a:endParaRPr lang="tr-TR" sz="16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tr-TR" sz="1600" b="0" u="none" strike="noStrike" dirty="0">
                          <a:solidFill>
                            <a:srgbClr val="000000"/>
                          </a:solidFill>
                          <a:effectLst/>
                          <a:latin typeface="Times New Roman" panose="02020603050405020304" pitchFamily="18" charset="0"/>
                          <a:cs typeface="Times New Roman" panose="02020603050405020304" pitchFamily="18" charset="0"/>
                        </a:rPr>
                        <a:t>Çanakkale-Güzelyalı 116 jandarma kampı</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a:r>
                        <a:rPr lang="tr-TR" sz="1600" dirty="0">
                          <a:latin typeface="Times New Roman" panose="02020603050405020304" pitchFamily="18" charset="0"/>
                          <a:cs typeface="Times New Roman" panose="02020603050405020304" pitchFamily="18" charset="0"/>
                        </a:rPr>
                        <a:t>Juvenil</a:t>
                      </a:r>
                    </a:p>
                  </a:txBody>
                  <a:tcPr anchor="b"/>
                </a:tc>
                <a:extLst>
                  <a:ext uri="{0D108BD9-81ED-4DB2-BD59-A6C34878D82A}">
                    <a16:rowId xmlns:a16="http://schemas.microsoft.com/office/drawing/2014/main" val="4168231186"/>
                  </a:ext>
                </a:extLst>
              </a:tr>
              <a:tr h="483413">
                <a:tc>
                  <a:txBody>
                    <a:bodyPr/>
                    <a:lstStyle/>
                    <a:p>
                      <a:pPr algn="l" fontAlgn="b"/>
                      <a:r>
                        <a:rPr lang="tr-TR" sz="1600" b="0" u="none" strike="noStrike" dirty="0">
                          <a:solidFill>
                            <a:srgbClr val="000000"/>
                          </a:solidFill>
                          <a:effectLst/>
                          <a:latin typeface="Times New Roman" panose="02020603050405020304" pitchFamily="18" charset="0"/>
                          <a:cs typeface="Times New Roman" panose="02020603050405020304" pitchFamily="18" charset="0"/>
                        </a:rPr>
                        <a:t>1.05.2023</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tr-TR" sz="1600" b="0" i="1" u="none" strike="noStrike" dirty="0">
                          <a:solidFill>
                            <a:srgbClr val="000000"/>
                          </a:solidFill>
                          <a:effectLst/>
                          <a:latin typeface="Times New Roman" panose="02020603050405020304" pitchFamily="18" charset="0"/>
                          <a:cs typeface="Times New Roman" panose="02020603050405020304" pitchFamily="18" charset="0"/>
                        </a:rPr>
                        <a:t>C. </a:t>
                      </a:r>
                      <a:r>
                        <a:rPr lang="tr-TR" sz="1600" b="0" i="1" u="none" strike="noStrike" dirty="0" err="1">
                          <a:solidFill>
                            <a:srgbClr val="000000"/>
                          </a:solidFill>
                          <a:effectLst/>
                          <a:latin typeface="Times New Roman" panose="02020603050405020304" pitchFamily="18" charset="0"/>
                          <a:cs typeface="Times New Roman" panose="02020603050405020304" pitchFamily="18" charset="0"/>
                        </a:rPr>
                        <a:t>caretta</a:t>
                      </a:r>
                      <a:endParaRPr lang="tr-TR" sz="16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tr-TR" sz="1600" b="0" u="none" strike="noStrike" dirty="0">
                          <a:solidFill>
                            <a:srgbClr val="000000"/>
                          </a:solidFill>
                          <a:effectLst/>
                          <a:latin typeface="Times New Roman" panose="02020603050405020304" pitchFamily="18" charset="0"/>
                          <a:cs typeface="Times New Roman" panose="02020603050405020304" pitchFamily="18" charset="0"/>
                        </a:rPr>
                        <a:t>Tekirdağ yayla limanı</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a:r>
                        <a:rPr lang="tr-TR" sz="1600" dirty="0">
                          <a:latin typeface="Times New Roman" panose="02020603050405020304" pitchFamily="18" charset="0"/>
                          <a:cs typeface="Times New Roman" panose="02020603050405020304" pitchFamily="18" charset="0"/>
                        </a:rPr>
                        <a:t>Tekne çarpması</a:t>
                      </a:r>
                    </a:p>
                  </a:txBody>
                  <a:tcPr anchor="b"/>
                </a:tc>
                <a:extLst>
                  <a:ext uri="{0D108BD9-81ED-4DB2-BD59-A6C34878D82A}">
                    <a16:rowId xmlns:a16="http://schemas.microsoft.com/office/drawing/2014/main" val="3092431643"/>
                  </a:ext>
                </a:extLst>
              </a:tr>
              <a:tr h="566190">
                <a:tc>
                  <a:txBody>
                    <a:bodyPr/>
                    <a:lstStyle/>
                    <a:p>
                      <a:pPr algn="l" fontAlgn="b"/>
                      <a:r>
                        <a:rPr lang="tr-TR" sz="1600" b="0" u="none" strike="noStrike" dirty="0">
                          <a:solidFill>
                            <a:srgbClr val="000000"/>
                          </a:solidFill>
                          <a:effectLst/>
                          <a:latin typeface="Times New Roman" panose="02020603050405020304" pitchFamily="18" charset="0"/>
                          <a:cs typeface="Times New Roman" panose="02020603050405020304" pitchFamily="18" charset="0"/>
                        </a:rPr>
                        <a:t>2.05.2023</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tr-TR" sz="1600" b="0" i="1" u="none" strike="noStrike" dirty="0">
                          <a:solidFill>
                            <a:srgbClr val="000000"/>
                          </a:solidFill>
                          <a:effectLst/>
                          <a:latin typeface="Times New Roman" panose="02020603050405020304" pitchFamily="18" charset="0"/>
                          <a:cs typeface="Times New Roman" panose="02020603050405020304" pitchFamily="18" charset="0"/>
                        </a:rPr>
                        <a:t>C. </a:t>
                      </a:r>
                      <a:r>
                        <a:rPr lang="tr-TR" sz="1600" b="0" i="1" u="none" strike="noStrike" dirty="0" err="1">
                          <a:solidFill>
                            <a:srgbClr val="000000"/>
                          </a:solidFill>
                          <a:effectLst/>
                          <a:latin typeface="Times New Roman" panose="02020603050405020304" pitchFamily="18" charset="0"/>
                          <a:cs typeface="Times New Roman" panose="02020603050405020304" pitchFamily="18" charset="0"/>
                        </a:rPr>
                        <a:t>caretta</a:t>
                      </a:r>
                      <a:endParaRPr lang="tr-TR" sz="16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tr-TR" sz="1600" b="0" u="none" strike="noStrike" dirty="0">
                          <a:solidFill>
                            <a:srgbClr val="000000"/>
                          </a:solidFill>
                          <a:effectLst/>
                          <a:latin typeface="Times New Roman" panose="02020603050405020304" pitchFamily="18" charset="0"/>
                          <a:cs typeface="Times New Roman" panose="02020603050405020304" pitchFamily="18" charset="0"/>
                        </a:rPr>
                        <a:t>Çanakkale -Çardak kum adası</a:t>
                      </a:r>
                      <a:endParaRPr lang="tr-TR"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a:endParaRPr lang="tr-TR" sz="1600" dirty="0">
                        <a:latin typeface="Times New Roman" panose="02020603050405020304" pitchFamily="18" charset="0"/>
                        <a:cs typeface="Times New Roman" panose="02020603050405020304" pitchFamily="18" charset="0"/>
                      </a:endParaRPr>
                    </a:p>
                  </a:txBody>
                  <a:tcPr anchor="b"/>
                </a:tc>
                <a:extLst>
                  <a:ext uri="{0D108BD9-81ED-4DB2-BD59-A6C34878D82A}">
                    <a16:rowId xmlns:a16="http://schemas.microsoft.com/office/drawing/2014/main" val="860769905"/>
                  </a:ext>
                </a:extLst>
              </a:tr>
            </a:tbl>
          </a:graphicData>
        </a:graphic>
      </p:graphicFrame>
    </p:spTree>
    <p:extLst>
      <p:ext uri="{BB962C8B-B14F-4D97-AF65-F5344CB8AC3E}">
        <p14:creationId xmlns:p14="http://schemas.microsoft.com/office/powerpoint/2010/main" val="1293777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4BB528D3-6F98-583D-297C-9C44E1463BBF}"/>
              </a:ext>
            </a:extLst>
          </p:cNvPr>
          <p:cNvSpPr txBox="1">
            <a:spLocks/>
          </p:cNvSpPr>
          <p:nvPr/>
        </p:nvSpPr>
        <p:spPr>
          <a:xfrm>
            <a:off x="1242786" y="1542894"/>
            <a:ext cx="10515600" cy="8934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dirty="0"/>
          </a:p>
        </p:txBody>
      </p:sp>
      <p:sp>
        <p:nvSpPr>
          <p:cNvPr id="8" name="Metin kutusu 7">
            <a:extLst>
              <a:ext uri="{FF2B5EF4-FFF2-40B4-BE49-F238E27FC236}">
                <a16:creationId xmlns:a16="http://schemas.microsoft.com/office/drawing/2014/main" id="{F1ACF11C-6069-590D-EB42-3357E27B7837}"/>
              </a:ext>
            </a:extLst>
          </p:cNvPr>
          <p:cNvSpPr txBox="1"/>
          <p:nvPr/>
        </p:nvSpPr>
        <p:spPr>
          <a:xfrm>
            <a:off x="580102" y="3298498"/>
            <a:ext cx="10294375" cy="417422"/>
          </a:xfrm>
          <a:prstGeom prst="rect">
            <a:avLst/>
          </a:prstGeom>
          <a:noFill/>
        </p:spPr>
        <p:txBody>
          <a:bodyPr wrap="square">
            <a:spAutoFit/>
          </a:bodyPr>
          <a:lstStyle/>
          <a:p>
            <a:pPr marR="50800" algn="just">
              <a:lnSpc>
                <a:spcPct val="150000"/>
              </a:lnSpc>
            </a:pPr>
            <a:r>
              <a:rPr lang="tr-TR" sz="1600" dirty="0">
                <a:effectLst/>
                <a:latin typeface="Times New Roman" panose="02020603050405020304" pitchFamily="18" charset="0"/>
                <a:ea typeface="Times New Roman" panose="02020603050405020304" pitchFamily="18" charset="0"/>
              </a:rPr>
              <a:t>	</a:t>
            </a:r>
          </a:p>
        </p:txBody>
      </p:sp>
      <p:sp>
        <p:nvSpPr>
          <p:cNvPr id="2" name="Başlık 1">
            <a:extLst>
              <a:ext uri="{FF2B5EF4-FFF2-40B4-BE49-F238E27FC236}">
                <a16:creationId xmlns:a16="http://schemas.microsoft.com/office/drawing/2014/main" id="{24605AB0-C304-BD8A-8429-2E8797B97562}"/>
              </a:ext>
            </a:extLst>
          </p:cNvPr>
          <p:cNvSpPr>
            <a:spLocks noGrp="1"/>
          </p:cNvSpPr>
          <p:nvPr>
            <p:ph type="title"/>
          </p:nvPr>
        </p:nvSpPr>
        <p:spPr/>
        <p:txBody>
          <a:bodyPr/>
          <a:lstStyle/>
          <a:p>
            <a:r>
              <a:rPr lang="tr-TR" dirty="0">
                <a:latin typeface="Times New Roman" panose="02020603050405020304" pitchFamily="18" charset="0"/>
                <a:cs typeface="Times New Roman" panose="02020603050405020304" pitchFamily="18" charset="0"/>
              </a:rPr>
              <a:t>Tamamlanan Projeler</a:t>
            </a:r>
            <a:br>
              <a:rPr lang="tr-TR" dirty="0"/>
            </a:br>
            <a:endParaRPr lang="tr-TR" dirty="0"/>
          </a:p>
        </p:txBody>
      </p:sp>
      <p:sp>
        <p:nvSpPr>
          <p:cNvPr id="4" name="İçerik Yer Tutucusu 3">
            <a:extLst>
              <a:ext uri="{FF2B5EF4-FFF2-40B4-BE49-F238E27FC236}">
                <a16:creationId xmlns:a16="http://schemas.microsoft.com/office/drawing/2014/main" id="{922AE0A2-C831-E595-D9B2-032AAB8A8460}"/>
              </a:ext>
            </a:extLst>
          </p:cNvPr>
          <p:cNvSpPr>
            <a:spLocks noGrp="1"/>
          </p:cNvSpPr>
          <p:nvPr>
            <p:ph idx="1"/>
          </p:nvPr>
        </p:nvSpPr>
        <p:spPr>
          <a:xfrm>
            <a:off x="1959077" y="1730828"/>
            <a:ext cx="8915400" cy="3777622"/>
          </a:xfrm>
        </p:spPr>
        <p:txBody>
          <a:bodyPr/>
          <a:lstStyle/>
          <a:p>
            <a:r>
              <a:rPr lang="tr-TR" dirty="0">
                <a:highlight>
                  <a:srgbClr val="F5F5F5"/>
                </a:highlight>
              </a:rPr>
              <a:t>TUBİTAK 122Z247, Deniz Kaplumbağalarında İskelet Kronolojisi Yöntemi ile Yaş Tayini ve Yaş-Vücut Morfoloji </a:t>
            </a:r>
            <a:r>
              <a:rPr lang="tr-TR" dirty="0" err="1">
                <a:highlight>
                  <a:srgbClr val="F5F5F5"/>
                </a:highlight>
              </a:rPr>
              <a:t>Ilişkisinin</a:t>
            </a:r>
            <a:r>
              <a:rPr lang="tr-TR" dirty="0">
                <a:highlight>
                  <a:srgbClr val="F5F5F5"/>
                </a:highlight>
              </a:rPr>
              <a:t> Araştırılması, Araştırmacı/Uzman, Sonuçlandı, KBAG - Kimya Biyoloji Araştırma Destek Grubu, 1002 - Hızlı Destek, ARDEB, Proje Başlangıç/Bitiş Tarihleri: 01.09.2022 - 01.09.2023.</a:t>
            </a:r>
          </a:p>
          <a:p>
            <a:r>
              <a:rPr lang="tr-TR" dirty="0">
                <a:highlight>
                  <a:srgbClr val="F5F5F5"/>
                </a:highlight>
              </a:rPr>
              <a:t>Sönmez B. Sandık E. 2023. Hatay ili Samandağ kumsalı deniz kaplumbağası (</a:t>
            </a:r>
            <a:r>
              <a:rPr lang="tr-TR" dirty="0" err="1">
                <a:highlight>
                  <a:srgbClr val="F5F5F5"/>
                </a:highlight>
              </a:rPr>
              <a:t>Chelonia</a:t>
            </a:r>
            <a:r>
              <a:rPr lang="tr-TR" dirty="0">
                <a:highlight>
                  <a:srgbClr val="F5F5F5"/>
                </a:highlight>
              </a:rPr>
              <a:t> </a:t>
            </a:r>
            <a:r>
              <a:rPr lang="tr-TR" dirty="0" err="1">
                <a:highlight>
                  <a:srgbClr val="F5F5F5"/>
                </a:highlight>
              </a:rPr>
              <a:t>mydas</a:t>
            </a:r>
            <a:r>
              <a:rPr lang="tr-TR" dirty="0">
                <a:highlight>
                  <a:srgbClr val="F5F5F5"/>
                </a:highlight>
              </a:rPr>
              <a:t> ve Caretta </a:t>
            </a:r>
            <a:r>
              <a:rPr lang="tr-TR" dirty="0" err="1">
                <a:highlight>
                  <a:srgbClr val="F5F5F5"/>
                </a:highlight>
              </a:rPr>
              <a:t>caretta</a:t>
            </a:r>
            <a:r>
              <a:rPr lang="tr-TR" dirty="0">
                <a:highlight>
                  <a:srgbClr val="F5F5F5"/>
                </a:highlight>
              </a:rPr>
              <a:t>) popülasyonlarının araştırılması ve korunması (2023) Kesin Rapor. Samandağ Çevre Koruma ve Turizm Derneği. </a:t>
            </a:r>
          </a:p>
        </p:txBody>
      </p:sp>
    </p:spTree>
    <p:extLst>
      <p:ext uri="{BB962C8B-B14F-4D97-AF65-F5344CB8AC3E}">
        <p14:creationId xmlns:p14="http://schemas.microsoft.com/office/powerpoint/2010/main" val="49867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C078B08-49DC-2AC6-CE8E-DEEB5B0F9903}"/>
              </a:ext>
            </a:extLst>
          </p:cNvPr>
          <p:cNvSpPr>
            <a:spLocks noGrp="1"/>
          </p:cNvSpPr>
          <p:nvPr>
            <p:ph type="title"/>
          </p:nvPr>
        </p:nvSpPr>
        <p:spPr/>
        <p:txBody>
          <a:bodyPr/>
          <a:lstStyle/>
          <a:p>
            <a:r>
              <a:rPr lang="tr-TR" dirty="0"/>
              <a:t>Tamamlanan Yüksek lisans Tezi</a:t>
            </a:r>
          </a:p>
        </p:txBody>
      </p:sp>
      <p:sp>
        <p:nvSpPr>
          <p:cNvPr id="3" name="İçerik Yer Tutucusu 2">
            <a:extLst>
              <a:ext uri="{FF2B5EF4-FFF2-40B4-BE49-F238E27FC236}">
                <a16:creationId xmlns:a16="http://schemas.microsoft.com/office/drawing/2014/main" id="{0E365ABF-C060-E846-3052-58B9D0E06100}"/>
              </a:ext>
            </a:extLst>
          </p:cNvPr>
          <p:cNvSpPr>
            <a:spLocks noGrp="1"/>
          </p:cNvSpPr>
          <p:nvPr>
            <p:ph idx="1"/>
          </p:nvPr>
        </p:nvSpPr>
        <p:spPr>
          <a:xfrm>
            <a:off x="2589212" y="2133600"/>
            <a:ext cx="8915400" cy="1469571"/>
          </a:xfrm>
        </p:spPr>
        <p:txBody>
          <a:bodyPr/>
          <a:lstStyle/>
          <a:p>
            <a:r>
              <a:rPr lang="tr-TR" dirty="0"/>
              <a:t>Emre Sandık, 2024. </a:t>
            </a:r>
            <a:br>
              <a:rPr lang="tr-TR" dirty="0">
                <a:effectLst/>
                <a:highlight>
                  <a:srgbClr val="F5F5F5"/>
                </a:highlight>
              </a:rPr>
            </a:br>
            <a:r>
              <a:rPr lang="tr-TR" dirty="0">
                <a:effectLst/>
                <a:highlight>
                  <a:srgbClr val="F5F5F5"/>
                </a:highlight>
              </a:rPr>
              <a:t>Samandağ </a:t>
            </a:r>
            <a:r>
              <a:rPr lang="tr-TR" dirty="0" err="1">
                <a:effectLst/>
                <a:highlight>
                  <a:srgbClr val="F5F5F5"/>
                </a:highlight>
              </a:rPr>
              <a:t>kumsalı'na</a:t>
            </a:r>
            <a:r>
              <a:rPr lang="tr-TR" dirty="0">
                <a:effectLst/>
                <a:highlight>
                  <a:srgbClr val="F5F5F5"/>
                </a:highlight>
              </a:rPr>
              <a:t> ölü olarak vuran deniz kaplumbağalarının (</a:t>
            </a:r>
            <a:r>
              <a:rPr lang="tr-TR" dirty="0" err="1">
                <a:effectLst/>
                <a:highlight>
                  <a:srgbClr val="F5F5F5"/>
                </a:highlight>
              </a:rPr>
              <a:t>Chelonia</a:t>
            </a:r>
            <a:r>
              <a:rPr lang="tr-TR" dirty="0">
                <a:effectLst/>
                <a:highlight>
                  <a:srgbClr val="F5F5F5"/>
                </a:highlight>
              </a:rPr>
              <a:t> </a:t>
            </a:r>
            <a:r>
              <a:rPr lang="tr-TR" dirty="0" err="1">
                <a:effectLst/>
                <a:highlight>
                  <a:srgbClr val="F5F5F5"/>
                </a:highlight>
              </a:rPr>
              <a:t>mydas</a:t>
            </a:r>
            <a:r>
              <a:rPr lang="tr-TR" dirty="0">
                <a:effectLst/>
                <a:highlight>
                  <a:srgbClr val="F5F5F5"/>
                </a:highlight>
              </a:rPr>
              <a:t> ve Caretta </a:t>
            </a:r>
            <a:r>
              <a:rPr lang="tr-TR" dirty="0" err="1">
                <a:effectLst/>
                <a:highlight>
                  <a:srgbClr val="F5F5F5"/>
                </a:highlight>
              </a:rPr>
              <a:t>caretta</a:t>
            </a:r>
            <a:r>
              <a:rPr lang="tr-TR" dirty="0">
                <a:effectLst/>
                <a:highlight>
                  <a:srgbClr val="F5F5F5"/>
                </a:highlight>
              </a:rPr>
              <a:t>) yaş tayini ve büyüme özellikleri ÇOMÜ Lisansüstü Eğitim Enstitüsü</a:t>
            </a:r>
          </a:p>
          <a:p>
            <a:endParaRPr lang="tr-TR" dirty="0"/>
          </a:p>
        </p:txBody>
      </p:sp>
    </p:spTree>
    <p:extLst>
      <p:ext uri="{BB962C8B-B14F-4D97-AF65-F5344CB8AC3E}">
        <p14:creationId xmlns:p14="http://schemas.microsoft.com/office/powerpoint/2010/main" val="1413938595"/>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130</TotalTime>
  <Words>623</Words>
  <Application>Microsoft Office PowerPoint</Application>
  <PresentationFormat>Geniş ekran</PresentationFormat>
  <Paragraphs>67</Paragraphs>
  <Slides>12</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12</vt:i4>
      </vt:variant>
    </vt:vector>
  </HeadingPairs>
  <TitlesOfParts>
    <vt:vector size="18" baseType="lpstr">
      <vt:lpstr>Arial</vt:lpstr>
      <vt:lpstr>Century Gothic</vt:lpstr>
      <vt:lpstr>Source Sans Pro</vt:lpstr>
      <vt:lpstr>Times New Roman</vt:lpstr>
      <vt:lpstr>Wingdings 3</vt:lpstr>
      <vt:lpstr>Duman</vt:lpstr>
      <vt:lpstr>2023 Yılı DEKUM Faaliyet Raporu</vt:lpstr>
      <vt:lpstr>PowerPoint Sunusu</vt:lpstr>
      <vt:lpstr>PowerPoint Sunusu</vt:lpstr>
      <vt:lpstr>2023 Yılı Faaliyet Bilgileri</vt:lpstr>
      <vt:lpstr>Koruma çalışmaları</vt:lpstr>
      <vt:lpstr>Çanakkale’den ilk kez yuva kaydı</vt:lpstr>
      <vt:lpstr>Çanakkale kıyılarında ölü-yaralı kayıtlarının tutulması</vt:lpstr>
      <vt:lpstr>Tamamlanan Projeler </vt:lpstr>
      <vt:lpstr>Tamamlanan Yüksek lisans Tezi</vt:lpstr>
      <vt:lpstr>YAYINLAR</vt:lpstr>
      <vt:lpstr>PowerPoint Sunusu</vt:lpstr>
      <vt:lpstr>Kaynakça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Yılı DEKUM Faaliyet Raporu</dc:title>
  <dc:creator>Emre Sandık</dc:creator>
  <cp:lastModifiedBy>Unknown</cp:lastModifiedBy>
  <cp:revision>1</cp:revision>
  <dcterms:created xsi:type="dcterms:W3CDTF">2024-04-02T09:05:34Z</dcterms:created>
  <dcterms:modified xsi:type="dcterms:W3CDTF">2024-04-02T12:57:20Z</dcterms:modified>
</cp:coreProperties>
</file>