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91" r:id="rId5"/>
    <p:sldId id="292" r:id="rId6"/>
    <p:sldId id="293" r:id="rId7"/>
    <p:sldId id="295" r:id="rId8"/>
    <p:sldId id="294" r:id="rId9"/>
    <p:sldId id="299" r:id="rId10"/>
    <p:sldId id="277" r:id="rId11"/>
    <p:sldId id="301" r:id="rId12"/>
    <p:sldId id="302" r:id="rId13"/>
    <p:sldId id="315" r:id="rId14"/>
    <p:sldId id="305" r:id="rId15"/>
    <p:sldId id="306" r:id="rId16"/>
    <p:sldId id="303" r:id="rId17"/>
    <p:sldId id="307" r:id="rId18"/>
    <p:sldId id="259" r:id="rId19"/>
  </p:sldIdLst>
  <p:sldSz cx="12192000" cy="6858000"/>
  <p:notesSz cx="6858000" cy="9144000"/>
  <p:embeddedFontLst>
    <p:embeddedFont>
      <p:font typeface="Poppins" panose="00000500000000000000" pitchFamily="2" charset="-94"/>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1PkmCMAZeBFLN4SW8tUk0zYS2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şafak tütüncü" userId="37649173933b49a1" providerId="LiveId" clId="{38C48085-1416-49E6-A569-30A0428DE5C5}"/>
    <pc:docChg chg="undo redo custSel delSld modSld">
      <pc:chgData name="şafak tütüncü" userId="37649173933b49a1" providerId="LiveId" clId="{38C48085-1416-49E6-A569-30A0428DE5C5}" dt="2024-01-20T20:32:04.489" v="5835" actId="14100"/>
      <pc:docMkLst>
        <pc:docMk/>
      </pc:docMkLst>
      <pc:sldChg chg="modSp mod">
        <pc:chgData name="şafak tütüncü" userId="37649173933b49a1" providerId="LiveId" clId="{38C48085-1416-49E6-A569-30A0428DE5C5}" dt="2024-01-20T17:54:58.464" v="74" actId="20577"/>
        <pc:sldMkLst>
          <pc:docMk/>
          <pc:sldMk cId="0" sldId="257"/>
        </pc:sldMkLst>
        <pc:spChg chg="mod">
          <ac:chgData name="şafak tütüncü" userId="37649173933b49a1" providerId="LiveId" clId="{38C48085-1416-49E6-A569-30A0428DE5C5}" dt="2024-01-20T17:54:58.464" v="74" actId="20577"/>
          <ac:spMkLst>
            <pc:docMk/>
            <pc:sldMk cId="0" sldId="257"/>
            <ac:spMk id="88" creationId="{00000000-0000-0000-0000-000000000000}"/>
          </ac:spMkLst>
        </pc:spChg>
      </pc:sldChg>
      <pc:sldChg chg="modSp mod">
        <pc:chgData name="şafak tütüncü" userId="37649173933b49a1" providerId="LiveId" clId="{38C48085-1416-49E6-A569-30A0428DE5C5}" dt="2024-01-20T18:41:46.891" v="2588"/>
        <pc:sldMkLst>
          <pc:docMk/>
          <pc:sldMk cId="0" sldId="258"/>
        </pc:sldMkLst>
        <pc:spChg chg="mod">
          <ac:chgData name="şafak tütüncü" userId="37649173933b49a1" providerId="LiveId" clId="{38C48085-1416-49E6-A569-30A0428DE5C5}" dt="2024-01-20T17:56:58.631" v="147" actId="20577"/>
          <ac:spMkLst>
            <pc:docMk/>
            <pc:sldMk cId="0" sldId="258"/>
            <ac:spMk id="94" creationId="{00000000-0000-0000-0000-000000000000}"/>
          </ac:spMkLst>
        </pc:spChg>
        <pc:spChg chg="mod">
          <ac:chgData name="şafak tütüncü" userId="37649173933b49a1" providerId="LiveId" clId="{38C48085-1416-49E6-A569-30A0428DE5C5}" dt="2024-01-20T18:41:46.891" v="2588"/>
          <ac:spMkLst>
            <pc:docMk/>
            <pc:sldMk cId="0" sldId="258"/>
            <ac:spMk id="95" creationId="{00000000-0000-0000-0000-000000000000}"/>
          </ac:spMkLst>
        </pc:spChg>
      </pc:sldChg>
      <pc:sldChg chg="del">
        <pc:chgData name="şafak tütüncü" userId="37649173933b49a1" providerId="LiveId" clId="{38C48085-1416-49E6-A569-30A0428DE5C5}" dt="2024-01-20T19:44:03.166" v="5819" actId="2696"/>
        <pc:sldMkLst>
          <pc:docMk/>
          <pc:sldMk cId="1453062950" sldId="276"/>
        </pc:sldMkLst>
      </pc:sldChg>
      <pc:sldChg chg="modSp mod">
        <pc:chgData name="şafak tütüncü" userId="37649173933b49a1" providerId="LiveId" clId="{38C48085-1416-49E6-A569-30A0428DE5C5}" dt="2024-01-20T19:48:24.573" v="5831" actId="20577"/>
        <pc:sldMkLst>
          <pc:docMk/>
          <pc:sldMk cId="3253879270" sldId="277"/>
        </pc:sldMkLst>
        <pc:spChg chg="mod">
          <ac:chgData name="şafak tütüncü" userId="37649173933b49a1" providerId="LiveId" clId="{38C48085-1416-49E6-A569-30A0428DE5C5}" dt="2024-01-20T19:48:24.573" v="5831" actId="20577"/>
          <ac:spMkLst>
            <pc:docMk/>
            <pc:sldMk cId="3253879270" sldId="277"/>
            <ac:spMk id="94" creationId="{00000000-0000-0000-0000-000000000000}"/>
          </ac:spMkLst>
        </pc:spChg>
      </pc:sldChg>
      <pc:sldChg chg="del">
        <pc:chgData name="şafak tütüncü" userId="37649173933b49a1" providerId="LiveId" clId="{38C48085-1416-49E6-A569-30A0428DE5C5}" dt="2024-01-20T19:39:30.835" v="5801" actId="2696"/>
        <pc:sldMkLst>
          <pc:docMk/>
          <pc:sldMk cId="647010093" sldId="280"/>
        </pc:sldMkLst>
      </pc:sldChg>
      <pc:sldChg chg="modSp mod">
        <pc:chgData name="şafak tütüncü" userId="37649173933b49a1" providerId="LiveId" clId="{38C48085-1416-49E6-A569-30A0428DE5C5}" dt="2024-01-20T18:44:20.697" v="3297"/>
        <pc:sldMkLst>
          <pc:docMk/>
          <pc:sldMk cId="2417706871" sldId="291"/>
        </pc:sldMkLst>
        <pc:spChg chg="mod">
          <ac:chgData name="şafak tütüncü" userId="37649173933b49a1" providerId="LiveId" clId="{38C48085-1416-49E6-A569-30A0428DE5C5}" dt="2024-01-20T18:14:55.243" v="228" actId="20577"/>
          <ac:spMkLst>
            <pc:docMk/>
            <pc:sldMk cId="2417706871" sldId="291"/>
            <ac:spMk id="94" creationId="{00000000-0000-0000-0000-000000000000}"/>
          </ac:spMkLst>
        </pc:spChg>
        <pc:spChg chg="mod">
          <ac:chgData name="şafak tütüncü" userId="37649173933b49a1" providerId="LiveId" clId="{38C48085-1416-49E6-A569-30A0428DE5C5}" dt="2024-01-20T18:44:20.697" v="3297"/>
          <ac:spMkLst>
            <pc:docMk/>
            <pc:sldMk cId="2417706871" sldId="291"/>
            <ac:spMk id="95" creationId="{00000000-0000-0000-0000-000000000000}"/>
          </ac:spMkLst>
        </pc:spChg>
      </pc:sldChg>
      <pc:sldChg chg="modSp mod">
        <pc:chgData name="şafak tütüncü" userId="37649173933b49a1" providerId="LiveId" clId="{38C48085-1416-49E6-A569-30A0428DE5C5}" dt="2024-01-20T19:06:27.473" v="5065" actId="27636"/>
        <pc:sldMkLst>
          <pc:docMk/>
          <pc:sldMk cId="3870016668" sldId="292"/>
        </pc:sldMkLst>
        <pc:spChg chg="mod">
          <ac:chgData name="şafak tütüncü" userId="37649173933b49a1" providerId="LiveId" clId="{38C48085-1416-49E6-A569-30A0428DE5C5}" dt="2024-01-20T18:15:31.213" v="301" actId="20577"/>
          <ac:spMkLst>
            <pc:docMk/>
            <pc:sldMk cId="3870016668" sldId="292"/>
            <ac:spMk id="94" creationId="{00000000-0000-0000-0000-000000000000}"/>
          </ac:spMkLst>
        </pc:spChg>
        <pc:spChg chg="mod">
          <ac:chgData name="şafak tütüncü" userId="37649173933b49a1" providerId="LiveId" clId="{38C48085-1416-49E6-A569-30A0428DE5C5}" dt="2024-01-20T19:06:27.473" v="5065" actId="27636"/>
          <ac:spMkLst>
            <pc:docMk/>
            <pc:sldMk cId="3870016668" sldId="292"/>
            <ac:spMk id="95" creationId="{00000000-0000-0000-0000-000000000000}"/>
          </ac:spMkLst>
        </pc:spChg>
      </pc:sldChg>
      <pc:sldChg chg="modSp mod">
        <pc:chgData name="şafak tütüncü" userId="37649173933b49a1" providerId="LiveId" clId="{38C48085-1416-49E6-A569-30A0428DE5C5}" dt="2024-01-20T19:10:25.146" v="5498" actId="20577"/>
        <pc:sldMkLst>
          <pc:docMk/>
          <pc:sldMk cId="4128131295" sldId="293"/>
        </pc:sldMkLst>
        <pc:spChg chg="mod">
          <ac:chgData name="şafak tütüncü" userId="37649173933b49a1" providerId="LiveId" clId="{38C48085-1416-49E6-A569-30A0428DE5C5}" dt="2024-01-20T18:16:04.138" v="374" actId="20577"/>
          <ac:spMkLst>
            <pc:docMk/>
            <pc:sldMk cId="4128131295" sldId="293"/>
            <ac:spMk id="94" creationId="{00000000-0000-0000-0000-000000000000}"/>
          </ac:spMkLst>
        </pc:spChg>
        <pc:spChg chg="mod">
          <ac:chgData name="şafak tütüncü" userId="37649173933b49a1" providerId="LiveId" clId="{38C48085-1416-49E6-A569-30A0428DE5C5}" dt="2024-01-20T19:10:25.146" v="5498" actId="20577"/>
          <ac:spMkLst>
            <pc:docMk/>
            <pc:sldMk cId="4128131295" sldId="293"/>
            <ac:spMk id="95" creationId="{00000000-0000-0000-0000-000000000000}"/>
          </ac:spMkLst>
        </pc:spChg>
      </pc:sldChg>
      <pc:sldChg chg="modSp mod">
        <pc:chgData name="şafak tütüncü" userId="37649173933b49a1" providerId="LiveId" clId="{38C48085-1416-49E6-A569-30A0428DE5C5}" dt="2024-01-20T19:12:31.061" v="5797" actId="20577"/>
        <pc:sldMkLst>
          <pc:docMk/>
          <pc:sldMk cId="447983551" sldId="295"/>
        </pc:sldMkLst>
        <pc:spChg chg="mod">
          <ac:chgData name="şafak tütüncü" userId="37649173933b49a1" providerId="LiveId" clId="{38C48085-1416-49E6-A569-30A0428DE5C5}" dt="2024-01-20T18:16:43.234" v="447" actId="20577"/>
          <ac:spMkLst>
            <pc:docMk/>
            <pc:sldMk cId="447983551" sldId="295"/>
            <ac:spMk id="94" creationId="{00000000-0000-0000-0000-000000000000}"/>
          </ac:spMkLst>
        </pc:spChg>
        <pc:spChg chg="mod">
          <ac:chgData name="şafak tütüncü" userId="37649173933b49a1" providerId="LiveId" clId="{38C48085-1416-49E6-A569-30A0428DE5C5}" dt="2024-01-20T19:12:31.061" v="5797" actId="20577"/>
          <ac:spMkLst>
            <pc:docMk/>
            <pc:sldMk cId="447983551" sldId="295"/>
            <ac:spMk id="95" creationId="{00000000-0000-0000-0000-000000000000}"/>
          </ac:spMkLst>
        </pc:spChg>
      </pc:sldChg>
      <pc:sldChg chg="modSp del mod">
        <pc:chgData name="şafak tütüncü" userId="37649173933b49a1" providerId="LiveId" clId="{38C48085-1416-49E6-A569-30A0428DE5C5}" dt="2024-01-20T19:14:24.458" v="5798" actId="2696"/>
        <pc:sldMkLst>
          <pc:docMk/>
          <pc:sldMk cId="1818283537" sldId="296"/>
        </pc:sldMkLst>
        <pc:spChg chg="mod">
          <ac:chgData name="şafak tütüncü" userId="37649173933b49a1" providerId="LiveId" clId="{38C48085-1416-49E6-A569-30A0428DE5C5}" dt="2024-01-20T18:17:25.221" v="520" actId="20577"/>
          <ac:spMkLst>
            <pc:docMk/>
            <pc:sldMk cId="1818283537" sldId="296"/>
            <ac:spMk id="94" creationId="{00000000-0000-0000-0000-000000000000}"/>
          </ac:spMkLst>
        </pc:spChg>
      </pc:sldChg>
      <pc:sldChg chg="modSp del mod">
        <pc:chgData name="şafak tütüncü" userId="37649173933b49a1" providerId="LiveId" clId="{38C48085-1416-49E6-A569-30A0428DE5C5}" dt="2024-01-20T19:14:36.735" v="5800" actId="2696"/>
        <pc:sldMkLst>
          <pc:docMk/>
          <pc:sldMk cId="3597643316" sldId="298"/>
        </pc:sldMkLst>
        <pc:spChg chg="mod">
          <ac:chgData name="şafak tütüncü" userId="37649173933b49a1" providerId="LiveId" clId="{38C48085-1416-49E6-A569-30A0428DE5C5}" dt="2024-01-20T18:19:25.302" v="682" actId="20577"/>
          <ac:spMkLst>
            <pc:docMk/>
            <pc:sldMk cId="3597643316" sldId="298"/>
            <ac:spMk id="94" creationId="{00000000-0000-0000-0000-000000000000}"/>
          </ac:spMkLst>
        </pc:spChg>
      </pc:sldChg>
      <pc:sldChg chg="del">
        <pc:chgData name="şafak tütüncü" userId="37649173933b49a1" providerId="LiveId" clId="{38C48085-1416-49E6-A569-30A0428DE5C5}" dt="2024-01-20T19:39:36.673" v="5802" actId="2696"/>
        <pc:sldMkLst>
          <pc:docMk/>
          <pc:sldMk cId="4286673646" sldId="300"/>
        </pc:sldMkLst>
      </pc:sldChg>
      <pc:sldChg chg="modSp mod">
        <pc:chgData name="şafak tütüncü" userId="37649173933b49a1" providerId="LiveId" clId="{38C48085-1416-49E6-A569-30A0428DE5C5}" dt="2024-01-20T19:40:31.446" v="5806" actId="20577"/>
        <pc:sldMkLst>
          <pc:docMk/>
          <pc:sldMk cId="610232228" sldId="301"/>
        </pc:sldMkLst>
        <pc:spChg chg="mod">
          <ac:chgData name="şafak tütüncü" userId="37649173933b49a1" providerId="LiveId" clId="{38C48085-1416-49E6-A569-30A0428DE5C5}" dt="2024-01-20T19:40:31.446" v="5806" actId="20577"/>
          <ac:spMkLst>
            <pc:docMk/>
            <pc:sldMk cId="610232228" sldId="301"/>
            <ac:spMk id="9" creationId="{46F82BBB-E761-BF42-C5F3-438578DC3076}"/>
          </ac:spMkLst>
        </pc:spChg>
      </pc:sldChg>
      <pc:sldChg chg="modSp mod">
        <pc:chgData name="şafak tütüncü" userId="37649173933b49a1" providerId="LiveId" clId="{38C48085-1416-49E6-A569-30A0428DE5C5}" dt="2024-01-20T19:40:43.687" v="5808" actId="20577"/>
        <pc:sldMkLst>
          <pc:docMk/>
          <pc:sldMk cId="340217034" sldId="302"/>
        </pc:sldMkLst>
        <pc:spChg chg="mod">
          <ac:chgData name="şafak tütüncü" userId="37649173933b49a1" providerId="LiveId" clId="{38C48085-1416-49E6-A569-30A0428DE5C5}" dt="2024-01-20T19:40:43.687" v="5808" actId="20577"/>
          <ac:spMkLst>
            <pc:docMk/>
            <pc:sldMk cId="340217034" sldId="302"/>
            <ac:spMk id="94" creationId="{00000000-0000-0000-0000-000000000000}"/>
          </ac:spMkLst>
        </pc:spChg>
      </pc:sldChg>
      <pc:sldChg chg="modSp mod">
        <pc:chgData name="şafak tütüncü" userId="37649173933b49a1" providerId="LiveId" clId="{38C48085-1416-49E6-A569-30A0428DE5C5}" dt="2024-01-20T19:43:39.918" v="5816" actId="20577"/>
        <pc:sldMkLst>
          <pc:docMk/>
          <pc:sldMk cId="243438781" sldId="303"/>
        </pc:sldMkLst>
        <pc:spChg chg="mod">
          <ac:chgData name="şafak tütüncü" userId="37649173933b49a1" providerId="LiveId" clId="{38C48085-1416-49E6-A569-30A0428DE5C5}" dt="2024-01-20T19:43:39.918" v="5816" actId="20577"/>
          <ac:spMkLst>
            <pc:docMk/>
            <pc:sldMk cId="243438781" sldId="303"/>
            <ac:spMk id="94" creationId="{00000000-0000-0000-0000-000000000000}"/>
          </ac:spMkLst>
        </pc:spChg>
      </pc:sldChg>
      <pc:sldChg chg="modSp del mod">
        <pc:chgData name="şafak tütüncü" userId="37649173933b49a1" providerId="LiveId" clId="{38C48085-1416-49E6-A569-30A0428DE5C5}" dt="2024-01-20T19:14:29.585" v="5799" actId="2696"/>
        <pc:sldMkLst>
          <pc:docMk/>
          <pc:sldMk cId="2046698107" sldId="304"/>
        </pc:sldMkLst>
        <pc:spChg chg="mod">
          <ac:chgData name="şafak tütüncü" userId="37649173933b49a1" providerId="LiveId" clId="{38C48085-1416-49E6-A569-30A0428DE5C5}" dt="2024-01-20T18:18:11.641" v="595" actId="20577"/>
          <ac:spMkLst>
            <pc:docMk/>
            <pc:sldMk cId="2046698107" sldId="304"/>
            <ac:spMk id="94" creationId="{00000000-0000-0000-0000-000000000000}"/>
          </ac:spMkLst>
        </pc:spChg>
      </pc:sldChg>
      <pc:sldChg chg="modSp mod">
        <pc:chgData name="şafak tütüncü" userId="37649173933b49a1" providerId="LiveId" clId="{38C48085-1416-49E6-A569-30A0428DE5C5}" dt="2024-01-20T19:43:05.981" v="5812" actId="20577"/>
        <pc:sldMkLst>
          <pc:docMk/>
          <pc:sldMk cId="2172111662" sldId="305"/>
        </pc:sldMkLst>
        <pc:spChg chg="mod">
          <ac:chgData name="şafak tütüncü" userId="37649173933b49a1" providerId="LiveId" clId="{38C48085-1416-49E6-A569-30A0428DE5C5}" dt="2024-01-20T19:43:05.981" v="5812" actId="20577"/>
          <ac:spMkLst>
            <pc:docMk/>
            <pc:sldMk cId="2172111662" sldId="305"/>
            <ac:spMk id="94" creationId="{00000000-0000-0000-0000-000000000000}"/>
          </ac:spMkLst>
        </pc:spChg>
      </pc:sldChg>
      <pc:sldChg chg="modSp mod">
        <pc:chgData name="şafak tütüncü" userId="37649173933b49a1" providerId="LiveId" clId="{38C48085-1416-49E6-A569-30A0428DE5C5}" dt="2024-01-20T19:43:16.698" v="5814" actId="20577"/>
        <pc:sldMkLst>
          <pc:docMk/>
          <pc:sldMk cId="1706010858" sldId="306"/>
        </pc:sldMkLst>
        <pc:spChg chg="mod">
          <ac:chgData name="şafak tütüncü" userId="37649173933b49a1" providerId="LiveId" clId="{38C48085-1416-49E6-A569-30A0428DE5C5}" dt="2024-01-20T19:43:16.698" v="5814" actId="20577"/>
          <ac:spMkLst>
            <pc:docMk/>
            <pc:sldMk cId="1706010858" sldId="306"/>
            <ac:spMk id="94" creationId="{00000000-0000-0000-0000-000000000000}"/>
          </ac:spMkLst>
        </pc:spChg>
      </pc:sldChg>
      <pc:sldChg chg="modSp mod">
        <pc:chgData name="şafak tütüncü" userId="37649173933b49a1" providerId="LiveId" clId="{38C48085-1416-49E6-A569-30A0428DE5C5}" dt="2024-01-20T20:32:04.489" v="5835" actId="14100"/>
        <pc:sldMkLst>
          <pc:docMk/>
          <pc:sldMk cId="2017532426" sldId="307"/>
        </pc:sldMkLst>
        <pc:spChg chg="mod">
          <ac:chgData name="şafak tütüncü" userId="37649173933b49a1" providerId="LiveId" clId="{38C48085-1416-49E6-A569-30A0428DE5C5}" dt="2024-01-20T19:43:52.873" v="5818" actId="20577"/>
          <ac:spMkLst>
            <pc:docMk/>
            <pc:sldMk cId="2017532426" sldId="307"/>
            <ac:spMk id="94" creationId="{00000000-0000-0000-0000-000000000000}"/>
          </ac:spMkLst>
        </pc:spChg>
        <pc:picChg chg="mod">
          <ac:chgData name="şafak tütüncü" userId="37649173933b49a1" providerId="LiveId" clId="{38C48085-1416-49E6-A569-30A0428DE5C5}" dt="2024-01-20T20:32:04.489" v="5835" actId="14100"/>
          <ac:picMkLst>
            <pc:docMk/>
            <pc:sldMk cId="2017532426" sldId="307"/>
            <ac:picMk id="3" creationId="{415114AF-C450-40BF-9607-25C1B2E66DBD}"/>
          </ac:picMkLst>
        </pc:picChg>
      </pc:sldChg>
      <pc:sldChg chg="del">
        <pc:chgData name="şafak tütüncü" userId="37649173933b49a1" providerId="LiveId" clId="{38C48085-1416-49E6-A569-30A0428DE5C5}" dt="2024-01-20T19:44:08.586" v="5820" actId="2696"/>
        <pc:sldMkLst>
          <pc:docMk/>
          <pc:sldMk cId="895836118" sldId="308"/>
        </pc:sldMkLst>
      </pc:sldChg>
      <pc:sldChg chg="del">
        <pc:chgData name="şafak tütüncü" userId="37649173933b49a1" providerId="LiveId" clId="{38C48085-1416-49E6-A569-30A0428DE5C5}" dt="2024-01-20T19:44:14.151" v="5821" actId="2696"/>
        <pc:sldMkLst>
          <pc:docMk/>
          <pc:sldMk cId="487537783" sldId="309"/>
        </pc:sldMkLst>
      </pc:sldChg>
      <pc:sldChg chg="del">
        <pc:chgData name="şafak tütüncü" userId="37649173933b49a1" providerId="LiveId" clId="{38C48085-1416-49E6-A569-30A0428DE5C5}" dt="2024-01-20T19:44:34.001" v="5822" actId="2696"/>
        <pc:sldMkLst>
          <pc:docMk/>
          <pc:sldMk cId="956064515" sldId="310"/>
        </pc:sldMkLst>
      </pc:sldChg>
      <pc:sldChg chg="del">
        <pc:chgData name="şafak tütüncü" userId="37649173933b49a1" providerId="LiveId" clId="{38C48085-1416-49E6-A569-30A0428DE5C5}" dt="2024-01-20T19:46:51.084" v="5823" actId="2696"/>
        <pc:sldMkLst>
          <pc:docMk/>
          <pc:sldMk cId="215167627" sldId="311"/>
        </pc:sldMkLst>
      </pc:sldChg>
      <pc:sldChg chg="del">
        <pc:chgData name="şafak tütüncü" userId="37649173933b49a1" providerId="LiveId" clId="{38C48085-1416-49E6-A569-30A0428DE5C5}" dt="2024-01-20T19:47:04.690" v="5825" actId="2696"/>
        <pc:sldMkLst>
          <pc:docMk/>
          <pc:sldMk cId="2066568543" sldId="312"/>
        </pc:sldMkLst>
      </pc:sldChg>
      <pc:sldChg chg="del">
        <pc:chgData name="şafak tütüncü" userId="37649173933b49a1" providerId="LiveId" clId="{38C48085-1416-49E6-A569-30A0428DE5C5}" dt="2024-01-20T19:47:07.573" v="5826" actId="2696"/>
        <pc:sldMkLst>
          <pc:docMk/>
          <pc:sldMk cId="3891405902" sldId="313"/>
        </pc:sldMkLst>
      </pc:sldChg>
      <pc:sldChg chg="del">
        <pc:chgData name="şafak tütüncü" userId="37649173933b49a1" providerId="LiveId" clId="{38C48085-1416-49E6-A569-30A0428DE5C5}" dt="2024-01-20T19:47:00.596" v="5824" actId="2696"/>
        <pc:sldMkLst>
          <pc:docMk/>
          <pc:sldMk cId="1918049351" sldId="314"/>
        </pc:sldMkLst>
      </pc:sldChg>
      <pc:sldChg chg="modSp mod">
        <pc:chgData name="şafak tütüncü" userId="37649173933b49a1" providerId="LiveId" clId="{38C48085-1416-49E6-A569-30A0428DE5C5}" dt="2024-01-20T19:42:55.706" v="5810" actId="20577"/>
        <pc:sldMkLst>
          <pc:docMk/>
          <pc:sldMk cId="189844439" sldId="315"/>
        </pc:sldMkLst>
        <pc:spChg chg="mod">
          <ac:chgData name="şafak tütüncü" userId="37649173933b49a1" providerId="LiveId" clId="{38C48085-1416-49E6-A569-30A0428DE5C5}" dt="2024-01-20T19:42:55.706" v="5810" actId="20577"/>
          <ac:spMkLst>
            <pc:docMk/>
            <pc:sldMk cId="189844439" sldId="315"/>
            <ac:spMk id="9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467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967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09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722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050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5050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659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728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21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6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811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91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34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89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838200" y="365126"/>
            <a:ext cx="10515600" cy="881784"/>
          </a:xfrm>
          <a:prstGeom prst="rect">
            <a:avLst/>
          </a:prstGeom>
          <a:noFill/>
          <a:ln>
            <a:noFill/>
          </a:ln>
        </p:spPr>
        <p:txBody>
          <a:bodyPr spcFirstLastPara="1" wrap="square" lIns="91425" tIns="45700" rIns="91425" bIns="45700" anchor="b" anchorCtr="0">
            <a:normAutofit fontScale="90000"/>
          </a:bodyPr>
          <a:lstStyle/>
          <a:p>
            <a:pPr lvl="0" algn="ctr"/>
            <a:r>
              <a:rPr lang="tr-TR" sz="2800" b="1" dirty="0">
                <a:latin typeface="Poppins"/>
                <a:ea typeface="Poppins"/>
                <a:cs typeface="Poppins"/>
                <a:sym typeface="Poppins"/>
              </a:rPr>
              <a:t> Etkinlikler 2: Cumhuriyetin 100. Yılında Lozan Barış Antlaşması Sempozyumu, 2-3 Kasım 2023, </a:t>
            </a:r>
            <a:r>
              <a:rPr lang="tr-TR" sz="2800" b="1" dirty="0" err="1">
                <a:latin typeface="Poppins"/>
                <a:ea typeface="Poppins"/>
                <a:cs typeface="Poppins"/>
                <a:sym typeface="Poppins"/>
              </a:rPr>
              <a:t>Troia</a:t>
            </a:r>
            <a:r>
              <a:rPr lang="tr-TR" sz="2800" b="1" dirty="0">
                <a:latin typeface="Poppins"/>
                <a:ea typeface="Poppins"/>
                <a:cs typeface="Poppins"/>
                <a:sym typeface="Poppins"/>
              </a:rPr>
              <a:t> Kültür Merkezi</a:t>
            </a:r>
            <a:endParaRPr sz="2800" b="1" dirty="0">
              <a:latin typeface="Poppins"/>
              <a:ea typeface="Poppins"/>
              <a:cs typeface="Poppins"/>
              <a:sym typeface="Poppins"/>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842" y="1246910"/>
            <a:ext cx="3639539" cy="5477483"/>
          </a:xfrm>
          <a:prstGeom prst="rect">
            <a:avLst/>
          </a:prstGeom>
        </p:spPr>
      </p:pic>
    </p:spTree>
    <p:extLst>
      <p:ext uri="{BB962C8B-B14F-4D97-AF65-F5344CB8AC3E}">
        <p14:creationId xmlns:p14="http://schemas.microsoft.com/office/powerpoint/2010/main" val="325387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pic>
        <p:nvPicPr>
          <p:cNvPr id="6" name="Resim 5">
            <a:extLst>
              <a:ext uri="{FF2B5EF4-FFF2-40B4-BE49-F238E27FC236}">
                <a16:creationId xmlns:a16="http://schemas.microsoft.com/office/drawing/2014/main" id="{696ADB0C-B7ED-C38B-94BB-1C7FCA637C26}"/>
              </a:ext>
            </a:extLst>
          </p:cNvPr>
          <p:cNvPicPr>
            <a:picLocks noChangeAspect="1"/>
          </p:cNvPicPr>
          <p:nvPr/>
        </p:nvPicPr>
        <p:blipFill>
          <a:blip r:embed="rId4"/>
          <a:stretch>
            <a:fillRect/>
          </a:stretch>
        </p:blipFill>
        <p:spPr>
          <a:xfrm>
            <a:off x="2113471" y="1246910"/>
            <a:ext cx="8246588" cy="5497726"/>
          </a:xfrm>
          <a:prstGeom prst="rect">
            <a:avLst/>
          </a:prstGeom>
        </p:spPr>
      </p:pic>
      <p:sp>
        <p:nvSpPr>
          <p:cNvPr id="9" name="Google Shape;94;p3">
            <a:extLst>
              <a:ext uri="{FF2B5EF4-FFF2-40B4-BE49-F238E27FC236}">
                <a16:creationId xmlns:a16="http://schemas.microsoft.com/office/drawing/2014/main" id="{46F82BBB-E761-BF42-C5F3-438578DC3076}"/>
              </a:ext>
            </a:extLst>
          </p:cNvPr>
          <p:cNvSpPr txBox="1">
            <a:spLocks/>
          </p:cNvSpPr>
          <p:nvPr/>
        </p:nvSpPr>
        <p:spPr>
          <a:xfrm>
            <a:off x="1111577" y="280285"/>
            <a:ext cx="10515600" cy="881784"/>
          </a:xfrm>
          <a:prstGeom prst="rect">
            <a:avLst/>
          </a:prstGeom>
          <a:noFill/>
          <a:ln>
            <a:noFill/>
          </a:ln>
        </p:spPr>
        <p:txBody>
          <a:bodyPr spcFirstLastPara="1" wrap="square" lIns="91425" tIns="45700" rIns="91425" bIns="45700" anchor="b" anchorCtr="0">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2800" b="1" dirty="0">
                <a:latin typeface="Poppins"/>
                <a:ea typeface="Poppins"/>
                <a:cs typeface="Poppins"/>
                <a:sym typeface="Poppins"/>
              </a:rPr>
              <a:t>Etkinlikler 2: Cumhuriyetin 100. Yılında Lozan Barış Antlaşması Sempozyumu, 2-3 Kasım 2023, </a:t>
            </a:r>
            <a:r>
              <a:rPr lang="tr-TR" sz="2800" b="1" dirty="0" err="1">
                <a:latin typeface="Poppins"/>
                <a:ea typeface="Poppins"/>
                <a:cs typeface="Poppins"/>
                <a:sym typeface="Poppins"/>
              </a:rPr>
              <a:t>Troia</a:t>
            </a:r>
            <a:r>
              <a:rPr lang="tr-TR" sz="2800" b="1" dirty="0">
                <a:latin typeface="Poppins"/>
                <a:ea typeface="Poppins"/>
                <a:cs typeface="Poppins"/>
                <a:sym typeface="Poppins"/>
              </a:rPr>
              <a:t> Kültür Merkezi</a:t>
            </a:r>
          </a:p>
        </p:txBody>
      </p:sp>
    </p:spTree>
    <p:extLst>
      <p:ext uri="{BB962C8B-B14F-4D97-AF65-F5344CB8AC3E}">
        <p14:creationId xmlns:p14="http://schemas.microsoft.com/office/powerpoint/2010/main" val="61023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1083297" y="365126"/>
            <a:ext cx="10515600" cy="881784"/>
          </a:xfrm>
          <a:prstGeom prst="rect">
            <a:avLst/>
          </a:prstGeom>
          <a:noFill/>
          <a:ln>
            <a:noFill/>
          </a:ln>
        </p:spPr>
        <p:txBody>
          <a:bodyPr spcFirstLastPara="1" wrap="square" lIns="91425" tIns="45700" rIns="91425" bIns="45700" anchor="b" anchorCtr="0">
            <a:normAutofit fontScale="90000"/>
          </a:bodyPr>
          <a:lstStyle/>
          <a:p>
            <a:pPr lvl="0" algn="ctr"/>
            <a:r>
              <a:rPr lang="tr-TR" sz="2800" b="1" dirty="0">
                <a:latin typeface="Poppins"/>
                <a:ea typeface="Poppins"/>
                <a:cs typeface="Poppins"/>
                <a:sym typeface="Poppins"/>
              </a:rPr>
              <a:t>Etkinlikler 2: Cumhuriyetin 100. Yılında Lozan Barış Antlaşması Sempozyumu, 2-3 Kasım 2023, </a:t>
            </a:r>
            <a:r>
              <a:rPr lang="tr-TR" sz="2800" b="1" dirty="0" err="1">
                <a:latin typeface="Poppins"/>
                <a:ea typeface="Poppins"/>
                <a:cs typeface="Poppins"/>
                <a:sym typeface="Poppins"/>
              </a:rPr>
              <a:t>Troia</a:t>
            </a:r>
            <a:r>
              <a:rPr lang="tr-TR" sz="2800" b="1" dirty="0">
                <a:latin typeface="Poppins"/>
                <a:ea typeface="Poppins"/>
                <a:cs typeface="Poppins"/>
                <a:sym typeface="Poppins"/>
              </a:rPr>
              <a:t> Kültür Merkezi</a:t>
            </a:r>
          </a:p>
        </p:txBody>
      </p:sp>
      <p:pic>
        <p:nvPicPr>
          <p:cNvPr id="8" name="Resim 7">
            <a:extLst>
              <a:ext uri="{FF2B5EF4-FFF2-40B4-BE49-F238E27FC236}">
                <a16:creationId xmlns:a16="http://schemas.microsoft.com/office/drawing/2014/main" id="{AFA14F8F-D5DD-63BA-FB1D-95F6FC0CDBAE}"/>
              </a:ext>
            </a:extLst>
          </p:cNvPr>
          <p:cNvPicPr>
            <a:picLocks noChangeAspect="1"/>
          </p:cNvPicPr>
          <p:nvPr/>
        </p:nvPicPr>
        <p:blipFill>
          <a:blip r:embed="rId4"/>
          <a:stretch>
            <a:fillRect/>
          </a:stretch>
        </p:blipFill>
        <p:spPr>
          <a:xfrm>
            <a:off x="2255167" y="1246910"/>
            <a:ext cx="8161452" cy="5440967"/>
          </a:xfrm>
          <a:prstGeom prst="rect">
            <a:avLst/>
          </a:prstGeom>
        </p:spPr>
      </p:pic>
    </p:spTree>
    <p:extLst>
      <p:ext uri="{BB962C8B-B14F-4D97-AF65-F5344CB8AC3E}">
        <p14:creationId xmlns:p14="http://schemas.microsoft.com/office/powerpoint/2010/main" val="34021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1083297" y="365126"/>
            <a:ext cx="10515600" cy="881784"/>
          </a:xfrm>
          <a:prstGeom prst="rect">
            <a:avLst/>
          </a:prstGeom>
          <a:noFill/>
          <a:ln>
            <a:noFill/>
          </a:ln>
        </p:spPr>
        <p:txBody>
          <a:bodyPr spcFirstLastPara="1" wrap="square" lIns="91425" tIns="45700" rIns="91425" bIns="45700" anchor="b" anchorCtr="0">
            <a:normAutofit fontScale="90000"/>
          </a:bodyPr>
          <a:lstStyle/>
          <a:p>
            <a:pPr lvl="0" algn="ctr"/>
            <a:r>
              <a:rPr lang="tr-TR" sz="2800" b="1" dirty="0">
                <a:latin typeface="Poppins"/>
                <a:ea typeface="Poppins"/>
                <a:cs typeface="Poppins"/>
                <a:sym typeface="Poppins"/>
              </a:rPr>
              <a:t>Etkinlikler 2: Cumhuriyetin 100. Yılında Lozan Barış Antlaşması Sempozyumu, 2-3 Kasım 2023, </a:t>
            </a:r>
            <a:r>
              <a:rPr lang="tr-TR" sz="2800" b="1" dirty="0" err="1">
                <a:latin typeface="Poppins"/>
                <a:ea typeface="Poppins"/>
                <a:cs typeface="Poppins"/>
                <a:sym typeface="Poppins"/>
              </a:rPr>
              <a:t>Troia</a:t>
            </a:r>
            <a:r>
              <a:rPr lang="tr-TR" sz="2800" b="1" dirty="0">
                <a:latin typeface="Poppins"/>
                <a:ea typeface="Poppins"/>
                <a:cs typeface="Poppins"/>
                <a:sym typeface="Poppins"/>
              </a:rPr>
              <a:t> Kültür Merkezi</a:t>
            </a:r>
          </a:p>
        </p:txBody>
      </p:sp>
      <p:pic>
        <p:nvPicPr>
          <p:cNvPr id="3" name="Resim 2">
            <a:extLst>
              <a:ext uri="{FF2B5EF4-FFF2-40B4-BE49-F238E27FC236}">
                <a16:creationId xmlns:a16="http://schemas.microsoft.com/office/drawing/2014/main" id="{4AF25B3A-DD56-B0F9-6D22-CACD2D7E95FE}"/>
              </a:ext>
            </a:extLst>
          </p:cNvPr>
          <p:cNvPicPr>
            <a:picLocks noChangeAspect="1"/>
          </p:cNvPicPr>
          <p:nvPr/>
        </p:nvPicPr>
        <p:blipFill>
          <a:blip r:embed="rId4"/>
          <a:stretch>
            <a:fillRect/>
          </a:stretch>
        </p:blipFill>
        <p:spPr>
          <a:xfrm>
            <a:off x="2622517" y="1491267"/>
            <a:ext cx="7680980" cy="5120654"/>
          </a:xfrm>
          <a:prstGeom prst="rect">
            <a:avLst/>
          </a:prstGeom>
        </p:spPr>
      </p:pic>
    </p:spTree>
    <p:extLst>
      <p:ext uri="{BB962C8B-B14F-4D97-AF65-F5344CB8AC3E}">
        <p14:creationId xmlns:p14="http://schemas.microsoft.com/office/powerpoint/2010/main" val="18984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1139857" y="365126"/>
            <a:ext cx="10515600" cy="881784"/>
          </a:xfrm>
          <a:prstGeom prst="rect">
            <a:avLst/>
          </a:prstGeom>
          <a:noFill/>
          <a:ln>
            <a:noFill/>
          </a:ln>
        </p:spPr>
        <p:txBody>
          <a:bodyPr spcFirstLastPara="1" wrap="square" lIns="91425" tIns="45700" rIns="91425" bIns="45700" anchor="b" anchorCtr="0">
            <a:normAutofit fontScale="90000"/>
          </a:bodyPr>
          <a:lstStyle/>
          <a:p>
            <a:pPr algn="ctr"/>
            <a:r>
              <a:rPr lang="tr-TR" sz="2800" b="1" dirty="0">
                <a:latin typeface="Poppins"/>
                <a:ea typeface="Poppins"/>
                <a:cs typeface="Poppins"/>
                <a:sym typeface="Poppins"/>
              </a:rPr>
              <a:t>Etkinlikler 2: Cumhuriyetin 100. Yılında Lozan Barış Antlaşması Sempozyumu, 2-3 Kasım 2023, </a:t>
            </a:r>
            <a:r>
              <a:rPr lang="tr-TR" sz="2800" b="1" dirty="0" err="1">
                <a:latin typeface="Poppins"/>
                <a:ea typeface="Poppins"/>
                <a:cs typeface="Poppins"/>
                <a:sym typeface="Poppins"/>
              </a:rPr>
              <a:t>Troia</a:t>
            </a:r>
            <a:r>
              <a:rPr lang="tr-TR" sz="2800" b="1" dirty="0">
                <a:latin typeface="Poppins"/>
                <a:ea typeface="Poppins"/>
                <a:cs typeface="Poppins"/>
                <a:sym typeface="Poppins"/>
              </a:rPr>
              <a:t> Kültür Merkezi</a:t>
            </a:r>
          </a:p>
        </p:txBody>
      </p:sp>
      <p:pic>
        <p:nvPicPr>
          <p:cNvPr id="2" name="Resim 1">
            <a:extLst>
              <a:ext uri="{FF2B5EF4-FFF2-40B4-BE49-F238E27FC236}">
                <a16:creationId xmlns:a16="http://schemas.microsoft.com/office/drawing/2014/main" id="{43672CDF-5850-676D-91B7-1DB0BEDAF984}"/>
              </a:ext>
            </a:extLst>
          </p:cNvPr>
          <p:cNvPicPr>
            <a:picLocks noChangeAspect="1"/>
          </p:cNvPicPr>
          <p:nvPr/>
        </p:nvPicPr>
        <p:blipFill>
          <a:blip r:embed="rId4"/>
          <a:stretch>
            <a:fillRect/>
          </a:stretch>
        </p:blipFill>
        <p:spPr>
          <a:xfrm>
            <a:off x="2149311" y="1384443"/>
            <a:ext cx="7662647" cy="5108431"/>
          </a:xfrm>
          <a:prstGeom prst="rect">
            <a:avLst/>
          </a:prstGeom>
        </p:spPr>
      </p:pic>
    </p:spTree>
    <p:extLst>
      <p:ext uri="{BB962C8B-B14F-4D97-AF65-F5344CB8AC3E}">
        <p14:creationId xmlns:p14="http://schemas.microsoft.com/office/powerpoint/2010/main" val="217211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1252980" y="406219"/>
            <a:ext cx="10515600" cy="881784"/>
          </a:xfrm>
          <a:prstGeom prst="rect">
            <a:avLst/>
          </a:prstGeom>
          <a:noFill/>
          <a:ln>
            <a:noFill/>
          </a:ln>
        </p:spPr>
        <p:txBody>
          <a:bodyPr spcFirstLastPara="1" wrap="square" lIns="91425" tIns="45700" rIns="91425" bIns="45700" anchor="b" anchorCtr="0">
            <a:normAutofit fontScale="90000"/>
          </a:bodyPr>
          <a:lstStyle/>
          <a:p>
            <a:pPr algn="ctr"/>
            <a:r>
              <a:rPr lang="tr-TR" sz="2800" b="1" dirty="0">
                <a:latin typeface="Poppins"/>
                <a:ea typeface="Poppins"/>
                <a:cs typeface="Poppins"/>
                <a:sym typeface="Poppins"/>
              </a:rPr>
              <a:t>Etkinlikler 2: Cumhuriyetin 100. Yılında Lozan Barış Antlaşması Sempozyumu, 2-3 Kasım 2023, </a:t>
            </a:r>
            <a:r>
              <a:rPr lang="tr-TR" sz="2800" b="1" dirty="0" err="1">
                <a:latin typeface="Poppins"/>
                <a:ea typeface="Poppins"/>
                <a:cs typeface="Poppins"/>
                <a:sym typeface="Poppins"/>
              </a:rPr>
              <a:t>Troia</a:t>
            </a:r>
            <a:r>
              <a:rPr lang="tr-TR" sz="2800" b="1" dirty="0">
                <a:latin typeface="Poppins"/>
                <a:ea typeface="Poppins"/>
                <a:cs typeface="Poppins"/>
                <a:sym typeface="Poppins"/>
              </a:rPr>
              <a:t> Kültür Merkezi</a:t>
            </a:r>
          </a:p>
        </p:txBody>
      </p:sp>
      <p:pic>
        <p:nvPicPr>
          <p:cNvPr id="4" name="Resim 3">
            <a:extLst>
              <a:ext uri="{FF2B5EF4-FFF2-40B4-BE49-F238E27FC236}">
                <a16:creationId xmlns:a16="http://schemas.microsoft.com/office/drawing/2014/main" id="{20B15E76-0182-60CA-6BC8-DB643261EDE2}"/>
              </a:ext>
            </a:extLst>
          </p:cNvPr>
          <p:cNvPicPr>
            <a:picLocks noChangeAspect="1"/>
          </p:cNvPicPr>
          <p:nvPr/>
        </p:nvPicPr>
        <p:blipFill>
          <a:blip r:embed="rId4"/>
          <a:stretch>
            <a:fillRect/>
          </a:stretch>
        </p:blipFill>
        <p:spPr>
          <a:xfrm>
            <a:off x="2188885" y="1335300"/>
            <a:ext cx="7831808" cy="5221205"/>
          </a:xfrm>
          <a:prstGeom prst="rect">
            <a:avLst/>
          </a:prstGeom>
        </p:spPr>
      </p:pic>
    </p:spTree>
    <p:extLst>
      <p:ext uri="{BB962C8B-B14F-4D97-AF65-F5344CB8AC3E}">
        <p14:creationId xmlns:p14="http://schemas.microsoft.com/office/powerpoint/2010/main" val="170601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1130431" y="365126"/>
            <a:ext cx="10515600" cy="881784"/>
          </a:xfrm>
          <a:prstGeom prst="rect">
            <a:avLst/>
          </a:prstGeom>
          <a:noFill/>
          <a:ln>
            <a:noFill/>
          </a:ln>
        </p:spPr>
        <p:txBody>
          <a:bodyPr spcFirstLastPara="1" wrap="square" lIns="91425" tIns="45700" rIns="91425" bIns="45700" anchor="b" anchorCtr="0">
            <a:normAutofit fontScale="90000"/>
          </a:bodyPr>
          <a:lstStyle/>
          <a:p>
            <a:pPr algn="ctr"/>
            <a:r>
              <a:rPr lang="tr-TR" sz="2800" b="1" dirty="0">
                <a:latin typeface="Poppins"/>
                <a:ea typeface="Poppins"/>
                <a:cs typeface="Poppins"/>
                <a:sym typeface="Poppins"/>
              </a:rPr>
              <a:t>Etkinlikler 2: Cumhuriyetin 100. Yılında Lozan Barış Antlaşması Sempozyumu, 2-3 Kasım 2023, </a:t>
            </a:r>
            <a:r>
              <a:rPr lang="tr-TR" sz="2800" b="1" dirty="0" err="1">
                <a:latin typeface="Poppins"/>
                <a:ea typeface="Poppins"/>
                <a:cs typeface="Poppins"/>
                <a:sym typeface="Poppins"/>
              </a:rPr>
              <a:t>Troia</a:t>
            </a:r>
            <a:r>
              <a:rPr lang="tr-TR" sz="2800" b="1" dirty="0">
                <a:latin typeface="Poppins"/>
                <a:ea typeface="Poppins"/>
                <a:cs typeface="Poppins"/>
                <a:sym typeface="Poppins"/>
              </a:rPr>
              <a:t> Kültür Merkezi</a:t>
            </a:r>
          </a:p>
        </p:txBody>
      </p:sp>
      <p:pic>
        <p:nvPicPr>
          <p:cNvPr id="3" name="Resim 2">
            <a:extLst>
              <a:ext uri="{FF2B5EF4-FFF2-40B4-BE49-F238E27FC236}">
                <a16:creationId xmlns:a16="http://schemas.microsoft.com/office/drawing/2014/main" id="{C4B5C682-E596-6DE7-A6BA-97C2B22D0214}"/>
              </a:ext>
            </a:extLst>
          </p:cNvPr>
          <p:cNvPicPr>
            <a:picLocks noChangeAspect="1"/>
          </p:cNvPicPr>
          <p:nvPr/>
        </p:nvPicPr>
        <p:blipFill>
          <a:blip r:embed="rId4"/>
          <a:stretch>
            <a:fillRect/>
          </a:stretch>
        </p:blipFill>
        <p:spPr>
          <a:xfrm>
            <a:off x="1948205" y="1246910"/>
            <a:ext cx="8295589" cy="5530393"/>
          </a:xfrm>
          <a:prstGeom prst="rect">
            <a:avLst/>
          </a:prstGeom>
        </p:spPr>
      </p:pic>
    </p:spTree>
    <p:extLst>
      <p:ext uri="{BB962C8B-B14F-4D97-AF65-F5344CB8AC3E}">
        <p14:creationId xmlns:p14="http://schemas.microsoft.com/office/powerpoint/2010/main" val="24343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1102150" y="308566"/>
            <a:ext cx="10515600" cy="881784"/>
          </a:xfrm>
          <a:prstGeom prst="rect">
            <a:avLst/>
          </a:prstGeom>
          <a:noFill/>
          <a:ln>
            <a:noFill/>
          </a:ln>
        </p:spPr>
        <p:txBody>
          <a:bodyPr spcFirstLastPara="1" wrap="square" lIns="91425" tIns="45700" rIns="91425" bIns="45700" anchor="b" anchorCtr="0">
            <a:normAutofit fontScale="90000"/>
          </a:bodyPr>
          <a:lstStyle/>
          <a:p>
            <a:pPr algn="ctr"/>
            <a:r>
              <a:rPr lang="tr-TR" sz="2800" b="1" dirty="0">
                <a:latin typeface="Poppins"/>
                <a:ea typeface="Poppins"/>
                <a:cs typeface="Poppins"/>
                <a:sym typeface="Poppins"/>
              </a:rPr>
              <a:t>Etkinlikler 2: Cumhuriyetin 100. Yılında Lozan Barış Antlaşması Sempozyumu, 2-3 Kasım 2023, </a:t>
            </a:r>
            <a:r>
              <a:rPr lang="tr-TR" sz="2800" b="1" dirty="0" err="1">
                <a:latin typeface="Poppins"/>
                <a:ea typeface="Poppins"/>
                <a:cs typeface="Poppins"/>
                <a:sym typeface="Poppins"/>
              </a:rPr>
              <a:t>Troia</a:t>
            </a:r>
            <a:r>
              <a:rPr lang="tr-TR" sz="2800" b="1" dirty="0">
                <a:latin typeface="Poppins"/>
                <a:ea typeface="Poppins"/>
                <a:cs typeface="Poppins"/>
                <a:sym typeface="Poppins"/>
              </a:rPr>
              <a:t> Kültür Merkezi</a:t>
            </a:r>
          </a:p>
        </p:txBody>
      </p:sp>
      <p:pic>
        <p:nvPicPr>
          <p:cNvPr id="4" name="Resim 3">
            <a:extLst>
              <a:ext uri="{FF2B5EF4-FFF2-40B4-BE49-F238E27FC236}">
                <a16:creationId xmlns:a16="http://schemas.microsoft.com/office/drawing/2014/main" id="{43D00264-3DCE-936A-D607-703039230129}"/>
              </a:ext>
            </a:extLst>
          </p:cNvPr>
          <p:cNvPicPr>
            <a:picLocks noChangeAspect="1"/>
          </p:cNvPicPr>
          <p:nvPr/>
        </p:nvPicPr>
        <p:blipFill>
          <a:blip r:embed="rId4"/>
          <a:stretch>
            <a:fillRect/>
          </a:stretch>
        </p:blipFill>
        <p:spPr>
          <a:xfrm>
            <a:off x="2132324" y="1324727"/>
            <a:ext cx="8199454" cy="5466303"/>
          </a:xfrm>
          <a:prstGeom prst="rect">
            <a:avLst/>
          </a:prstGeom>
        </p:spPr>
      </p:pic>
      <p:pic>
        <p:nvPicPr>
          <p:cNvPr id="3" name="Resim 2" descr="giyim, kişi, şahıs, iç mekan, adam, insan içeren bir resim&#10;&#10;Açıklama otomatik olarak oluşturuldu">
            <a:extLst>
              <a:ext uri="{FF2B5EF4-FFF2-40B4-BE49-F238E27FC236}">
                <a16:creationId xmlns:a16="http://schemas.microsoft.com/office/drawing/2014/main" id="{415114AF-C450-40BF-9607-25C1B2E66DBD}"/>
              </a:ext>
            </a:extLst>
          </p:cNvPr>
          <p:cNvPicPr>
            <a:picLocks noChangeAspect="1"/>
          </p:cNvPicPr>
          <p:nvPr/>
        </p:nvPicPr>
        <p:blipFill>
          <a:blip r:embed="rId5"/>
          <a:stretch>
            <a:fillRect/>
          </a:stretch>
        </p:blipFill>
        <p:spPr>
          <a:xfrm>
            <a:off x="1095375" y="1190350"/>
            <a:ext cx="10001250" cy="5572399"/>
          </a:xfrm>
          <a:prstGeom prst="rect">
            <a:avLst/>
          </a:prstGeom>
        </p:spPr>
      </p:pic>
    </p:spTree>
    <p:extLst>
      <p:ext uri="{BB962C8B-B14F-4D97-AF65-F5344CB8AC3E}">
        <p14:creationId xmlns:p14="http://schemas.microsoft.com/office/powerpoint/2010/main" val="201753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Poppins"/>
              <a:buNone/>
            </a:pPr>
            <a:r>
              <a:rPr lang="en-GB" dirty="0">
                <a:solidFill>
                  <a:schemeClr val="lt1"/>
                </a:solidFill>
                <a:latin typeface="Poppins"/>
                <a:ea typeface="Poppins"/>
                <a:cs typeface="Poppins"/>
                <a:sym typeface="Poppins"/>
              </a:rPr>
              <a:t>TEŞEKKÜRLER</a:t>
            </a:r>
            <a:endParaRPr dirty="0">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0" y="1122363"/>
            <a:ext cx="12192000" cy="231356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Poppins"/>
              <a:buNone/>
            </a:pPr>
            <a:r>
              <a:rPr lang="tr-TR" sz="4800" dirty="0">
                <a:solidFill>
                  <a:schemeClr val="lt1"/>
                </a:solidFill>
                <a:latin typeface="Poppins"/>
                <a:ea typeface="Poppins"/>
                <a:cs typeface="Poppins"/>
                <a:sym typeface="Poppins"/>
              </a:rPr>
              <a:t>ATATÜRK İLKELERİ VE İNKILAP TARİHİ ARAŞTIRMA VE UYGULAMA MERKEZİ</a:t>
            </a:r>
            <a:endParaRPr sz="4800" dirty="0">
              <a:solidFill>
                <a:schemeClr val="lt1"/>
              </a:solidFill>
              <a:latin typeface="Poppins"/>
              <a:ea typeface="Poppins"/>
              <a:cs typeface="Poppins"/>
              <a:sym typeface="Poppins"/>
            </a:endParaRPr>
          </a:p>
        </p:txBody>
      </p:sp>
      <p:sp>
        <p:nvSpPr>
          <p:cNvPr id="89" name="Google Shape;89;p2"/>
          <p:cNvSpPr txBox="1">
            <a:spLocks noGrp="1"/>
          </p:cNvSpPr>
          <p:nvPr>
            <p:ph type="subTitle" idx="1"/>
          </p:nvPr>
        </p:nvSpPr>
        <p:spPr>
          <a:xfrm>
            <a:off x="1524000" y="4206498"/>
            <a:ext cx="9144000" cy="10065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tr-TR" sz="4800" dirty="0">
                <a:solidFill>
                  <a:schemeClr val="lt1"/>
                </a:solidFill>
                <a:latin typeface="Poppins"/>
                <a:ea typeface="Poppins"/>
                <a:cs typeface="Poppins"/>
                <a:sym typeface="Poppins"/>
              </a:rPr>
              <a:t>2023 YILI FAALİYETLERİ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838200" y="365126"/>
            <a:ext cx="10515600" cy="881784"/>
          </a:xfrm>
          <a:prstGeom prst="rect">
            <a:avLst/>
          </a:prstGeom>
          <a:noFill/>
          <a:ln>
            <a:noFill/>
          </a:ln>
        </p:spPr>
        <p:txBody>
          <a:bodyPr spcFirstLastPara="1" wrap="square" lIns="91425" tIns="45700" rIns="91425" bIns="45700" anchor="b" anchorCtr="0">
            <a:normAutofit/>
          </a:bodyPr>
          <a:lstStyle/>
          <a:p>
            <a:pPr lvl="0" algn="ctr"/>
            <a:r>
              <a:rPr lang="tr-TR" sz="2800" b="1" dirty="0">
                <a:solidFill>
                  <a:schemeClr val="tx1"/>
                </a:solidFill>
                <a:latin typeface="Poppins"/>
                <a:ea typeface="Poppins"/>
                <a:cs typeface="Poppins"/>
                <a:sym typeface="Poppins"/>
              </a:rPr>
              <a:t>ATATÜRK İLKELERİ VE İNKILAP TARİHİ ARAŞTIRMA VE UYGULAMA MERKEZİ</a:t>
            </a:r>
            <a:endParaRPr sz="2800" b="1" dirty="0">
              <a:solidFill>
                <a:schemeClr val="tx1"/>
              </a:solidFill>
              <a:latin typeface="Poppins"/>
              <a:ea typeface="Poppins"/>
              <a:cs typeface="Poppins"/>
              <a:sym typeface="Poppins"/>
            </a:endParaRPr>
          </a:p>
        </p:txBody>
      </p:sp>
      <p:sp>
        <p:nvSpPr>
          <p:cNvPr id="95" name="Google Shape;95;p3"/>
          <p:cNvSpPr txBox="1">
            <a:spLocks noGrp="1"/>
          </p:cNvSpPr>
          <p:nvPr>
            <p:ph type="body" idx="1"/>
          </p:nvPr>
        </p:nvSpPr>
        <p:spPr>
          <a:xfrm>
            <a:off x="838200" y="1461154"/>
            <a:ext cx="10954732" cy="5031719"/>
          </a:xfrm>
          <a:prstGeom prst="rect">
            <a:avLst/>
          </a:prstGeom>
          <a:noFill/>
          <a:ln>
            <a:noFill/>
          </a:ln>
        </p:spPr>
        <p:txBody>
          <a:bodyPr spcFirstLastPara="1" wrap="square" lIns="91425" tIns="45700" rIns="91425" bIns="45700" anchor="t" anchorCtr="0">
            <a:normAutofit/>
          </a:bodyPr>
          <a:lstStyle/>
          <a:p>
            <a:pPr algn="just"/>
            <a:r>
              <a:rPr lang="tr-TR" sz="2800" b="1" i="0" dirty="0">
                <a:solidFill>
                  <a:srgbClr val="333333"/>
                </a:solidFill>
                <a:effectLst/>
              </a:rPr>
              <a:t>KURUMSAL BİLGİLER</a:t>
            </a:r>
            <a:endParaRPr lang="tr-TR" sz="2800" b="0" i="0" dirty="0">
              <a:solidFill>
                <a:srgbClr val="333333"/>
              </a:solidFill>
              <a:effectLst/>
            </a:endParaRPr>
          </a:p>
          <a:p>
            <a:pPr algn="just"/>
            <a:r>
              <a:rPr lang="tr-TR" dirty="0">
                <a:solidFill>
                  <a:srgbClr val="333333"/>
                </a:solidFill>
              </a:rPr>
              <a:t>Üniversitemiz bünyesinde rektörlüğe bağlı olarak 2003 yılında faaliyete başlayan Atatürk İlkeleri ve İnkılap Tarihi Araştırma ve Uygulama Merkezi, eğitim, bilim, kültür ve sanat alanında Atatürk İlkeleri ve İnkılap Tarihi araştırmalarının geliştirilmesi ve bu alanda akademik faaliyet yapılması hedefi doğrultusunda; 2547 sayılı Yükseköğretim Kanununun 7d/2 maddesi ve Yükseköğretim Kurumlarındaki Öğretim Elemanlarını Yetiştirme ve Oryantasyon Planının (f), (g) ve (h) maddeleri uyarınca kurulmuştur.</a:t>
            </a:r>
            <a:endParaRPr lang="tr-TR" sz="2800" dirty="0">
              <a:solidFill>
                <a:srgbClr val="33333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838200" y="365126"/>
            <a:ext cx="10515600" cy="881784"/>
          </a:xfrm>
          <a:prstGeom prst="rect">
            <a:avLst/>
          </a:prstGeom>
          <a:noFill/>
          <a:ln>
            <a:noFill/>
          </a:ln>
        </p:spPr>
        <p:txBody>
          <a:bodyPr spcFirstLastPara="1" wrap="square" lIns="91425" tIns="45700" rIns="91425" bIns="45700" anchor="b" anchorCtr="0">
            <a:normAutofit/>
          </a:bodyPr>
          <a:lstStyle/>
          <a:p>
            <a:pPr lvl="0" algn="ctr"/>
            <a:r>
              <a:rPr lang="tr-TR" sz="2800" b="1" dirty="0">
                <a:solidFill>
                  <a:schemeClr val="tx1"/>
                </a:solidFill>
                <a:latin typeface="Poppins"/>
                <a:ea typeface="Poppins"/>
                <a:cs typeface="Poppins"/>
                <a:sym typeface="Poppins"/>
              </a:rPr>
              <a:t>ATATÜRK İLKELERİ VE İNKILAP TARİHİ ARAŞTIRMA VE UYGULAMA MERKEZİ</a:t>
            </a:r>
            <a:endParaRPr sz="2800" b="1" dirty="0">
              <a:solidFill>
                <a:schemeClr val="tx1"/>
              </a:solidFill>
              <a:latin typeface="Poppins"/>
              <a:ea typeface="Poppins"/>
              <a:cs typeface="Poppins"/>
              <a:sym typeface="Poppins"/>
            </a:endParaRPr>
          </a:p>
        </p:txBody>
      </p:sp>
      <p:sp>
        <p:nvSpPr>
          <p:cNvPr id="95" name="Google Shape;95;p3"/>
          <p:cNvSpPr txBox="1">
            <a:spLocks noGrp="1"/>
          </p:cNvSpPr>
          <p:nvPr>
            <p:ph type="body" idx="1"/>
          </p:nvPr>
        </p:nvSpPr>
        <p:spPr>
          <a:xfrm>
            <a:off x="659088" y="1404594"/>
            <a:ext cx="11322379" cy="5279010"/>
          </a:xfrm>
          <a:prstGeom prst="rect">
            <a:avLst/>
          </a:prstGeom>
          <a:noFill/>
          <a:ln>
            <a:noFill/>
          </a:ln>
        </p:spPr>
        <p:txBody>
          <a:bodyPr spcFirstLastPara="1" wrap="square" lIns="91425" tIns="45700" rIns="91425" bIns="45700" anchor="t" anchorCtr="0">
            <a:normAutofit/>
          </a:bodyPr>
          <a:lstStyle/>
          <a:p>
            <a:pPr algn="just"/>
            <a:r>
              <a:rPr lang="tr-TR" b="1" dirty="0">
                <a:solidFill>
                  <a:srgbClr val="333333"/>
                </a:solidFill>
              </a:rPr>
              <a:t>MİSYON</a:t>
            </a:r>
            <a:endParaRPr lang="tr-TR" b="0" i="0" dirty="0">
              <a:solidFill>
                <a:srgbClr val="333333"/>
              </a:solidFill>
              <a:effectLst/>
            </a:endParaRPr>
          </a:p>
          <a:p>
            <a:pPr algn="just"/>
            <a:r>
              <a:rPr lang="tr-TR" dirty="0"/>
              <a:t>Atatürk İlkeleri ve İnkılap Tarihi Araştırma ve Uygulama Merkezi, ülkemizde Atatürk İlkeleri ve İnkılap Tarihi araştırmalarının gelişimine katkı sağlayan, yenilik odaklı, katılımcı ve paylaşımcı, bilimsel ve etik değerlere bağlı bir kurumdur. </a:t>
            </a:r>
          </a:p>
          <a:p>
            <a:pPr algn="just"/>
            <a:r>
              <a:rPr lang="tr-TR" dirty="0"/>
              <a:t>Merkezimizin amacı; Atatürkçü düşünce, Atatürk İlke ve İnkılapları temeline dayanan milli birlik ve bütünlüğü geliştirmeye, korumaya ve kollamaya yönelik inceleme ve araştırmalar yapmak, konferans ve seminerler düzenlemek, elde edilen sonuçları yaymaktır.</a:t>
            </a:r>
          </a:p>
        </p:txBody>
      </p:sp>
    </p:spTree>
    <p:extLst>
      <p:ext uri="{BB962C8B-B14F-4D97-AF65-F5344CB8AC3E}">
        <p14:creationId xmlns:p14="http://schemas.microsoft.com/office/powerpoint/2010/main" val="241770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838200" y="365126"/>
            <a:ext cx="10515600" cy="881784"/>
          </a:xfrm>
          <a:prstGeom prst="rect">
            <a:avLst/>
          </a:prstGeom>
          <a:noFill/>
          <a:ln>
            <a:noFill/>
          </a:ln>
        </p:spPr>
        <p:txBody>
          <a:bodyPr spcFirstLastPara="1" wrap="square" lIns="91425" tIns="45700" rIns="91425" bIns="45700" anchor="b" anchorCtr="0">
            <a:normAutofit/>
          </a:bodyPr>
          <a:lstStyle/>
          <a:p>
            <a:pPr lvl="0" algn="ctr"/>
            <a:r>
              <a:rPr lang="tr-TR" sz="2800" b="1" dirty="0">
                <a:solidFill>
                  <a:schemeClr val="tx1"/>
                </a:solidFill>
                <a:latin typeface="Poppins"/>
                <a:ea typeface="Poppins"/>
                <a:cs typeface="Poppins"/>
                <a:sym typeface="Poppins"/>
              </a:rPr>
              <a:t>ATATÜRK İLKELERİ VE İNKILAP TARİHİ ARAŞTIRMA VE UYGULAMA MERKEZİ</a:t>
            </a:r>
            <a:endParaRPr sz="2800" b="1" dirty="0">
              <a:solidFill>
                <a:schemeClr val="tx1"/>
              </a:solidFill>
              <a:latin typeface="Poppins"/>
              <a:ea typeface="Poppins"/>
              <a:cs typeface="Poppins"/>
              <a:sym typeface="Poppins"/>
            </a:endParaRPr>
          </a:p>
        </p:txBody>
      </p:sp>
      <p:sp>
        <p:nvSpPr>
          <p:cNvPr id="95" name="Google Shape;95;p3"/>
          <p:cNvSpPr txBox="1">
            <a:spLocks noGrp="1"/>
          </p:cNvSpPr>
          <p:nvPr>
            <p:ph type="body" idx="1"/>
          </p:nvPr>
        </p:nvSpPr>
        <p:spPr>
          <a:xfrm>
            <a:off x="838199" y="1489434"/>
            <a:ext cx="11199830" cy="5147035"/>
          </a:xfrm>
          <a:prstGeom prst="rect">
            <a:avLst/>
          </a:prstGeom>
          <a:noFill/>
          <a:ln>
            <a:noFill/>
          </a:ln>
        </p:spPr>
        <p:txBody>
          <a:bodyPr spcFirstLastPara="1" wrap="square" lIns="91425" tIns="45700" rIns="91425" bIns="45700" anchor="t" anchorCtr="0">
            <a:normAutofit fontScale="92500" lnSpcReduction="10000"/>
          </a:bodyPr>
          <a:lstStyle/>
          <a:p>
            <a:pPr algn="just"/>
            <a:r>
              <a:rPr lang="tr-TR" b="1" dirty="0">
                <a:solidFill>
                  <a:srgbClr val="333333"/>
                </a:solidFill>
              </a:rPr>
              <a:t>VİZYON</a:t>
            </a:r>
            <a:endParaRPr lang="tr-TR" sz="2800" b="0" i="0" dirty="0">
              <a:solidFill>
                <a:srgbClr val="333333"/>
              </a:solidFill>
              <a:effectLst/>
            </a:endParaRPr>
          </a:p>
          <a:p>
            <a:pPr algn="just"/>
            <a:r>
              <a:rPr lang="tr-TR" sz="2600" dirty="0"/>
              <a:t>Atatürk İlkeleri ve İnkılap Tarihi Araştırma ve Uygulama Merkezi, faaliyet gösterdiği akademik alanda bilgi üretme ve yayma amacına odaklanmaktadır. Merkez, özellikle Millî Mücadele dönemi ve Cumhuriyet dönemi tarihine odaklanarak, Türk inkılâbının oluşum şartları, hedefleri ve nitelikleri konusunda akademik anlamda bilgi üretmeyi ve yaymayı amaçlar. Merkezin temel hedefi, Türk gençliğini millî, manevi ve kültürel değerlerin bilincinde olarak gelişimine akademik bilgi sağlayarak katkıda bulunmaktır. Bu bağlamda, Türkiye Cumhuriyeti'nin birer ferdi olarak gençleri, devletlerine karşı görev ve sorumlulukları konusunda bilinçlendirmek amacıyla bilimsel etkinlikler düzenler. Ayrıca, Atatürkçü düşünceyi, Türk kültürünü ve Türk tarihini bilimsel yoldan araştırarak, tanıtarak ve yayarak, bu değerleri geniş kitlelere ulaştırmayı hedefler. Merkez, Atatürk'ün düşünceleri, Cumhuriyetin kuruluş felsefesi ve yakın Türkiye tarihi ve kültür coğrafyası konularında yürütülen bilimsel çalışma ve araştırmalarla, 21. yüzyılda üniversite ve toplumda gerekli olan farkındalığı artırmayı amaçlar. Bu sayede, gelecek nesillerin bu önemli değerlerle daha yakından tanışmasını ve bu mirası sürdürmesini destekler.</a:t>
            </a:r>
          </a:p>
        </p:txBody>
      </p:sp>
    </p:spTree>
    <p:extLst>
      <p:ext uri="{BB962C8B-B14F-4D97-AF65-F5344CB8AC3E}">
        <p14:creationId xmlns:p14="http://schemas.microsoft.com/office/powerpoint/2010/main" val="387001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838200" y="365126"/>
            <a:ext cx="10515600" cy="881784"/>
          </a:xfrm>
          <a:prstGeom prst="rect">
            <a:avLst/>
          </a:prstGeom>
          <a:noFill/>
          <a:ln>
            <a:noFill/>
          </a:ln>
        </p:spPr>
        <p:txBody>
          <a:bodyPr spcFirstLastPara="1" wrap="square" lIns="91425" tIns="45700" rIns="91425" bIns="45700" anchor="b" anchorCtr="0">
            <a:normAutofit/>
          </a:bodyPr>
          <a:lstStyle/>
          <a:p>
            <a:pPr lvl="0" algn="ctr"/>
            <a:r>
              <a:rPr lang="tr-TR" sz="2800" b="1" dirty="0">
                <a:solidFill>
                  <a:schemeClr val="tx1"/>
                </a:solidFill>
                <a:latin typeface="Poppins"/>
                <a:ea typeface="Poppins"/>
                <a:cs typeface="Poppins"/>
                <a:sym typeface="Poppins"/>
              </a:rPr>
              <a:t>ATATÜRK İLKELERİ VE İNKILAP TARİHİ ARAŞTIRMA VE UYGULAMA MERKEZİ</a:t>
            </a:r>
            <a:endParaRPr sz="2800" b="1" dirty="0">
              <a:solidFill>
                <a:schemeClr val="tx1"/>
              </a:solidFill>
              <a:latin typeface="Poppins"/>
              <a:ea typeface="Poppins"/>
              <a:cs typeface="Poppins"/>
              <a:sym typeface="Poppins"/>
            </a:endParaRPr>
          </a:p>
        </p:txBody>
      </p:sp>
      <p:sp>
        <p:nvSpPr>
          <p:cNvPr id="95" name="Google Shape;95;p3"/>
          <p:cNvSpPr txBox="1">
            <a:spLocks noGrp="1"/>
          </p:cNvSpPr>
          <p:nvPr>
            <p:ph type="body" idx="1"/>
          </p:nvPr>
        </p:nvSpPr>
        <p:spPr>
          <a:xfrm>
            <a:off x="838200" y="1345839"/>
            <a:ext cx="11199830" cy="5147035"/>
          </a:xfrm>
          <a:prstGeom prst="rect">
            <a:avLst/>
          </a:prstGeom>
          <a:noFill/>
          <a:ln>
            <a:noFill/>
          </a:ln>
        </p:spPr>
        <p:txBody>
          <a:bodyPr spcFirstLastPara="1" wrap="square" lIns="91425" tIns="45700" rIns="91425" bIns="45700" anchor="t" anchorCtr="0">
            <a:normAutofit/>
          </a:bodyPr>
          <a:lstStyle/>
          <a:p>
            <a:pPr algn="just"/>
            <a:r>
              <a:rPr lang="tr-TR" b="1" dirty="0">
                <a:solidFill>
                  <a:srgbClr val="333333"/>
                </a:solidFill>
              </a:rPr>
              <a:t>FAALİYET ALANLARIMIZ</a:t>
            </a:r>
          </a:p>
          <a:p>
            <a:pPr algn="just">
              <a:lnSpc>
                <a:spcPct val="100000"/>
              </a:lnSpc>
            </a:pPr>
            <a:r>
              <a:rPr lang="tr-TR" dirty="0"/>
              <a:t>Atatürk İlkeleri ve İnkılap Tarihi konusunda akademik araştırmaları teşvik etme.</a:t>
            </a:r>
          </a:p>
          <a:p>
            <a:pPr algn="just">
              <a:lnSpc>
                <a:spcPct val="100000"/>
              </a:lnSpc>
            </a:pPr>
            <a:r>
              <a:rPr lang="tr-TR" dirty="0"/>
              <a:t>Atatürk İlkeleri ve İnkılap Tarihi araştırmaları konusunda akademik danışmanlık.</a:t>
            </a:r>
          </a:p>
          <a:p>
            <a:pPr algn="just">
              <a:lnSpc>
                <a:spcPct val="100000"/>
              </a:lnSpc>
            </a:pPr>
            <a:r>
              <a:rPr lang="tr-TR" dirty="0"/>
              <a:t>Atatürk İlkeleri ve İnkılap Tarihi konusunda akademik ve bilimsel toplantılar düzenleme.</a:t>
            </a:r>
          </a:p>
          <a:p>
            <a:pPr algn="just">
              <a:lnSpc>
                <a:spcPct val="100000"/>
              </a:lnSpc>
            </a:pPr>
            <a:r>
              <a:rPr lang="tr-TR" dirty="0"/>
              <a:t>Atatürk İlkeleri ve İnkılap Tarihi ile ilgili akademik platformlarda üniversitemizi temsil etme. </a:t>
            </a:r>
          </a:p>
          <a:p>
            <a:pPr algn="just">
              <a:lnSpc>
                <a:spcPct val="100000"/>
              </a:lnSpc>
            </a:pPr>
            <a:endParaRPr lang="tr-TR" sz="2800" dirty="0"/>
          </a:p>
        </p:txBody>
      </p:sp>
    </p:spTree>
    <p:extLst>
      <p:ext uri="{BB962C8B-B14F-4D97-AF65-F5344CB8AC3E}">
        <p14:creationId xmlns:p14="http://schemas.microsoft.com/office/powerpoint/2010/main" val="412813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838200" y="365126"/>
            <a:ext cx="10515600" cy="881784"/>
          </a:xfrm>
          <a:prstGeom prst="rect">
            <a:avLst/>
          </a:prstGeom>
          <a:noFill/>
          <a:ln>
            <a:noFill/>
          </a:ln>
        </p:spPr>
        <p:txBody>
          <a:bodyPr spcFirstLastPara="1" wrap="square" lIns="91425" tIns="45700" rIns="91425" bIns="45700" anchor="b" anchorCtr="0">
            <a:normAutofit/>
          </a:bodyPr>
          <a:lstStyle/>
          <a:p>
            <a:pPr lvl="0" algn="ctr"/>
            <a:r>
              <a:rPr lang="tr-TR" sz="2800" b="1" dirty="0">
                <a:solidFill>
                  <a:schemeClr val="tx1"/>
                </a:solidFill>
                <a:latin typeface="Poppins"/>
                <a:ea typeface="Poppins"/>
                <a:cs typeface="Poppins"/>
                <a:sym typeface="Poppins"/>
              </a:rPr>
              <a:t>ATATÜRK İLKELERİ VE İNKILAP TARİHİ ARAŞTIRMA VE UYGULAMA MERKEZİ</a:t>
            </a:r>
            <a:endParaRPr sz="2800" b="1" dirty="0">
              <a:solidFill>
                <a:schemeClr val="tx1"/>
              </a:solidFill>
              <a:latin typeface="Poppins"/>
              <a:ea typeface="Poppins"/>
              <a:cs typeface="Poppins"/>
              <a:sym typeface="Poppins"/>
            </a:endParaRPr>
          </a:p>
        </p:txBody>
      </p:sp>
      <p:sp>
        <p:nvSpPr>
          <p:cNvPr id="95" name="Google Shape;95;p3"/>
          <p:cNvSpPr txBox="1">
            <a:spLocks noGrp="1"/>
          </p:cNvSpPr>
          <p:nvPr>
            <p:ph type="body" idx="1"/>
          </p:nvPr>
        </p:nvSpPr>
        <p:spPr>
          <a:xfrm>
            <a:off x="602530" y="1246910"/>
            <a:ext cx="11199830" cy="5611090"/>
          </a:xfrm>
          <a:prstGeom prst="rect">
            <a:avLst/>
          </a:prstGeom>
          <a:noFill/>
          <a:ln>
            <a:noFill/>
          </a:ln>
        </p:spPr>
        <p:txBody>
          <a:bodyPr spcFirstLastPara="1" wrap="square" lIns="91425" tIns="45700" rIns="91425" bIns="45700" anchor="t" anchorCtr="0">
            <a:normAutofit/>
          </a:bodyPr>
          <a:lstStyle/>
          <a:p>
            <a:pPr marL="114300" indent="0" algn="ctr">
              <a:lnSpc>
                <a:spcPct val="100000"/>
              </a:lnSpc>
              <a:buNone/>
            </a:pPr>
            <a:r>
              <a:rPr lang="tr-TR" b="1" dirty="0"/>
              <a:t>İÇ PAYDAŞLARIMIZ</a:t>
            </a:r>
          </a:p>
          <a:p>
            <a:pPr algn="just">
              <a:lnSpc>
                <a:spcPct val="100000"/>
              </a:lnSpc>
            </a:pPr>
            <a:r>
              <a:rPr lang="tr-TR" dirty="0"/>
              <a:t>Balkan</a:t>
            </a:r>
            <a:r>
              <a:rPr lang="tr-TR" sz="2800" dirty="0"/>
              <a:t> ve </a:t>
            </a:r>
            <a:r>
              <a:rPr lang="tr-TR" dirty="0"/>
              <a:t>Ege</a:t>
            </a:r>
            <a:r>
              <a:rPr lang="tr-TR" sz="2800" dirty="0"/>
              <a:t> Uygulama ve </a:t>
            </a:r>
            <a:r>
              <a:rPr lang="tr-TR" dirty="0"/>
              <a:t>Araştırma</a:t>
            </a:r>
            <a:r>
              <a:rPr lang="tr-TR" sz="2800" dirty="0"/>
              <a:t> Merkezi</a:t>
            </a:r>
          </a:p>
          <a:p>
            <a:pPr algn="just">
              <a:lnSpc>
                <a:spcPct val="100000"/>
              </a:lnSpc>
            </a:pPr>
            <a:r>
              <a:rPr lang="tr-TR" sz="2800" dirty="0"/>
              <a:t>Çanakkale </a:t>
            </a:r>
            <a:r>
              <a:rPr lang="tr-TR" sz="2800" dirty="0" err="1"/>
              <a:t>Onsekiz</a:t>
            </a:r>
            <a:r>
              <a:rPr lang="tr-TR" sz="2800" dirty="0"/>
              <a:t> Mart Üniversitesi, İnsan ve Toplum Bilimleri Fakültesi Tarih Bölümü</a:t>
            </a:r>
          </a:p>
          <a:p>
            <a:pPr algn="just">
              <a:lnSpc>
                <a:spcPct val="100000"/>
              </a:lnSpc>
            </a:pPr>
            <a:endParaRPr lang="tr-TR" sz="2800" dirty="0"/>
          </a:p>
        </p:txBody>
      </p:sp>
    </p:spTree>
    <p:extLst>
      <p:ext uri="{BB962C8B-B14F-4D97-AF65-F5344CB8AC3E}">
        <p14:creationId xmlns:p14="http://schemas.microsoft.com/office/powerpoint/2010/main" val="44798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838200" y="365126"/>
            <a:ext cx="10515600" cy="881784"/>
          </a:xfrm>
          <a:prstGeom prst="rect">
            <a:avLst/>
          </a:prstGeom>
          <a:noFill/>
          <a:ln>
            <a:noFill/>
          </a:ln>
        </p:spPr>
        <p:txBody>
          <a:bodyPr spcFirstLastPara="1" wrap="square" lIns="91425" tIns="45700" rIns="91425" bIns="45700" anchor="b" anchorCtr="0">
            <a:normAutofit fontScale="90000"/>
          </a:bodyPr>
          <a:lstStyle/>
          <a:p>
            <a:pPr lvl="0" algn="ctr"/>
            <a:r>
              <a:rPr lang="tr-TR" sz="2800" b="1" dirty="0">
                <a:latin typeface="Poppins"/>
                <a:ea typeface="Poppins"/>
                <a:cs typeface="Poppins"/>
                <a:sym typeface="Poppins"/>
              </a:rPr>
              <a:t>Etkinlikler 1: İmparatorluktan Ulus Devlete Geçiş Süreci ve Cumhuriyetin İlanı Konferansı, 27.10.2023, </a:t>
            </a:r>
            <a:r>
              <a:rPr lang="tr-TR" sz="2800" b="1" dirty="0" err="1">
                <a:latin typeface="Poppins"/>
                <a:ea typeface="Poppins"/>
                <a:cs typeface="Poppins"/>
                <a:sym typeface="Poppins"/>
              </a:rPr>
              <a:t>Troia</a:t>
            </a:r>
            <a:r>
              <a:rPr lang="tr-TR" sz="2800" b="1" dirty="0">
                <a:latin typeface="Poppins"/>
                <a:ea typeface="Poppins"/>
                <a:cs typeface="Poppins"/>
                <a:sym typeface="Poppins"/>
              </a:rPr>
              <a:t> Kültür Merkezi</a:t>
            </a:r>
            <a:endParaRPr sz="2800" b="1" dirty="0">
              <a:latin typeface="Poppins"/>
              <a:ea typeface="Poppins"/>
              <a:cs typeface="Poppins"/>
              <a:sym typeface="Poppins"/>
            </a:endParaRPr>
          </a:p>
        </p:txBody>
      </p:sp>
      <p:sp>
        <p:nvSpPr>
          <p:cNvPr id="95" name="Google Shape;95;p3"/>
          <p:cNvSpPr txBox="1">
            <a:spLocks noGrp="1"/>
          </p:cNvSpPr>
          <p:nvPr>
            <p:ph type="body" idx="1"/>
          </p:nvPr>
        </p:nvSpPr>
        <p:spPr>
          <a:xfrm>
            <a:off x="3643744" y="1246910"/>
            <a:ext cx="5444839" cy="5611090"/>
          </a:xfrm>
          <a:prstGeom prst="rect">
            <a:avLst/>
          </a:prstGeom>
          <a:noFill/>
          <a:ln>
            <a:noFill/>
          </a:ln>
        </p:spPr>
        <p:txBody>
          <a:bodyPr spcFirstLastPara="1" wrap="square" lIns="91425" tIns="45700" rIns="91425" bIns="45700" anchor="t" anchorCtr="0">
            <a:normAutofit/>
          </a:bodyPr>
          <a:lstStyle/>
          <a:p>
            <a:pPr marL="0" lvl="0" indent="0" algn="just">
              <a:spcBef>
                <a:spcPts val="0"/>
              </a:spcBef>
              <a:buNone/>
            </a:pPr>
            <a:endParaRPr lang="tr-TR" dirty="0">
              <a:latin typeface="Poppins"/>
              <a:ea typeface="Poppins"/>
              <a:cs typeface="Poppins"/>
              <a:sym typeface="Poppins"/>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745" y="1246910"/>
            <a:ext cx="5376232" cy="5540389"/>
          </a:xfrm>
          <a:prstGeom prst="rect">
            <a:avLst/>
          </a:prstGeom>
        </p:spPr>
      </p:pic>
    </p:spTree>
    <p:extLst>
      <p:ext uri="{BB962C8B-B14F-4D97-AF65-F5344CB8AC3E}">
        <p14:creationId xmlns:p14="http://schemas.microsoft.com/office/powerpoint/2010/main" val="122590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838200" y="365126"/>
            <a:ext cx="10515600" cy="881784"/>
          </a:xfrm>
          <a:prstGeom prst="rect">
            <a:avLst/>
          </a:prstGeom>
          <a:noFill/>
          <a:ln>
            <a:noFill/>
          </a:ln>
        </p:spPr>
        <p:txBody>
          <a:bodyPr spcFirstLastPara="1" wrap="square" lIns="91425" tIns="45700" rIns="91425" bIns="45700" anchor="b" anchorCtr="0">
            <a:normAutofit fontScale="90000"/>
          </a:bodyPr>
          <a:lstStyle/>
          <a:p>
            <a:pPr lvl="0" algn="ctr"/>
            <a:r>
              <a:rPr lang="tr-TR" sz="2800" b="1" dirty="0">
                <a:latin typeface="Poppins"/>
                <a:ea typeface="Poppins"/>
                <a:cs typeface="Poppins"/>
                <a:sym typeface="Poppins"/>
              </a:rPr>
              <a:t>Etkinlikler 1: İmparatorluktan Ulus Devlete Geçiş Süreci ve Cumhuriyetin İlanı Konferansı, 27.10.2023, </a:t>
            </a:r>
            <a:r>
              <a:rPr lang="tr-TR" sz="2800" b="1" dirty="0" err="1">
                <a:latin typeface="Poppins"/>
                <a:ea typeface="Poppins"/>
                <a:cs typeface="Poppins"/>
                <a:sym typeface="Poppins"/>
              </a:rPr>
              <a:t>Troia</a:t>
            </a:r>
            <a:r>
              <a:rPr lang="tr-TR" sz="2800" b="1" dirty="0">
                <a:latin typeface="Poppins"/>
                <a:ea typeface="Poppins"/>
                <a:cs typeface="Poppins"/>
                <a:sym typeface="Poppins"/>
              </a:rPr>
              <a:t> Kültür Merkezi</a:t>
            </a:r>
            <a:endParaRPr sz="2800" b="1" dirty="0">
              <a:latin typeface="Poppins"/>
              <a:ea typeface="Poppins"/>
              <a:cs typeface="Poppins"/>
              <a:sym typeface="Poppins"/>
            </a:endParaRPr>
          </a:p>
        </p:txBody>
      </p:sp>
      <p:pic>
        <p:nvPicPr>
          <p:cNvPr id="4" name="Resim 3">
            <a:extLst>
              <a:ext uri="{FF2B5EF4-FFF2-40B4-BE49-F238E27FC236}">
                <a16:creationId xmlns:a16="http://schemas.microsoft.com/office/drawing/2014/main" id="{449F04BE-8F91-E132-A7BC-0EDE66D3868D}"/>
              </a:ext>
            </a:extLst>
          </p:cNvPr>
          <p:cNvPicPr>
            <a:picLocks noChangeAspect="1"/>
          </p:cNvPicPr>
          <p:nvPr/>
        </p:nvPicPr>
        <p:blipFill>
          <a:blip r:embed="rId4"/>
          <a:stretch>
            <a:fillRect/>
          </a:stretch>
        </p:blipFill>
        <p:spPr>
          <a:xfrm>
            <a:off x="838200" y="1492007"/>
            <a:ext cx="3830067" cy="5106756"/>
          </a:xfrm>
          <a:prstGeom prst="rect">
            <a:avLst/>
          </a:prstGeom>
        </p:spPr>
      </p:pic>
      <p:pic>
        <p:nvPicPr>
          <p:cNvPr id="11" name="Resim 10">
            <a:extLst>
              <a:ext uri="{FF2B5EF4-FFF2-40B4-BE49-F238E27FC236}">
                <a16:creationId xmlns:a16="http://schemas.microsoft.com/office/drawing/2014/main" id="{DB8CCDD3-43C1-7D27-CC51-1C5571AADE61}"/>
              </a:ext>
            </a:extLst>
          </p:cNvPr>
          <p:cNvPicPr>
            <a:picLocks noChangeAspect="1"/>
          </p:cNvPicPr>
          <p:nvPr/>
        </p:nvPicPr>
        <p:blipFill>
          <a:blip r:embed="rId5"/>
          <a:stretch>
            <a:fillRect/>
          </a:stretch>
        </p:blipFill>
        <p:spPr>
          <a:xfrm>
            <a:off x="5008049" y="1492007"/>
            <a:ext cx="6806577" cy="5106756"/>
          </a:xfrm>
          <a:prstGeom prst="rect">
            <a:avLst/>
          </a:prstGeom>
        </p:spPr>
      </p:pic>
    </p:spTree>
    <p:extLst>
      <p:ext uri="{BB962C8B-B14F-4D97-AF65-F5344CB8AC3E}">
        <p14:creationId xmlns:p14="http://schemas.microsoft.com/office/powerpoint/2010/main" val="3481568771"/>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636</Words>
  <Application>Microsoft Office PowerPoint</Application>
  <PresentationFormat>Geniş ekran</PresentationFormat>
  <Paragraphs>33</Paragraphs>
  <Slides>18</Slides>
  <Notes>18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Poppins</vt:lpstr>
      <vt:lpstr>Arial</vt:lpstr>
      <vt:lpstr>Calibri</vt:lpstr>
      <vt:lpstr>Office Teması</vt:lpstr>
      <vt:lpstr>PowerPoint Sunusu</vt:lpstr>
      <vt:lpstr>ATATÜRK İLKELERİ VE İNKILAP TARİHİ ARAŞTIRMA VE UYGULAMA MERKEZİ</vt:lpstr>
      <vt:lpstr>ATATÜRK İLKELERİ VE İNKILAP TARİHİ ARAŞTIRMA VE UYGULAMA MERKEZİ</vt:lpstr>
      <vt:lpstr>ATATÜRK İLKELERİ VE İNKILAP TARİHİ ARAŞTIRMA VE UYGULAMA MERKEZİ</vt:lpstr>
      <vt:lpstr>ATATÜRK İLKELERİ VE İNKILAP TARİHİ ARAŞTIRMA VE UYGULAMA MERKEZİ</vt:lpstr>
      <vt:lpstr>ATATÜRK İLKELERİ VE İNKILAP TARİHİ ARAŞTIRMA VE UYGULAMA MERKEZİ</vt:lpstr>
      <vt:lpstr>ATATÜRK İLKELERİ VE İNKILAP TARİHİ ARAŞTIRMA VE UYGULAMA MERKEZİ</vt:lpstr>
      <vt:lpstr>Etkinlikler 1: İmparatorluktan Ulus Devlete Geçiş Süreci ve Cumhuriyetin İlanı Konferansı, 27.10.2023, Troia Kültür Merkezi</vt:lpstr>
      <vt:lpstr>Etkinlikler 1: İmparatorluktan Ulus Devlete Geçiş Süreci ve Cumhuriyetin İlanı Konferansı, 27.10.2023, Troia Kültür Merkezi</vt:lpstr>
      <vt:lpstr> Etkinlikler 2: Cumhuriyetin 100. Yılında Lozan Barış Antlaşması Sempozyumu, 2-3 Kasım 2023, Troia Kültür Merkezi</vt:lpstr>
      <vt:lpstr>PowerPoint Sunusu</vt:lpstr>
      <vt:lpstr>Etkinlikler 2: Cumhuriyetin 100. Yılında Lozan Barış Antlaşması Sempozyumu, 2-3 Kasım 2023, Troia Kültür Merkezi</vt:lpstr>
      <vt:lpstr>Etkinlikler 2: Cumhuriyetin 100. Yılında Lozan Barış Antlaşması Sempozyumu, 2-3 Kasım 2023, Troia Kültür Merkezi</vt:lpstr>
      <vt:lpstr>Etkinlikler 2: Cumhuriyetin 100. Yılında Lozan Barış Antlaşması Sempozyumu, 2-3 Kasım 2023, Troia Kültür Merkezi</vt:lpstr>
      <vt:lpstr>Etkinlikler 2: Cumhuriyetin 100. Yılında Lozan Barış Antlaşması Sempozyumu, 2-3 Kasım 2023, Troia Kültür Merkezi</vt:lpstr>
      <vt:lpstr>Etkinlikler 2: Cumhuriyetin 100. Yılında Lozan Barış Antlaşması Sempozyumu, 2-3 Kasım 2023, Troia Kültür Merkezi</vt:lpstr>
      <vt:lpstr>Etkinlikler 2: Cumhuriyetin 100. Yılında Lozan Barış Antlaşması Sempozyumu, 2-3 Kasım 2023, Troia Kültür Merkezi</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Didem Hekimoglu Tunc</dc:creator>
  <cp:lastModifiedBy>şafak tütüncü</cp:lastModifiedBy>
  <cp:revision>15</cp:revision>
  <dcterms:created xsi:type="dcterms:W3CDTF">2023-01-10T15:35:45Z</dcterms:created>
  <dcterms:modified xsi:type="dcterms:W3CDTF">2024-01-20T20:36:17Z</dcterms:modified>
</cp:coreProperties>
</file>