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7"/>
  </p:notesMasterIdLst>
  <p:handoutMasterIdLst>
    <p:handoutMasterId r:id="rId8"/>
  </p:handoutMasterIdLst>
  <p:sldIdLst>
    <p:sldId id="273" r:id="rId2"/>
    <p:sldId id="270" r:id="rId3"/>
    <p:sldId id="272" r:id="rId4"/>
    <p:sldId id="267" r:id="rId5"/>
    <p:sldId id="274" r:id="rId6"/>
  </p:sldIdLst>
  <p:sldSz cx="12192000" cy="6858000"/>
  <p:notesSz cx="6858000" cy="9144000"/>
  <p:defaultTextStyle>
    <a:defPPr rtl="0">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Hoş geldiniz" id="{E75E278A-FF0E-49A4-B170-79828D63BBAD}">
          <p14:sldIdLst>
            <p14:sldId id="273"/>
          </p14:sldIdLst>
        </p14:section>
        <p14:section name="Komutlar, Açıklamalar, Ekip Çalışması, Seçim Bölmesi, Oturum Açma" id="{B9B51309-D148-4332-87C2-07BE32FBCA3B}">
          <p14:sldIdLst>
            <p14:sldId id="270"/>
            <p14:sldId id="272"/>
            <p14:sldId id="267"/>
          </p14:sldIdLst>
        </p14:section>
        <p14:section name="Daha Fazla Bilgi" id="{2CC34DB2-6590-42C0-AD4B-A04C6060184E}">
          <p14:sldIdLst>
            <p14:sldId id="274"/>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BEBEB"/>
    <a:srgbClr val="F8F8F8"/>
    <a:srgbClr val="D24726"/>
    <a:srgbClr val="D2B4A6"/>
    <a:srgbClr val="734F29"/>
    <a:srgbClr val="DD462F"/>
    <a:srgbClr val="AEB785"/>
    <a:srgbClr val="EFD5A2"/>
    <a:srgbClr val="3B3026"/>
    <a:srgbClr val="ECE1C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237" autoAdjust="0"/>
    <p:restoredTop sz="94274" autoAdjust="0"/>
  </p:normalViewPr>
  <p:slideViewPr>
    <p:cSldViewPr snapToGrid="0">
      <p:cViewPr varScale="1">
        <p:scale>
          <a:sx n="121" d="100"/>
          <a:sy n="121" d="100"/>
        </p:scale>
        <p:origin x="168" y="304"/>
      </p:cViewPr>
      <p:guideLst>
        <p:guide orient="horz" pos="2160"/>
        <p:guide pos="3840"/>
      </p:guideLst>
    </p:cSldViewPr>
  </p:slideViewPr>
  <p:notesTextViewPr>
    <p:cViewPr>
      <p:scale>
        <a:sx n="1" d="1"/>
        <a:sy n="1" d="1"/>
      </p:scale>
      <p:origin x="0" y="0"/>
    </p:cViewPr>
  </p:notesTextViewPr>
  <p:notesViewPr>
    <p:cSldViewPr snapToGrid="0">
      <p:cViewPr varScale="1">
        <p:scale>
          <a:sx n="84" d="100"/>
          <a:sy n="84" d="100"/>
        </p:scale>
        <p:origin x="2442"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a:extLst>
              <a:ext uri="{FF2B5EF4-FFF2-40B4-BE49-F238E27FC236}">
                <a16:creationId xmlns:a16="http://schemas.microsoft.com/office/drawing/2014/main" id="{EA64B2A3-458F-4747-A6D6-2AFA982109C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dirty="0"/>
          </a:p>
        </p:txBody>
      </p:sp>
      <p:sp>
        <p:nvSpPr>
          <p:cNvPr id="3" name="Veri Yer Tutucusu 2">
            <a:extLst>
              <a:ext uri="{FF2B5EF4-FFF2-40B4-BE49-F238E27FC236}">
                <a16:creationId xmlns:a16="http://schemas.microsoft.com/office/drawing/2014/main" id="{FEEF5A33-8F31-4F2C-8FEA-F80E6C421CE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6B66F35-ABB4-4879-AC2B-05FE90E8EEF2}" type="datetime1">
              <a:rPr lang="tr-TR" smtClean="0"/>
              <a:t>1.04.2024</a:t>
            </a:fld>
            <a:endParaRPr lang="tr-TR" dirty="0"/>
          </a:p>
        </p:txBody>
      </p:sp>
      <p:sp>
        <p:nvSpPr>
          <p:cNvPr id="4" name="Alt Bilgi Yer Tutucusu 3">
            <a:extLst>
              <a:ext uri="{FF2B5EF4-FFF2-40B4-BE49-F238E27FC236}">
                <a16:creationId xmlns:a16="http://schemas.microsoft.com/office/drawing/2014/main" id="{B290D2C8-3CAA-4B9A-BE33-4730E9B19A7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dirty="0"/>
          </a:p>
        </p:txBody>
      </p:sp>
      <p:sp>
        <p:nvSpPr>
          <p:cNvPr id="5" name="Slayt Numarası Yer Tutucusu 4">
            <a:extLst>
              <a:ext uri="{FF2B5EF4-FFF2-40B4-BE49-F238E27FC236}">
                <a16:creationId xmlns:a16="http://schemas.microsoft.com/office/drawing/2014/main" id="{D8B8B6D0-A4E5-449C-AF0F-BD636AA26718}"/>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5B75856-D0D7-4CD0-805E-A9934FEBC4E7}" type="slidenum">
              <a:rPr lang="tr-TR" smtClean="0"/>
              <a:t>‹#›</a:t>
            </a:fld>
            <a:endParaRPr lang="tr-TR" dirty="0"/>
          </a:p>
        </p:txBody>
      </p:sp>
    </p:spTree>
    <p:extLst>
      <p:ext uri="{BB962C8B-B14F-4D97-AF65-F5344CB8AC3E}">
        <p14:creationId xmlns:p14="http://schemas.microsoft.com/office/powerpoint/2010/main" val="26444081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tr-TR" dirty="0"/>
          </a:p>
        </p:txBody>
      </p:sp>
      <p:sp>
        <p:nvSpPr>
          <p:cNvPr id="3" name="Tarih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D5C5D2-BC26-4B69-B526-4179AB134904}" type="datetime1">
              <a:rPr lang="tr-TR" smtClean="0"/>
              <a:pPr/>
              <a:t>1.04.2024</a:t>
            </a:fld>
            <a:endParaRPr lang="tr-TR" dirty="0"/>
          </a:p>
        </p:txBody>
      </p:sp>
      <p:sp>
        <p:nvSpPr>
          <p:cNvPr id="4" name="Slayt Görüntüsü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tr-TR" dirty="0"/>
          </a:p>
        </p:txBody>
      </p:sp>
      <p:sp>
        <p:nvSpPr>
          <p:cNvPr id="5" name="Notlar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tr-TR" dirty="0"/>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F61EA0F-A667-4B49-8422-0062BC55E249}" type="slidenum">
              <a:rPr lang="tr-TR" smtClean="0"/>
              <a:t>‹#›</a:t>
            </a:fld>
            <a:endParaRPr lang="tr-TR" dirty="0"/>
          </a:p>
        </p:txBody>
      </p:sp>
    </p:spTree>
    <p:extLst>
      <p:ext uri="{BB962C8B-B14F-4D97-AF65-F5344CB8AC3E}">
        <p14:creationId xmlns:p14="http://schemas.microsoft.com/office/powerpoint/2010/main" val="33819102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10"/>
          </p:nvPr>
        </p:nvSpPr>
        <p:spPr/>
        <p:txBody>
          <a:bodyPr rtlCol="0"/>
          <a:lstStyle/>
          <a:p>
            <a:pPr rtl="0"/>
            <a:fld id="{DF61EA0F-A667-4B49-8422-0062BC55E249}" type="slidenum">
              <a:rPr lang="tr-TR" smtClean="0"/>
              <a:t>1</a:t>
            </a:fld>
            <a:endParaRPr lang="tr-TR"/>
          </a:p>
        </p:txBody>
      </p:sp>
    </p:spTree>
    <p:extLst>
      <p:ext uri="{BB962C8B-B14F-4D97-AF65-F5344CB8AC3E}">
        <p14:creationId xmlns:p14="http://schemas.microsoft.com/office/powerpoint/2010/main" val="23700558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10"/>
          </p:nvPr>
        </p:nvSpPr>
        <p:spPr/>
        <p:txBody>
          <a:bodyPr rtlCol="0"/>
          <a:lstStyle/>
          <a:p>
            <a:pPr rtl="0"/>
            <a:fld id="{DF61EA0F-A667-4B49-8422-0062BC55E249}" type="slidenum">
              <a:rPr lang="tr-TR" smtClean="0"/>
              <a:t>2</a:t>
            </a:fld>
            <a:endParaRPr lang="tr-TR"/>
          </a:p>
        </p:txBody>
      </p:sp>
    </p:spTree>
    <p:extLst>
      <p:ext uri="{BB962C8B-B14F-4D97-AF65-F5344CB8AC3E}">
        <p14:creationId xmlns:p14="http://schemas.microsoft.com/office/powerpoint/2010/main" val="29856402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10"/>
          </p:nvPr>
        </p:nvSpPr>
        <p:spPr/>
        <p:txBody>
          <a:bodyPr rtlCol="0"/>
          <a:lstStyle/>
          <a:p>
            <a:pPr rtl="0"/>
            <a:fld id="{DF61EA0F-A667-4B49-8422-0062BC55E249}" type="slidenum">
              <a:rPr lang="tr-TR" smtClean="0"/>
              <a:t>3</a:t>
            </a:fld>
            <a:endParaRPr lang="tr-TR"/>
          </a:p>
        </p:txBody>
      </p:sp>
    </p:spTree>
    <p:extLst>
      <p:ext uri="{BB962C8B-B14F-4D97-AF65-F5344CB8AC3E}">
        <p14:creationId xmlns:p14="http://schemas.microsoft.com/office/powerpoint/2010/main" val="31536881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lar Yer Tutucusu 2"/>
          <p:cNvSpPr>
            <a:spLocks noGrp="1"/>
          </p:cNvSpPr>
          <p:nvPr>
            <p:ph type="body" idx="1"/>
          </p:nvPr>
        </p:nvSpPr>
        <p:spPr/>
        <p:txBody>
          <a:bodyPr rtlCol="0"/>
          <a:lstStyle/>
          <a:p>
            <a:pPr rtl="0"/>
            <a:endParaRPr lang="tr-TR"/>
          </a:p>
        </p:txBody>
      </p:sp>
      <p:sp>
        <p:nvSpPr>
          <p:cNvPr id="4" name="Slayt Numarası Yer Tutucusu 3"/>
          <p:cNvSpPr>
            <a:spLocks noGrp="1"/>
          </p:cNvSpPr>
          <p:nvPr>
            <p:ph type="sldNum" sz="quarter" idx="10"/>
          </p:nvPr>
        </p:nvSpPr>
        <p:spPr/>
        <p:txBody>
          <a:bodyPr rtlCol="0"/>
          <a:lstStyle/>
          <a:p>
            <a:pPr rtl="0"/>
            <a:fld id="{DF61EA0F-A667-4B49-8422-0062BC55E249}" type="slidenum">
              <a:rPr lang="tr-TR" smtClean="0"/>
              <a:t>4</a:t>
            </a:fld>
            <a:endParaRPr lang="tr-TR"/>
          </a:p>
        </p:txBody>
      </p:sp>
    </p:spTree>
    <p:extLst>
      <p:ext uri="{BB962C8B-B14F-4D97-AF65-F5344CB8AC3E}">
        <p14:creationId xmlns:p14="http://schemas.microsoft.com/office/powerpoint/2010/main" val="2733414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a:xfrm>
            <a:off x="685800" y="1143000"/>
            <a:ext cx="5486400" cy="3086100"/>
          </a:xfrm>
        </p:spPr>
      </p:sp>
      <p:sp>
        <p:nvSpPr>
          <p:cNvPr id="3" name="Notlar Yer Tutucusu 2"/>
          <p:cNvSpPr>
            <a:spLocks noGrp="1"/>
          </p:cNvSpPr>
          <p:nvPr>
            <p:ph type="body" idx="1"/>
          </p:nvPr>
        </p:nvSpPr>
        <p:spPr/>
        <p:txBody>
          <a:bodyPr rtlCol="0"/>
          <a:lstStyle/>
          <a:p>
            <a:pPr rtl="0"/>
            <a:r>
              <a:rPr lang="tr-TR" sz="1200" kern="1200">
                <a:solidFill>
                  <a:schemeClr val="tx1"/>
                </a:solidFill>
                <a:effectLst/>
                <a:latin typeface="+mn-lt"/>
                <a:ea typeface="+mn-ea"/>
                <a:cs typeface="+mn-cs"/>
              </a:rPr>
              <a:t>Bağlantıları ziyaret etmek için Slayt Gösterisi modundayken oklara tıklayın</a:t>
            </a:r>
            <a:r>
              <a:rPr lang="tr-TR"/>
              <a:t>.</a:t>
            </a:r>
          </a:p>
        </p:txBody>
      </p:sp>
      <p:sp>
        <p:nvSpPr>
          <p:cNvPr id="4" name="Slayt Numarası Yer Tutucusu 3"/>
          <p:cNvSpPr>
            <a:spLocks noGrp="1"/>
          </p:cNvSpPr>
          <p:nvPr>
            <p:ph type="sldNum" sz="quarter" idx="10"/>
          </p:nvPr>
        </p:nvSpPr>
        <p:spPr/>
        <p:txBody>
          <a:bodyPr rtlCol="0"/>
          <a:lstStyle/>
          <a:p>
            <a:pPr rtl="0"/>
            <a:fld id="{DF61EA0F-A667-4B49-8422-0062BC55E249}" type="slidenum">
              <a:rPr lang="tr-TR" smtClean="0"/>
              <a:t>5</a:t>
            </a:fld>
            <a:endParaRPr lang="tr-TR"/>
          </a:p>
        </p:txBody>
      </p:sp>
    </p:spTree>
    <p:extLst>
      <p:ext uri="{BB962C8B-B14F-4D97-AF65-F5344CB8AC3E}">
        <p14:creationId xmlns:p14="http://schemas.microsoft.com/office/powerpoint/2010/main" val="28306092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Başlık Slaydı">
    <p:spTree>
      <p:nvGrpSpPr>
        <p:cNvPr id="1" name=""/>
        <p:cNvGrpSpPr/>
        <p:nvPr/>
      </p:nvGrpSpPr>
      <p:grpSpPr>
        <a:xfrm>
          <a:off x="0" y="0"/>
          <a:ext cx="0" cy="0"/>
          <a:chOff x="0" y="0"/>
          <a:chExt cx="0" cy="0"/>
        </a:xfrm>
      </p:grpSpPr>
      <p:sp>
        <p:nvSpPr>
          <p:cNvPr id="7" name="Dikdörtgen 6"/>
          <p:cNvSpPr/>
          <p:nvPr/>
        </p:nvSpPr>
        <p:spPr>
          <a:xfrm>
            <a:off x="254950" y="262784"/>
            <a:ext cx="11682101" cy="633243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Tree>
    <p:extLst>
      <p:ext uri="{BB962C8B-B14F-4D97-AF65-F5344CB8AC3E}">
        <p14:creationId xmlns:p14="http://schemas.microsoft.com/office/powerpoint/2010/main" val="24828073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7" name="Dikdörtgen 6"/>
          <p:cNvSpPr/>
          <p:nvPr/>
        </p:nvSpPr>
        <p:spPr>
          <a:xfrm>
            <a:off x="0" y="0"/>
            <a:ext cx="12192000" cy="1332854"/>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2" name="Başlık 1"/>
          <p:cNvSpPr>
            <a:spLocks noGrp="1"/>
          </p:cNvSpPr>
          <p:nvPr>
            <p:ph type="title"/>
          </p:nvPr>
        </p:nvSpPr>
        <p:spPr>
          <a:xfrm>
            <a:off x="604434" y="0"/>
            <a:ext cx="10749367" cy="1208868"/>
          </a:xfrm>
        </p:spPr>
        <p:txBody>
          <a:bodyPr rtlCol="0" anchor="b">
            <a:normAutofit/>
          </a:bodyPr>
          <a:lstStyle>
            <a:lvl1pPr>
              <a:defRPr sz="3600">
                <a:solidFill>
                  <a:schemeClr val="bg1"/>
                </a:solidFill>
              </a:defRPr>
            </a:lvl1pPr>
          </a:lstStyle>
          <a:p>
            <a:pPr rtl="0"/>
            <a:r>
              <a:rPr lang="tr-TR"/>
              <a:t>Asıl başlık stilini düzenlemek için tıklayın</a:t>
            </a:r>
            <a:endParaRPr lang="tr-TR" dirty="0"/>
          </a:p>
        </p:txBody>
      </p:sp>
      <p:sp>
        <p:nvSpPr>
          <p:cNvPr id="3" name="İçerik Yer Tutucusu 2"/>
          <p:cNvSpPr>
            <a:spLocks noGrp="1"/>
          </p:cNvSpPr>
          <p:nvPr>
            <p:ph idx="1"/>
          </p:nvPr>
        </p:nvSpPr>
        <p:spPr>
          <a:xfrm>
            <a:off x="838201" y="1825625"/>
            <a:ext cx="4167753" cy="4351338"/>
          </a:xfrm>
        </p:spPr>
        <p:txBody>
          <a:bodyPr lIns="0" tIns="0" rIns="0" bIns="0" rtlCol="0">
            <a:normAutofit/>
          </a:bodyPr>
          <a:lstStyle>
            <a:lvl1pPr marL="0" indent="0">
              <a:lnSpc>
                <a:spcPct val="130000"/>
              </a:lnSpc>
              <a:spcBef>
                <a:spcPts val="500"/>
              </a:spcBef>
              <a:spcAft>
                <a:spcPts val="1000"/>
              </a:spcAft>
              <a:buNone/>
              <a:defRPr sz="1600" baseline="0">
                <a:solidFill>
                  <a:schemeClr val="tx1">
                    <a:lumMod val="65000"/>
                    <a:lumOff val="35000"/>
                  </a:schemeClr>
                </a:solidFill>
              </a:defRPr>
            </a:lvl1pPr>
            <a:lvl2pPr>
              <a:lnSpc>
                <a:spcPct val="130000"/>
              </a:lnSpc>
              <a:spcBef>
                <a:spcPts val="500"/>
              </a:spcBef>
              <a:spcAft>
                <a:spcPts val="1000"/>
              </a:spcAft>
              <a:defRPr sz="1400" baseline="0">
                <a:solidFill>
                  <a:schemeClr val="tx1">
                    <a:lumMod val="65000"/>
                    <a:lumOff val="35000"/>
                  </a:schemeClr>
                </a:solidFill>
              </a:defRPr>
            </a:lvl2pPr>
            <a:lvl3pPr>
              <a:lnSpc>
                <a:spcPct val="130000"/>
              </a:lnSpc>
              <a:spcAft>
                <a:spcPts val="1000"/>
              </a:spcAft>
              <a:defRPr sz="1200" baseline="0">
                <a:solidFill>
                  <a:schemeClr val="tx1">
                    <a:lumMod val="65000"/>
                    <a:lumOff val="35000"/>
                  </a:schemeClr>
                </a:solidFill>
              </a:defRPr>
            </a:lvl3pPr>
            <a:lvl4pPr>
              <a:lnSpc>
                <a:spcPct val="130000"/>
              </a:lnSpc>
              <a:spcAft>
                <a:spcPts val="1000"/>
              </a:spcAft>
              <a:defRPr sz="1100" baseline="0">
                <a:solidFill>
                  <a:schemeClr val="tx1">
                    <a:lumMod val="65000"/>
                    <a:lumOff val="35000"/>
                  </a:schemeClr>
                </a:solidFill>
              </a:defRPr>
            </a:lvl4pPr>
            <a:lvl5pPr>
              <a:lnSpc>
                <a:spcPct val="130000"/>
              </a:lnSpc>
              <a:spcAft>
                <a:spcPts val="1000"/>
              </a:spcAft>
              <a:defRPr sz="1100" baseline="0">
                <a:solidFill>
                  <a:schemeClr val="tx1">
                    <a:lumMod val="65000"/>
                    <a:lumOff val="35000"/>
                  </a:schemeClr>
                </a:solidFill>
              </a:defRPr>
            </a:lvl5pPr>
          </a:lstStyle>
          <a:p>
            <a:pPr lvl="0" rtl="0"/>
            <a:r>
              <a:rPr lang="tr-TR"/>
              <a:t>Asıl metin stillerini düzenlemek için tıklayın</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10"/>
          </p:nvPr>
        </p:nvSpPr>
        <p:spPr/>
        <p:txBody>
          <a:bodyPr rtlCol="0"/>
          <a:lstStyle>
            <a:lvl1pPr>
              <a:defRPr baseline="0">
                <a:solidFill>
                  <a:schemeClr val="tx1">
                    <a:lumMod val="65000"/>
                    <a:lumOff val="35000"/>
                  </a:schemeClr>
                </a:solidFill>
              </a:defRPr>
            </a:lvl1pPr>
          </a:lstStyle>
          <a:p>
            <a:pPr rtl="0"/>
            <a:fld id="{A625DEFF-3BD9-41E0-AE02-957B482C30BD}" type="datetime1">
              <a:rPr lang="tr-TR" smtClean="0"/>
              <a:t>1.04.2024</a:t>
            </a:fld>
            <a:endParaRPr lang="tr-TR" dirty="0"/>
          </a:p>
        </p:txBody>
      </p:sp>
      <p:sp>
        <p:nvSpPr>
          <p:cNvPr id="5" name="Alt Bilgi Yer Tutucusu 4"/>
          <p:cNvSpPr>
            <a:spLocks noGrp="1"/>
          </p:cNvSpPr>
          <p:nvPr>
            <p:ph type="ftr" sz="quarter" idx="11"/>
          </p:nvPr>
        </p:nvSpPr>
        <p:spPr/>
        <p:txBody>
          <a:bodyPr rtlCol="0"/>
          <a:lstStyle>
            <a:lvl1pPr>
              <a:defRPr baseline="0">
                <a:solidFill>
                  <a:schemeClr val="tx1">
                    <a:lumMod val="65000"/>
                    <a:lumOff val="35000"/>
                  </a:schemeClr>
                </a:solidFill>
              </a:defRPr>
            </a:lvl1pPr>
          </a:lstStyle>
          <a:p>
            <a:pPr rtl="0"/>
            <a:endParaRPr lang="tr-TR" dirty="0"/>
          </a:p>
        </p:txBody>
      </p:sp>
      <p:sp>
        <p:nvSpPr>
          <p:cNvPr id="6" name="Slayt Numarası Yer Tutucusu 5"/>
          <p:cNvSpPr>
            <a:spLocks noGrp="1"/>
          </p:cNvSpPr>
          <p:nvPr>
            <p:ph type="sldNum" sz="quarter" idx="12"/>
          </p:nvPr>
        </p:nvSpPr>
        <p:spPr/>
        <p:txBody>
          <a:bodyPr rtlCol="0"/>
          <a:lstStyle>
            <a:lvl1pPr>
              <a:defRPr baseline="0">
                <a:solidFill>
                  <a:schemeClr val="tx1">
                    <a:lumMod val="65000"/>
                    <a:lumOff val="35000"/>
                  </a:schemeClr>
                </a:solidFill>
              </a:defRPr>
            </a:lvl1pPr>
          </a:lstStyle>
          <a:p>
            <a:pPr rtl="0"/>
            <a:fld id="{9860EDB8-5305-433F-BE41-D7A86D811DB3}" type="slidenum">
              <a:rPr lang="tr-TR" smtClean="0"/>
              <a:pPr/>
              <a:t>‹#›</a:t>
            </a:fld>
            <a:endParaRPr lang="tr-TR" dirty="0"/>
          </a:p>
        </p:txBody>
      </p:sp>
    </p:spTree>
    <p:extLst>
      <p:ext uri="{BB962C8B-B14F-4D97-AF65-F5344CB8AC3E}">
        <p14:creationId xmlns:p14="http://schemas.microsoft.com/office/powerpoint/2010/main" val="21858365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Bölüm Üst Bilgisi">
    <p:spTree>
      <p:nvGrpSpPr>
        <p:cNvPr id="1" name=""/>
        <p:cNvGrpSpPr/>
        <p:nvPr/>
      </p:nvGrpSpPr>
      <p:grpSpPr>
        <a:xfrm>
          <a:off x="0" y="0"/>
          <a:ext cx="0" cy="0"/>
          <a:chOff x="0" y="0"/>
          <a:chExt cx="0" cy="0"/>
        </a:xfrm>
      </p:grpSpPr>
      <p:sp>
        <p:nvSpPr>
          <p:cNvPr id="9" name="Dikdörtgen 8"/>
          <p:cNvSpPr/>
          <p:nvPr userDrawn="1"/>
        </p:nvSpPr>
        <p:spPr>
          <a:xfrm>
            <a:off x="254951" y="262784"/>
            <a:ext cx="11683049" cy="6332433"/>
          </a:xfrm>
          <a:prstGeom prst="rect">
            <a:avLst/>
          </a:prstGeom>
          <a:solidFill>
            <a:srgbClr val="F5F5F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10" name="Dikdörtgen 9"/>
          <p:cNvSpPr/>
          <p:nvPr userDrawn="1"/>
        </p:nvSpPr>
        <p:spPr>
          <a:xfrm>
            <a:off x="254950" y="262784"/>
            <a:ext cx="11682101" cy="2072643"/>
          </a:xfrm>
          <a:prstGeom prst="rect">
            <a:avLst/>
          </a:prstGeom>
          <a:solidFill>
            <a:srgbClr val="D2472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r-TR" sz="1800" dirty="0"/>
          </a:p>
        </p:txBody>
      </p:sp>
      <p:sp>
        <p:nvSpPr>
          <p:cNvPr id="2" name="Başlık 1"/>
          <p:cNvSpPr>
            <a:spLocks noGrp="1"/>
          </p:cNvSpPr>
          <p:nvPr>
            <p:ph type="title"/>
          </p:nvPr>
        </p:nvSpPr>
        <p:spPr>
          <a:xfrm>
            <a:off x="516711" y="876724"/>
            <a:ext cx="10515600" cy="1325563"/>
          </a:xfrm>
        </p:spPr>
        <p:txBody>
          <a:bodyPr vert="horz" lIns="91440" tIns="45720" rIns="91440" bIns="45720" rtlCol="0" anchor="b">
            <a:normAutofit/>
          </a:bodyPr>
          <a:lstStyle>
            <a:lvl1pPr>
              <a:defRPr lang="en-US" sz="3600" b="0" dirty="0">
                <a:solidFill>
                  <a:schemeClr val="bg1"/>
                </a:solidFill>
                <a:latin typeface="Arial" panose="020B0604020202020204" pitchFamily="34" charset="0"/>
                <a:ea typeface="+mn-ea"/>
                <a:cs typeface="Arial" panose="020B0604020202020204" pitchFamily="34" charset="0"/>
              </a:defRPr>
            </a:lvl1pPr>
          </a:lstStyle>
          <a:p>
            <a:pPr marL="0" lvl="0" indent="0" rtl="0">
              <a:lnSpc>
                <a:spcPct val="90000"/>
              </a:lnSpc>
              <a:spcBef>
                <a:spcPct val="30000"/>
              </a:spcBef>
              <a:buFont typeface="Arial" panose="020B0604020202020204" pitchFamily="34" charset="0"/>
            </a:pPr>
            <a:r>
              <a:rPr lang="tr-TR"/>
              <a:t>Asıl başlık stilini düzenlemek için tıklayın</a:t>
            </a:r>
            <a:endParaRPr lang="tr-TR" dirty="0"/>
          </a:p>
        </p:txBody>
      </p:sp>
      <p:sp>
        <p:nvSpPr>
          <p:cNvPr id="13" name="İçerik Yer Tutucusu 3"/>
          <p:cNvSpPr>
            <a:spLocks noGrp="1"/>
          </p:cNvSpPr>
          <p:nvPr>
            <p:ph sz="half" idx="2"/>
          </p:nvPr>
        </p:nvSpPr>
        <p:spPr>
          <a:xfrm>
            <a:off x="541611" y="2560639"/>
            <a:ext cx="9442648" cy="3978275"/>
          </a:xfrm>
        </p:spPr>
        <p:txBody>
          <a:bodyPr vert="horz" lIns="91440" tIns="45720" rIns="91440" bIns="45720" rtlCol="0">
            <a:normAutofit/>
          </a:bodyPr>
          <a:lstStyle>
            <a:lvl1pPr>
              <a:lnSpc>
                <a:spcPts val="1800"/>
              </a:lnSpc>
              <a:spcBef>
                <a:spcPts val="1000"/>
              </a:spcBef>
              <a:spcAft>
                <a:spcPts val="1000"/>
              </a:spcAft>
              <a:defRPr lang="en-US" sz="2400" baseline="0" smtClean="0">
                <a:solidFill>
                  <a:schemeClr val="tx1">
                    <a:lumMod val="65000"/>
                    <a:lumOff val="35000"/>
                  </a:schemeClr>
                </a:solidFill>
                <a:latin typeface="+mj-lt"/>
              </a:defRPr>
            </a:lvl1pPr>
            <a:lvl2pPr>
              <a:lnSpc>
                <a:spcPts val="1800"/>
              </a:lnSpc>
              <a:spcBef>
                <a:spcPts val="1000"/>
              </a:spcBef>
              <a:spcAft>
                <a:spcPts val="1000"/>
              </a:spcAft>
              <a:defRPr lang="en-US" sz="1200" smtClean="0">
                <a:solidFill>
                  <a:schemeClr val="tx1">
                    <a:lumMod val="75000"/>
                    <a:lumOff val="25000"/>
                  </a:schemeClr>
                </a:solidFill>
              </a:defRPr>
            </a:lvl2pPr>
            <a:lvl3pPr>
              <a:lnSpc>
                <a:spcPts val="1800"/>
              </a:lnSpc>
              <a:spcBef>
                <a:spcPts val="1000"/>
              </a:spcBef>
              <a:spcAft>
                <a:spcPts val="1000"/>
              </a:spcAft>
              <a:defRPr lang="en-US" sz="1200" smtClean="0">
                <a:solidFill>
                  <a:schemeClr val="tx1">
                    <a:lumMod val="75000"/>
                    <a:lumOff val="25000"/>
                  </a:schemeClr>
                </a:solidFill>
              </a:defRPr>
            </a:lvl3pPr>
            <a:lvl4pPr>
              <a:lnSpc>
                <a:spcPts val="1800"/>
              </a:lnSpc>
              <a:spcBef>
                <a:spcPts val="1000"/>
              </a:spcBef>
              <a:spcAft>
                <a:spcPts val="1000"/>
              </a:spcAft>
              <a:defRPr lang="en-US" sz="1200" smtClean="0">
                <a:solidFill>
                  <a:schemeClr val="tx1">
                    <a:lumMod val="75000"/>
                    <a:lumOff val="25000"/>
                  </a:schemeClr>
                </a:solidFill>
              </a:defRPr>
            </a:lvl4pPr>
            <a:lvl5pPr>
              <a:lnSpc>
                <a:spcPts val="1800"/>
              </a:lnSpc>
              <a:spcBef>
                <a:spcPts val="1000"/>
              </a:spcBef>
              <a:spcAft>
                <a:spcPts val="1000"/>
              </a:spcAft>
              <a:defRPr lang="en-US" sz="1200">
                <a:solidFill>
                  <a:schemeClr val="tx1">
                    <a:lumMod val="75000"/>
                    <a:lumOff val="25000"/>
                  </a:schemeClr>
                </a:solidFill>
              </a:defRPr>
            </a:lvl5pPr>
          </a:lstStyle>
          <a:p>
            <a:pPr marL="0" lvl="0" indent="0" rtl="0">
              <a:lnSpc>
                <a:spcPct val="150000"/>
              </a:lnSpc>
              <a:spcAft>
                <a:spcPts val="1200"/>
              </a:spcAft>
              <a:buNone/>
            </a:pPr>
            <a:r>
              <a:rPr lang="tr-TR"/>
              <a:t>Asıl metin stillerini düzenlemek için tıklayın</a:t>
            </a:r>
          </a:p>
        </p:txBody>
      </p:sp>
    </p:spTree>
    <p:extLst>
      <p:ext uri="{BB962C8B-B14F-4D97-AF65-F5344CB8AC3E}">
        <p14:creationId xmlns:p14="http://schemas.microsoft.com/office/powerpoint/2010/main" val="320712993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pPr rtl="0"/>
            <a:r>
              <a:rPr lang="tr-TR"/>
              <a:t>Asıl başlık stilini düzenlemek için tıklayın</a:t>
            </a:r>
            <a:endParaRPr lang="tr-TR" dirty="0"/>
          </a:p>
        </p:txBody>
      </p:sp>
      <p:sp>
        <p:nvSpPr>
          <p:cNvPr id="3" name="Metin Yer Tutucusu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rtl="0"/>
            <a:r>
              <a:rPr lang="tr-TR"/>
              <a:t>Asıl metin stillerini düzenle</a:t>
            </a:r>
          </a:p>
          <a:p>
            <a:pPr lvl="1" rtl="0"/>
            <a:r>
              <a:rPr lang="tr-TR"/>
              <a:t>İkinci düzey</a:t>
            </a:r>
          </a:p>
          <a:p>
            <a:pPr lvl="2" rtl="0"/>
            <a:r>
              <a:rPr lang="tr-TR"/>
              <a:t>Üçüncü düzey</a:t>
            </a:r>
          </a:p>
          <a:p>
            <a:pPr lvl="3" rtl="0"/>
            <a:r>
              <a:rPr lang="tr-TR"/>
              <a:t>Dördüncü düzey</a:t>
            </a:r>
          </a:p>
          <a:p>
            <a:pPr lvl="4" rtl="0"/>
            <a:r>
              <a:rPr lang="tr-TR"/>
              <a:t>Beşinci düzey</a:t>
            </a:r>
            <a:endParaRPr lang="tr-TR" dirty="0"/>
          </a:p>
        </p:txBody>
      </p:sp>
      <p:sp>
        <p:nvSpPr>
          <p:cNvPr id="4" name="Tarih Yer Tutucusu 3"/>
          <p:cNvSpPr>
            <a:spLocks noGrp="1"/>
          </p:cNvSpPr>
          <p:nvPr>
            <p:ph type="dt" sz="half" idx="2"/>
          </p:nvPr>
        </p:nvSpPr>
        <p:spPr>
          <a:xfrm>
            <a:off x="838200" y="6356352"/>
            <a:ext cx="3276600" cy="365125"/>
          </a:xfrm>
          <a:prstGeom prst="rect">
            <a:avLst/>
          </a:prstGeom>
        </p:spPr>
        <p:txBody>
          <a:bodyPr vert="horz" lIns="91440" tIns="45720" rIns="91440" bIns="45720" rtlCol="0" anchor="ctr"/>
          <a:lstStyle>
            <a:lvl1pPr algn="l">
              <a:defRPr sz="1200" baseline="0">
                <a:solidFill>
                  <a:schemeClr val="tx1">
                    <a:lumMod val="65000"/>
                    <a:lumOff val="35000"/>
                  </a:schemeClr>
                </a:solidFill>
              </a:defRPr>
            </a:lvl1pPr>
          </a:lstStyle>
          <a:p>
            <a:pPr rtl="0"/>
            <a:fld id="{96EFC104-E317-4533-A61B-76C73B5797A0}" type="datetime1">
              <a:rPr lang="tr-TR" smtClean="0"/>
              <a:t>1.04.2024</a:t>
            </a:fld>
            <a:endParaRPr lang="tr-TR" dirty="0"/>
          </a:p>
        </p:txBody>
      </p:sp>
      <p:sp>
        <p:nvSpPr>
          <p:cNvPr id="5" name="Alt Bilgi Yer Tutucusu 4"/>
          <p:cNvSpPr>
            <a:spLocks noGrp="1"/>
          </p:cNvSpPr>
          <p:nvPr>
            <p:ph type="ftr" sz="quarter" idx="3"/>
          </p:nvPr>
        </p:nvSpPr>
        <p:spPr>
          <a:xfrm>
            <a:off x="4648200" y="6356352"/>
            <a:ext cx="2895600" cy="365125"/>
          </a:xfrm>
          <a:prstGeom prst="rect">
            <a:avLst/>
          </a:prstGeom>
        </p:spPr>
        <p:txBody>
          <a:bodyPr vert="horz" lIns="91440" tIns="45720" rIns="91440" bIns="45720" rtlCol="0" anchor="ctr"/>
          <a:lstStyle>
            <a:lvl1pPr algn="ctr">
              <a:defRPr sz="1200" baseline="0">
                <a:solidFill>
                  <a:schemeClr val="tx1">
                    <a:lumMod val="65000"/>
                    <a:lumOff val="35000"/>
                  </a:schemeClr>
                </a:solidFill>
              </a:defRPr>
            </a:lvl1pPr>
          </a:lstStyle>
          <a:p>
            <a:pPr rtl="0"/>
            <a:endParaRPr lang="tr-TR" dirty="0"/>
          </a:p>
        </p:txBody>
      </p:sp>
      <p:sp>
        <p:nvSpPr>
          <p:cNvPr id="6" name="Slayt Numarası Yer Tutucusu 5"/>
          <p:cNvSpPr>
            <a:spLocks noGrp="1"/>
          </p:cNvSpPr>
          <p:nvPr>
            <p:ph type="sldNum" sz="quarter" idx="4"/>
          </p:nvPr>
        </p:nvSpPr>
        <p:spPr>
          <a:xfrm>
            <a:off x="8077200" y="6356352"/>
            <a:ext cx="3276600" cy="365125"/>
          </a:xfrm>
          <a:prstGeom prst="rect">
            <a:avLst/>
          </a:prstGeom>
        </p:spPr>
        <p:txBody>
          <a:bodyPr vert="horz" lIns="91440" tIns="45720" rIns="91440" bIns="45720" rtlCol="0" anchor="ctr"/>
          <a:lstStyle>
            <a:lvl1pPr algn="r">
              <a:defRPr sz="1200" baseline="0">
                <a:solidFill>
                  <a:schemeClr val="tx1">
                    <a:lumMod val="65000"/>
                    <a:lumOff val="35000"/>
                  </a:schemeClr>
                </a:solidFill>
              </a:defRPr>
            </a:lvl1pPr>
          </a:lstStyle>
          <a:p>
            <a:pPr rtl="0"/>
            <a:fld id="{9860EDB8-5305-433F-BE41-D7A86D811DB3}" type="slidenum">
              <a:rPr lang="tr-TR" smtClean="0"/>
              <a:pPr/>
              <a:t>‹#›</a:t>
            </a:fld>
            <a:endParaRPr lang="tr-TR" dirty="0"/>
          </a:p>
        </p:txBody>
      </p:sp>
    </p:spTree>
    <p:extLst>
      <p:ext uri="{BB962C8B-B14F-4D97-AF65-F5344CB8AC3E}">
        <p14:creationId xmlns:p14="http://schemas.microsoft.com/office/powerpoint/2010/main" val="946754946"/>
      </p:ext>
    </p:extLst>
  </p:cSld>
  <p:clrMap bg1="lt1" tx1="dk1" bg2="lt2" tx2="dk2" accent1="accent1" accent2="accent2" accent3="accent3" accent4="accent4" accent5="accent5" accent6="accent6" hlink="hlink" folHlink="folHlink"/>
  <p:sldLayoutIdLst>
    <p:sldLayoutId id="2147483673" r:id="rId1"/>
    <p:sldLayoutId id="2147483662" r:id="rId2"/>
    <p:sldLayoutId id="2147483674" r:id="rId3"/>
  </p:sldLayoutIdLst>
  <p:hf sldNum="0" hdr="0" ftr="0" dt="0"/>
  <p:txStyles>
    <p:titleStyle>
      <a:lvl1pPr algn="l" defTabSz="914400" rtl="0" eaLnBrk="1" latinLnBrk="0" hangingPunct="1">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idx="4294967295"/>
          </p:nvPr>
        </p:nvSpPr>
        <p:spPr>
          <a:xfrm>
            <a:off x="1018570" y="779782"/>
            <a:ext cx="9582736" cy="2389365"/>
          </a:xfrm>
        </p:spPr>
        <p:txBody>
          <a:bodyPr rtlCol="0">
            <a:normAutofit/>
          </a:bodyPr>
          <a:lstStyle/>
          <a:p>
            <a:pPr algn="ctr" rtl="0"/>
            <a:r>
              <a:rPr lang="tr-TR" sz="4600" dirty="0">
                <a:solidFill>
                  <a:schemeClr val="bg1"/>
                </a:solidFill>
                <a:latin typeface="Arial" panose="020B0604020202020204" pitchFamily="34" charset="0"/>
                <a:cs typeface="Arial" panose="020B0604020202020204" pitchFamily="34" charset="0"/>
              </a:rPr>
              <a:t>İbrahim BODUR Girişimcilik Uygulama ve Araştırma Merkezi</a:t>
            </a:r>
          </a:p>
        </p:txBody>
      </p:sp>
      <p:sp>
        <p:nvSpPr>
          <p:cNvPr id="3" name="Alt Başlık 2"/>
          <p:cNvSpPr>
            <a:spLocks noGrp="1"/>
          </p:cNvSpPr>
          <p:nvPr>
            <p:ph type="subTitle" idx="4294967295"/>
          </p:nvPr>
        </p:nvSpPr>
        <p:spPr>
          <a:xfrm>
            <a:off x="3998646" y="3055486"/>
            <a:ext cx="4511370" cy="1133856"/>
          </a:xfrm>
        </p:spPr>
        <p:txBody>
          <a:bodyPr rtlCol="0">
            <a:normAutofit/>
          </a:bodyPr>
          <a:lstStyle/>
          <a:p>
            <a:pPr marL="0" indent="0" rtl="0">
              <a:buNone/>
            </a:pPr>
            <a:r>
              <a:rPr lang="tr-TR" sz="2400" dirty="0">
                <a:solidFill>
                  <a:schemeClr val="bg1"/>
                </a:solidFill>
                <a:latin typeface="Arial" panose="020B0604020202020204" pitchFamily="34" charset="0"/>
                <a:cs typeface="Arial" panose="020B0604020202020204" pitchFamily="34" charset="0"/>
              </a:rPr>
              <a:t>2023 yılı faaliyet Raporu</a:t>
            </a:r>
          </a:p>
          <a:p>
            <a:pPr marL="0" indent="0" rtl="0">
              <a:buNone/>
            </a:pPr>
            <a:endParaRPr lang="tr-TR" sz="2400" dirty="0">
              <a:solidFill>
                <a:schemeClr val="bg1"/>
              </a:solidFill>
              <a:latin typeface="Arial" panose="020B0604020202020204" pitchFamily="34" charset="0"/>
              <a:cs typeface="Arial" panose="020B0604020202020204" pitchFamily="34" charset="0"/>
            </a:endParaRPr>
          </a:p>
          <a:p>
            <a:pPr marL="0" indent="0" rtl="0">
              <a:buNone/>
            </a:pPr>
            <a:endParaRPr lang="tr-TR" sz="2400" dirty="0">
              <a:solidFill>
                <a:schemeClr val="bg1"/>
              </a:solidFill>
              <a:latin typeface="Arial" panose="020B0604020202020204" pitchFamily="34" charset="0"/>
              <a:cs typeface="Arial" panose="020B0604020202020204" pitchFamily="34" charset="0"/>
            </a:endParaRPr>
          </a:p>
          <a:p>
            <a:pPr marL="0" indent="0" rtl="0">
              <a:buNone/>
            </a:pPr>
            <a:endParaRPr lang="tr-TR" sz="2400" dirty="0">
              <a:solidFill>
                <a:schemeClr val="bg1"/>
              </a:solidFill>
              <a:latin typeface="Arial" panose="020B0604020202020204" pitchFamily="34" charset="0"/>
              <a:cs typeface="Arial" panose="020B0604020202020204" pitchFamily="34" charset="0"/>
            </a:endParaRPr>
          </a:p>
        </p:txBody>
      </p:sp>
      <p:pic>
        <p:nvPicPr>
          <p:cNvPr id="6" name="Resim 5">
            <a:extLst>
              <a:ext uri="{FF2B5EF4-FFF2-40B4-BE49-F238E27FC236}">
                <a16:creationId xmlns:a16="http://schemas.microsoft.com/office/drawing/2014/main" id="{5BAB46CE-5041-5445-9B4D-AA75848AF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8319" y="5047488"/>
            <a:ext cx="1115705" cy="1578864"/>
          </a:xfrm>
          <a:prstGeom prst="rect">
            <a:avLst/>
          </a:prstGeom>
        </p:spPr>
      </p:pic>
    </p:spTree>
    <p:extLst>
      <p:ext uri="{BB962C8B-B14F-4D97-AF65-F5344CB8AC3E}">
        <p14:creationId xmlns:p14="http://schemas.microsoft.com/office/powerpoint/2010/main" val="16153151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rtlCol="0">
            <a:normAutofit/>
          </a:bodyPr>
          <a:lstStyle/>
          <a:p>
            <a:pPr rtl="0"/>
            <a:r>
              <a:rPr lang="tr-TR" sz="3400" dirty="0">
                <a:latin typeface="Arial" panose="020B0604020202020204" pitchFamily="34" charset="0"/>
                <a:cs typeface="Arial" panose="020B0604020202020204" pitchFamily="34" charset="0"/>
              </a:rPr>
              <a:t>İşletme Eğitiminde Ortak Vizyon Arayışı</a:t>
            </a:r>
          </a:p>
        </p:txBody>
      </p:sp>
      <p:sp>
        <p:nvSpPr>
          <p:cNvPr id="3" name="İçerik Yer Tutucusu 2"/>
          <p:cNvSpPr>
            <a:spLocks noGrp="1"/>
          </p:cNvSpPr>
          <p:nvPr>
            <p:ph idx="1"/>
          </p:nvPr>
        </p:nvSpPr>
        <p:spPr>
          <a:xfrm>
            <a:off x="576233" y="1747805"/>
            <a:ext cx="11349067" cy="795370"/>
          </a:xfrm>
        </p:spPr>
        <p:txBody>
          <a:bodyPr vert="horz" lIns="91440" tIns="45720" rIns="91440" bIns="45720" rtlCol="0">
            <a:noAutofit/>
          </a:bodyPr>
          <a:lstStyle/>
          <a:p>
            <a:pPr marL="0" indent="0" rtl="0">
              <a:spcAft>
                <a:spcPts val="1200"/>
              </a:spcAft>
              <a:buNone/>
            </a:pPr>
            <a:r>
              <a:rPr lang="tr-TR" sz="1600" dirty="0">
                <a:latin typeface="Arial" panose="020B0604020202020204" pitchFamily="34" charset="0"/>
                <a:cs typeface="Arial" panose="020B0604020202020204" pitchFamily="34" charset="0"/>
              </a:rPr>
              <a:t>İşletme Eğitiminin, Dünü, Bugünü ve Geleceği</a:t>
            </a:r>
            <a:endParaRPr lang="tr-TR" sz="1600" dirty="0">
              <a:solidFill>
                <a:schemeClr val="tx1">
                  <a:lumMod val="65000"/>
                  <a:lumOff val="35000"/>
                </a:schemeClr>
              </a:solidFill>
              <a:latin typeface="Arial" panose="020B0604020202020204" pitchFamily="34" charset="0"/>
              <a:cs typeface="Arial" panose="020B0604020202020204" pitchFamily="34" charset="0"/>
            </a:endParaRPr>
          </a:p>
          <a:p>
            <a:pPr marL="0" indent="0" rtl="0">
              <a:spcAft>
                <a:spcPts val="1200"/>
              </a:spcAft>
              <a:buNone/>
            </a:pPr>
            <a:endParaRPr lang="tr-TR" sz="16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54" name="İçerik Yer Tutucusu 3"/>
          <p:cNvSpPr txBox="1">
            <a:spLocks/>
          </p:cNvSpPr>
          <p:nvPr/>
        </p:nvSpPr>
        <p:spPr>
          <a:xfrm>
            <a:off x="576233" y="4088076"/>
            <a:ext cx="5606203" cy="2505682"/>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just" rtl="0">
              <a:lnSpc>
                <a:spcPct val="130000"/>
              </a:lnSpc>
              <a:spcAft>
                <a:spcPts val="1200"/>
              </a:spcAft>
              <a:buNone/>
            </a:pPr>
            <a:r>
              <a:rPr lang="tr-TR" sz="1200" b="0" i="0" u="none" strike="noStrike" dirty="0">
                <a:solidFill>
                  <a:srgbClr val="333333"/>
                </a:solidFill>
                <a:effectLst/>
                <a:latin typeface="Source Sans Pro" panose="020F0502020204030204" pitchFamily="34" charset="0"/>
              </a:rPr>
              <a:t>Arama Konferansı, eğitimdeki güncel konular, eğilimler ve zorluklar etrafında anlamlı tartışmaları ve işbirliklerini kolaylaştırmanın yanı sıra yenilikçi araştırma ve uygulamaları sergilemeyi amaçlıyor. Ülkemizin dört bir yanından Kamu-Özel Sektör, STK ve girişimcilerden oluşan bir grubu bir araya getiren konferans, alana ilişkin daha derin bir anlayış geliştirmeyi, yeni fikir ve yaklaşımlara ilham vermeyi ve eğitimin küresel anlamda ilerlemesine katkıda bulunmayı amaçlıyor.</a:t>
            </a:r>
            <a:endParaRPr lang="tr-TR" sz="12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4" name="Resim 3">
            <a:extLst>
              <a:ext uri="{FF2B5EF4-FFF2-40B4-BE49-F238E27FC236}">
                <a16:creationId xmlns:a16="http://schemas.microsoft.com/office/drawing/2014/main" id="{C91E4780-640F-7541-9124-7DA680FEE671}"/>
              </a:ext>
            </a:extLst>
          </p:cNvPr>
          <p:cNvPicPr>
            <a:picLocks noChangeAspect="1"/>
          </p:cNvPicPr>
          <p:nvPr/>
        </p:nvPicPr>
        <p:blipFill>
          <a:blip r:embed="rId3"/>
          <a:stretch>
            <a:fillRect/>
          </a:stretch>
        </p:blipFill>
        <p:spPr>
          <a:xfrm>
            <a:off x="576233" y="2109118"/>
            <a:ext cx="4583962" cy="1907612"/>
          </a:xfrm>
          <a:prstGeom prst="rect">
            <a:avLst/>
          </a:prstGeom>
        </p:spPr>
      </p:pic>
      <p:pic>
        <p:nvPicPr>
          <p:cNvPr id="2050" name="Picture 2">
            <a:extLst>
              <a:ext uri="{FF2B5EF4-FFF2-40B4-BE49-F238E27FC236}">
                <a16:creationId xmlns:a16="http://schemas.microsoft.com/office/drawing/2014/main" id="{80C20B6C-D6CE-044C-A3E1-6B0FC05B463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5138" y="4252540"/>
            <a:ext cx="3050629" cy="2039733"/>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a:extLst>
              <a:ext uri="{FF2B5EF4-FFF2-40B4-BE49-F238E27FC236}">
                <a16:creationId xmlns:a16="http://schemas.microsoft.com/office/drawing/2014/main" id="{3B8D95DE-C46B-E841-866A-D841EBFE969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82436" y="2614521"/>
            <a:ext cx="2953571" cy="197483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a:extLst>
              <a:ext uri="{FF2B5EF4-FFF2-40B4-BE49-F238E27FC236}">
                <a16:creationId xmlns:a16="http://schemas.microsoft.com/office/drawing/2014/main" id="{9A8D14B1-8020-1140-8F20-3714749AE86E}"/>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971729" y="1538928"/>
            <a:ext cx="2953571" cy="1974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4520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23752" y="0"/>
            <a:ext cx="10749367" cy="1208868"/>
          </a:xfrm>
        </p:spPr>
        <p:txBody>
          <a:bodyPr rtlCol="0">
            <a:normAutofit/>
          </a:bodyPr>
          <a:lstStyle/>
          <a:p>
            <a:pPr lvl="0" rtl="0"/>
            <a:r>
              <a:rPr lang="tr-TR" sz="3400" dirty="0">
                <a:latin typeface="Arial" panose="020B0604020202020204" pitchFamily="34" charset="0"/>
                <a:cs typeface="Arial" panose="020B0604020202020204" pitchFamily="34" charset="0"/>
              </a:rPr>
              <a:t>Girişimcilik  ve Kalkınma Dergisi</a:t>
            </a:r>
          </a:p>
        </p:txBody>
      </p:sp>
      <p:sp>
        <p:nvSpPr>
          <p:cNvPr id="7" name="İçerik Yer Tutucusu 6"/>
          <p:cNvSpPr>
            <a:spLocks noGrp="1"/>
          </p:cNvSpPr>
          <p:nvPr>
            <p:ph idx="1"/>
          </p:nvPr>
        </p:nvSpPr>
        <p:spPr>
          <a:xfrm>
            <a:off x="890902" y="1754119"/>
            <a:ext cx="2486024" cy="328533"/>
          </a:xfrm>
        </p:spPr>
        <p:txBody>
          <a:bodyPr rtlCol="0">
            <a:noAutofit/>
          </a:bodyPr>
          <a:lstStyle/>
          <a:p>
            <a:pPr rtl="0">
              <a:lnSpc>
                <a:spcPct val="120000"/>
              </a:lnSpc>
              <a:spcBef>
                <a:spcPts val="400"/>
              </a:spcBef>
              <a:spcAft>
                <a:spcPts val="600"/>
              </a:spcAft>
            </a:pPr>
            <a:r>
              <a:rPr lang="tr-TR" dirty="0">
                <a:latin typeface="Arial" panose="020B0604020202020204" pitchFamily="34" charset="0"/>
                <a:cs typeface="Arial" panose="020B0604020202020204" pitchFamily="34" charset="0"/>
              </a:rPr>
              <a:t>2023 Cilt:18 Sayı:1</a:t>
            </a:r>
          </a:p>
        </p:txBody>
      </p:sp>
      <p:pic>
        <p:nvPicPr>
          <p:cNvPr id="4098" name="Picture 2">
            <a:extLst>
              <a:ext uri="{FF2B5EF4-FFF2-40B4-BE49-F238E27FC236}">
                <a16:creationId xmlns:a16="http://schemas.microsoft.com/office/drawing/2014/main" id="{AE2E0902-430B-344B-8B81-327607D58D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90902" y="2774732"/>
            <a:ext cx="1751724" cy="2627586"/>
          </a:xfrm>
          <a:prstGeom prst="rect">
            <a:avLst/>
          </a:prstGeom>
          <a:noFill/>
          <a:extLst>
            <a:ext uri="{909E8E84-426E-40DD-AFC4-6F175D3DCCD1}">
              <a14:hiddenFill xmlns:a14="http://schemas.microsoft.com/office/drawing/2010/main">
                <a:solidFill>
                  <a:srgbClr val="FFFFFF"/>
                </a:solidFill>
              </a14:hiddenFill>
            </a:ext>
          </a:extLst>
        </p:spPr>
      </p:pic>
      <p:sp>
        <p:nvSpPr>
          <p:cNvPr id="8" name="İçerik Yer Tutucusu 6">
            <a:extLst>
              <a:ext uri="{FF2B5EF4-FFF2-40B4-BE49-F238E27FC236}">
                <a16:creationId xmlns:a16="http://schemas.microsoft.com/office/drawing/2014/main" id="{03C6CB7B-AC28-C048-8992-A48E80C8227E}"/>
              </a:ext>
            </a:extLst>
          </p:cNvPr>
          <p:cNvSpPr txBox="1">
            <a:spLocks/>
          </p:cNvSpPr>
          <p:nvPr/>
        </p:nvSpPr>
        <p:spPr>
          <a:xfrm>
            <a:off x="5384075" y="1773715"/>
            <a:ext cx="2486024" cy="328533"/>
          </a:xfrm>
          <a:prstGeom prst="rect">
            <a:avLst/>
          </a:prstGeom>
        </p:spPr>
        <p:txBody>
          <a:bodyPr vert="horz" lIns="0" tIns="0" rIns="0" bIns="0" rtlCol="0">
            <a:noAutofit/>
          </a:bodyPr>
          <a:lstStyle>
            <a:lvl1pPr marL="0" indent="0" algn="l" defTabSz="914400" rtl="0" eaLnBrk="1" latinLnBrk="0" hangingPunct="1">
              <a:lnSpc>
                <a:spcPct val="130000"/>
              </a:lnSpc>
              <a:spcBef>
                <a:spcPts val="500"/>
              </a:spcBef>
              <a:spcAft>
                <a:spcPts val="1000"/>
              </a:spcAft>
              <a:buFont typeface="Arial" panose="020B0604020202020204" pitchFamily="34" charset="0"/>
              <a:buNone/>
              <a:defRPr sz="1600" kern="1200" baseline="0">
                <a:solidFill>
                  <a:schemeClr val="tx1">
                    <a:lumMod val="65000"/>
                    <a:lumOff val="35000"/>
                  </a:schemeClr>
                </a:solidFill>
                <a:latin typeface="+mn-lt"/>
                <a:ea typeface="+mn-ea"/>
                <a:cs typeface="+mn-cs"/>
              </a:defRPr>
            </a:lvl1pPr>
            <a:lvl2pPr marL="685800" indent="-228600" algn="l" defTabSz="914400" rtl="0" eaLnBrk="1" latinLnBrk="0" hangingPunct="1">
              <a:lnSpc>
                <a:spcPct val="130000"/>
              </a:lnSpc>
              <a:spcBef>
                <a:spcPts val="500"/>
              </a:spcBef>
              <a:spcAft>
                <a:spcPts val="1000"/>
              </a:spcAft>
              <a:buFont typeface="Arial" panose="020B0604020202020204" pitchFamily="34" charset="0"/>
              <a:buChar char="•"/>
              <a:defRPr sz="1400" kern="1200" baseline="0">
                <a:solidFill>
                  <a:schemeClr val="tx1">
                    <a:lumMod val="65000"/>
                    <a:lumOff val="35000"/>
                  </a:schemeClr>
                </a:solidFill>
                <a:latin typeface="+mn-lt"/>
                <a:ea typeface="+mn-ea"/>
                <a:cs typeface="+mn-cs"/>
              </a:defRPr>
            </a:lvl2pPr>
            <a:lvl3pPr marL="1143000" indent="-228600" algn="l" defTabSz="914400" rtl="0" eaLnBrk="1" latinLnBrk="0" hangingPunct="1">
              <a:lnSpc>
                <a:spcPct val="130000"/>
              </a:lnSpc>
              <a:spcBef>
                <a:spcPct val="30000"/>
              </a:spcBef>
              <a:spcAft>
                <a:spcPts val="1000"/>
              </a:spcAft>
              <a:buFont typeface="Arial" panose="020B0604020202020204" pitchFamily="34" charset="0"/>
              <a:buChar char="•"/>
              <a:defRPr sz="1200" kern="1200" baseline="0">
                <a:solidFill>
                  <a:schemeClr val="tx1">
                    <a:lumMod val="65000"/>
                    <a:lumOff val="35000"/>
                  </a:schemeClr>
                </a:solidFill>
                <a:latin typeface="+mn-lt"/>
                <a:ea typeface="+mn-ea"/>
                <a:cs typeface="+mn-cs"/>
              </a:defRPr>
            </a:lvl3pPr>
            <a:lvl4pPr marL="16002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4pPr>
            <a:lvl5pPr marL="2057400" indent="-228600" algn="l" defTabSz="914400" rtl="0" eaLnBrk="1" latinLnBrk="0" hangingPunct="1">
              <a:lnSpc>
                <a:spcPct val="130000"/>
              </a:lnSpc>
              <a:spcBef>
                <a:spcPct val="30000"/>
              </a:spcBef>
              <a:spcAft>
                <a:spcPts val="1000"/>
              </a:spcAft>
              <a:buFont typeface="Arial" panose="020B0604020202020204" pitchFamily="34" charset="0"/>
              <a:buChar char="•"/>
              <a:defRPr sz="1100" kern="1200" baseline="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spcBef>
                <a:spcPts val="400"/>
              </a:spcBef>
              <a:spcAft>
                <a:spcPts val="600"/>
              </a:spcAft>
            </a:pPr>
            <a:r>
              <a:rPr lang="tr-TR" dirty="0">
                <a:latin typeface="Arial" panose="020B0604020202020204" pitchFamily="34" charset="0"/>
                <a:cs typeface="Arial" panose="020B0604020202020204" pitchFamily="34" charset="0"/>
              </a:rPr>
              <a:t>2023 Cilt:18 Sayı:2</a:t>
            </a:r>
          </a:p>
        </p:txBody>
      </p:sp>
      <p:pic>
        <p:nvPicPr>
          <p:cNvPr id="11" name="Picture 2">
            <a:extLst>
              <a:ext uri="{FF2B5EF4-FFF2-40B4-BE49-F238E27FC236}">
                <a16:creationId xmlns:a16="http://schemas.microsoft.com/office/drawing/2014/main" id="{B73C5DC8-C9DA-C84C-85E1-40609E40D28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84075" y="2774732"/>
            <a:ext cx="1751724" cy="26275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63878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50646" y="0"/>
            <a:ext cx="10749367" cy="1208868"/>
          </a:xfrm>
        </p:spPr>
        <p:txBody>
          <a:bodyPr rtlCol="0">
            <a:normAutofit/>
          </a:bodyPr>
          <a:lstStyle/>
          <a:p>
            <a:pPr lvl="0" rtl="0"/>
            <a:r>
              <a:rPr lang="tr-TR" sz="3400" dirty="0">
                <a:latin typeface="Arial" panose="020B0604020202020204" pitchFamily="34" charset="0"/>
                <a:cs typeface="Arial" panose="020B0604020202020204" pitchFamily="34" charset="0"/>
              </a:rPr>
              <a:t>Gelecek Çalışmalar</a:t>
            </a:r>
          </a:p>
        </p:txBody>
      </p:sp>
      <p:sp>
        <p:nvSpPr>
          <p:cNvPr id="7" name="İçerik Yer Tutucusu 6"/>
          <p:cNvSpPr>
            <a:spLocks noGrp="1"/>
          </p:cNvSpPr>
          <p:nvPr>
            <p:ph idx="1"/>
          </p:nvPr>
        </p:nvSpPr>
        <p:spPr>
          <a:xfrm>
            <a:off x="838201" y="1825624"/>
            <a:ext cx="7362773" cy="4937315"/>
          </a:xfrm>
        </p:spPr>
        <p:txBody>
          <a:bodyPr rtlCol="0">
            <a:normAutofit/>
          </a:bodyPr>
          <a:lstStyle/>
          <a:p>
            <a:pPr rtl="0"/>
            <a:r>
              <a:rPr lang="tr-TR" b="1" dirty="0">
                <a:latin typeface="Arial" panose="020B0604020202020204" pitchFamily="34" charset="0"/>
                <a:cs typeface="Arial" panose="020B0604020202020204" pitchFamily="34" charset="0"/>
              </a:rPr>
              <a:t>2024 yılı içerisinde planmış Çalışmalar</a:t>
            </a:r>
            <a:endParaRPr lang="tr-TR" dirty="0">
              <a:latin typeface="Arial" panose="020B0604020202020204" pitchFamily="34" charset="0"/>
              <a:cs typeface="Arial" panose="020B0604020202020204" pitchFamily="34" charset="0"/>
            </a:endParaRPr>
          </a:p>
          <a:p>
            <a:pPr rtl="0"/>
            <a:r>
              <a:rPr lang="tr-TR" dirty="0">
                <a:latin typeface="Arial" panose="020B0604020202020204" pitchFamily="34" charset="0"/>
                <a:cs typeface="Arial" panose="020B0604020202020204" pitchFamily="34" charset="0"/>
              </a:rPr>
              <a:t>.</a:t>
            </a:r>
          </a:p>
          <a:p>
            <a:pPr marL="342900" indent="-342900" rtl="0">
              <a:buFont typeface="+mj-lt"/>
              <a:buAutoNum type="arabicPeriod"/>
            </a:pPr>
            <a:r>
              <a:rPr lang="tr-TR" dirty="0">
                <a:latin typeface="Arial" panose="020B0604020202020204" pitchFamily="34" charset="0"/>
                <a:cs typeface="Arial" panose="020B0604020202020204" pitchFamily="34" charset="0"/>
              </a:rPr>
              <a:t> Biga Ticaret Borsası Stratejik Eylem Planının Hazırlanması Projesi</a:t>
            </a:r>
          </a:p>
          <a:p>
            <a:pPr marL="342900" indent="-342900" rtl="0">
              <a:buFont typeface="+mj-lt"/>
              <a:buAutoNum type="arabicPeriod"/>
            </a:pPr>
            <a:r>
              <a:rPr lang="tr-TR" dirty="0">
                <a:latin typeface="Arial" panose="020B0604020202020204" pitchFamily="34" charset="0"/>
                <a:cs typeface="Arial" panose="020B0604020202020204" pitchFamily="34" charset="0"/>
              </a:rPr>
              <a:t> Biga Ziraat Odası Stratejik Eylem Planının Hazırlanması</a:t>
            </a:r>
          </a:p>
          <a:p>
            <a:pPr marL="342900" indent="-342900" algn="just" rtl="0">
              <a:buFont typeface="+mj-lt"/>
              <a:buAutoNum type="arabicPeriod"/>
            </a:pPr>
            <a:r>
              <a:rPr lang="tr-TR" dirty="0">
                <a:latin typeface="Arial" panose="020B0604020202020204" pitchFamily="34" charset="0"/>
                <a:cs typeface="Arial" panose="020B0604020202020204" pitchFamily="34" charset="0"/>
              </a:rPr>
              <a:t> TISVA, Biga TSO ve Merkezimiz işbirliği ile 29 Nisan 2024 saat:10.00 da, Micro Yatırımların, Makro Etkileri konulu konferans. Konuşmacı: </a:t>
            </a:r>
            <a:r>
              <a:rPr lang="tr-TR" dirty="0" err="1">
                <a:latin typeface="Arial" panose="020B0604020202020204" pitchFamily="34" charset="0"/>
                <a:cs typeface="Arial" panose="020B0604020202020204" pitchFamily="34" charset="0"/>
              </a:rPr>
              <a:t>Prof.Dr.Aziz</a:t>
            </a:r>
            <a:r>
              <a:rPr lang="tr-TR" dirty="0">
                <a:latin typeface="Arial" panose="020B0604020202020204" pitchFamily="34" charset="0"/>
                <a:cs typeface="Arial" panose="020B0604020202020204" pitchFamily="34" charset="0"/>
              </a:rPr>
              <a:t> AKGÜL</a:t>
            </a:r>
          </a:p>
          <a:p>
            <a:pPr marL="342900" indent="-342900" algn="just" rtl="0">
              <a:buFont typeface="+mj-lt"/>
              <a:buAutoNum type="arabicPeriod"/>
            </a:pPr>
            <a:r>
              <a:rPr lang="tr-TR" dirty="0">
                <a:latin typeface="Arial" panose="020B0604020202020204" pitchFamily="34" charset="0"/>
                <a:cs typeface="Arial" panose="020B0604020202020204" pitchFamily="34" charset="0"/>
              </a:rPr>
              <a:t> Biga İlçesi 2050 Stratejik Eylem Planının Hazırlanması Projesi</a:t>
            </a:r>
          </a:p>
        </p:txBody>
      </p:sp>
      <p:pic>
        <p:nvPicPr>
          <p:cNvPr id="5124" name="Picture 4" descr="2024 yılı resmi tatil günleri belli oldu - Alanya Time Haber">
            <a:extLst>
              <a:ext uri="{FF2B5EF4-FFF2-40B4-BE49-F238E27FC236}">
                <a16:creationId xmlns:a16="http://schemas.microsoft.com/office/drawing/2014/main" id="{9FAFE2C4-C038-7440-8F08-A29CDEDFC2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9586055" y="2087079"/>
            <a:ext cx="3354186" cy="18577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51458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İçerik Yer Tutucusu 2">
            <a:extLst>
              <a:ext uri="{FF2B5EF4-FFF2-40B4-BE49-F238E27FC236}">
                <a16:creationId xmlns:a16="http://schemas.microsoft.com/office/drawing/2014/main" id="{01AF6A98-7BE1-BB43-9DA8-2E8F3BD1E2A5}"/>
              </a:ext>
            </a:extLst>
          </p:cNvPr>
          <p:cNvSpPr txBox="1">
            <a:spLocks/>
          </p:cNvSpPr>
          <p:nvPr/>
        </p:nvSpPr>
        <p:spPr>
          <a:xfrm>
            <a:off x="218882" y="4942950"/>
            <a:ext cx="11349067" cy="79537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ct val="30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ct val="300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ct val="300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ct val="30000"/>
              </a:spcBef>
              <a:buFont typeface="Arial" panose="020B0604020202020204" pitchFamily="34" charset="0"/>
              <a:buChar char="•"/>
              <a:defRPr sz="1800" kern="1200">
                <a:solidFill>
                  <a:schemeClr val="tx1"/>
                </a:solidFill>
                <a:latin typeface="+mn-lt"/>
                <a:ea typeface="+mn-ea"/>
                <a:cs typeface="+mn-cs"/>
              </a:defRPr>
            </a:lvl9pPr>
          </a:lstStyle>
          <a:p>
            <a:pPr marL="0" indent="0" algn="r">
              <a:spcAft>
                <a:spcPts val="1200"/>
              </a:spcAft>
              <a:buFont typeface="Arial" panose="020B0604020202020204" pitchFamily="34" charset="0"/>
              <a:buNone/>
            </a:pPr>
            <a:r>
              <a:rPr lang="tr-TR" sz="1600" dirty="0" err="1">
                <a:latin typeface="Arial" panose="020B0604020202020204" pitchFamily="34" charset="0"/>
                <a:cs typeface="Arial" panose="020B0604020202020204" pitchFamily="34" charset="0"/>
              </a:rPr>
              <a:t>Doç.Dr.Erdal</a:t>
            </a:r>
            <a:r>
              <a:rPr lang="tr-TR" sz="1600" dirty="0">
                <a:latin typeface="Arial" panose="020B0604020202020204" pitchFamily="34" charset="0"/>
                <a:cs typeface="Arial" panose="020B0604020202020204" pitchFamily="34" charset="0"/>
              </a:rPr>
              <a:t> AYDIN</a:t>
            </a:r>
          </a:p>
          <a:p>
            <a:pPr marL="0" indent="0" algn="r">
              <a:spcAft>
                <a:spcPts val="1200"/>
              </a:spcAft>
              <a:buFont typeface="Arial" panose="020B0604020202020204" pitchFamily="34" charset="0"/>
              <a:buNone/>
            </a:pPr>
            <a:r>
              <a:rPr lang="tr-TR" sz="1600" dirty="0">
                <a:solidFill>
                  <a:schemeClr val="tx1">
                    <a:lumMod val="65000"/>
                    <a:lumOff val="35000"/>
                  </a:schemeClr>
                </a:solidFill>
                <a:latin typeface="Arial" panose="020B0604020202020204" pitchFamily="34" charset="0"/>
                <a:cs typeface="Arial" panose="020B0604020202020204" pitchFamily="34" charset="0"/>
              </a:rPr>
              <a:t>İbrahim Bodur Girişimcilik Uygulama </a:t>
            </a:r>
          </a:p>
          <a:p>
            <a:pPr marL="0" indent="0" algn="r">
              <a:spcAft>
                <a:spcPts val="1200"/>
              </a:spcAft>
              <a:buFont typeface="Arial" panose="020B0604020202020204" pitchFamily="34" charset="0"/>
              <a:buNone/>
            </a:pPr>
            <a:r>
              <a:rPr lang="tr-TR" sz="1600" dirty="0">
                <a:solidFill>
                  <a:schemeClr val="tx1">
                    <a:lumMod val="65000"/>
                    <a:lumOff val="35000"/>
                  </a:schemeClr>
                </a:solidFill>
                <a:latin typeface="Arial" panose="020B0604020202020204" pitchFamily="34" charset="0"/>
                <a:cs typeface="Arial" panose="020B0604020202020204" pitchFamily="34" charset="0"/>
              </a:rPr>
              <a:t>ve Araştırma Merkez Müdürü</a:t>
            </a:r>
          </a:p>
          <a:p>
            <a:pPr marL="0" indent="0">
              <a:spcAft>
                <a:spcPts val="1200"/>
              </a:spcAft>
              <a:buFont typeface="Arial" panose="020B0604020202020204" pitchFamily="34" charset="0"/>
              <a:buNone/>
            </a:pPr>
            <a:endParaRPr lang="tr-TR" sz="1600" dirty="0">
              <a:solidFill>
                <a:schemeClr val="tx1">
                  <a:lumMod val="65000"/>
                  <a:lumOff val="3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4676236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sld>
</file>

<file path=ppt/theme/theme1.xml><?xml version="1.0" encoding="utf-8"?>
<a:theme xmlns:a="http://schemas.openxmlformats.org/drawingml/2006/main" name="HoşGeldinizBelgesi">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17622709_TF16391504" id="{E808DBE7-628B-455B-8D1A-FE212F7DF3DB}" vid="{71BBC8BC-AF06-4AB8-A36A-C208ABFE904E}"/>
    </a:ext>
  </a:extLst>
</a:theme>
</file>

<file path=ppt/theme/theme2.xml><?xml version="1.0" encoding="utf-8"?>
<a:theme xmlns:a="http://schemas.openxmlformats.org/drawingml/2006/main" name="Ofis Teması">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HoşGeldinizBelgesi</Template>
  <TotalTime>35</TotalTime>
  <Words>204</Words>
  <Application>Microsoft Macintosh PowerPoint</Application>
  <PresentationFormat>Geniş ekran</PresentationFormat>
  <Paragraphs>25</Paragraphs>
  <Slides>5</Slides>
  <Notes>5</Notes>
  <HiddenSlides>0</HiddenSlides>
  <MMClips>0</MMClips>
  <ScaleCrop>false</ScaleCrop>
  <HeadingPairs>
    <vt:vector size="6" baseType="variant">
      <vt:variant>
        <vt:lpstr>Kullanılan Yazı Tipleri</vt:lpstr>
      </vt:variant>
      <vt:variant>
        <vt:i4>3</vt:i4>
      </vt:variant>
      <vt:variant>
        <vt:lpstr>Tema</vt:lpstr>
      </vt:variant>
      <vt:variant>
        <vt:i4>1</vt:i4>
      </vt:variant>
      <vt:variant>
        <vt:lpstr>Slayt Başlıkları</vt:lpstr>
      </vt:variant>
      <vt:variant>
        <vt:i4>5</vt:i4>
      </vt:variant>
    </vt:vector>
  </HeadingPairs>
  <TitlesOfParts>
    <vt:vector size="9" baseType="lpstr">
      <vt:lpstr>Arial</vt:lpstr>
      <vt:lpstr>Calibri</vt:lpstr>
      <vt:lpstr>Source Sans Pro</vt:lpstr>
      <vt:lpstr>HoşGeldinizBelgesi</vt:lpstr>
      <vt:lpstr>İbrahim BODUR Girişimcilik Uygulama ve Araştırma Merkezi</vt:lpstr>
      <vt:lpstr>İşletme Eğitiminde Ortak Vizyon Arayışı</vt:lpstr>
      <vt:lpstr>Girişimcilik  ve Kalkınma Dergisi</vt:lpstr>
      <vt:lpstr>Gelecek Çalışmalar</vt:lpstr>
      <vt:lpstr>PowerPoint Sunusu</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İbrahim BODUR Girişimcilik Uygulama ve Araştırma Merkezi</dc:title>
  <dc:subject/>
  <dc:creator>Microsoft Office User</dc:creator>
  <cp:keywords/>
  <dc:description/>
  <cp:lastModifiedBy>Microsoft Office User</cp:lastModifiedBy>
  <cp:revision>1</cp:revision>
  <dcterms:created xsi:type="dcterms:W3CDTF">2024-04-01T11:19:12Z</dcterms:created>
  <dcterms:modified xsi:type="dcterms:W3CDTF">2024-04-01T11:54:36Z</dcterms:modified>
  <cp:category/>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f42aa342-8706-4288-bd11-ebb85995028c_Enabled">
    <vt:lpwstr>True</vt:lpwstr>
  </property>
  <property fmtid="{D5CDD505-2E9C-101B-9397-08002B2CF9AE}" pid="3" name="MSIP_Label_f42aa342-8706-4288-bd11-ebb85995028c_SiteId">
    <vt:lpwstr>72f988bf-86f1-41af-91ab-2d7cd011db47</vt:lpwstr>
  </property>
  <property fmtid="{D5CDD505-2E9C-101B-9397-08002B2CF9AE}" pid="4" name="MSIP_Label_f42aa342-8706-4288-bd11-ebb85995028c_Owner">
    <vt:lpwstr>v-rimour@microsoft.com</vt:lpwstr>
  </property>
  <property fmtid="{D5CDD505-2E9C-101B-9397-08002B2CF9AE}" pid="5" name="MSIP_Label_f42aa342-8706-4288-bd11-ebb85995028c_SetDate">
    <vt:lpwstr>2018-02-19T06:21:30.1318915Z</vt:lpwstr>
  </property>
  <property fmtid="{D5CDD505-2E9C-101B-9397-08002B2CF9AE}" pid="6" name="MSIP_Label_f42aa342-8706-4288-bd11-ebb85995028c_Name">
    <vt:lpwstr>General</vt:lpwstr>
  </property>
  <property fmtid="{D5CDD505-2E9C-101B-9397-08002B2CF9AE}" pid="7" name="MSIP_Label_f42aa342-8706-4288-bd11-ebb85995028c_Application">
    <vt:lpwstr>Microsoft Azure Information Protection</vt:lpwstr>
  </property>
  <property fmtid="{D5CDD505-2E9C-101B-9397-08002B2CF9AE}" pid="8" name="MSIP_Label_f42aa342-8706-4288-bd11-ebb85995028c_Extended_MSFT_Method">
    <vt:lpwstr>Automatic</vt:lpwstr>
  </property>
  <property fmtid="{D5CDD505-2E9C-101B-9397-08002B2CF9AE}" pid="9" name="Sensitivity">
    <vt:lpwstr>General</vt:lpwstr>
  </property>
</Properties>
</file>