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7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6771774" y="33486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tr-TR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Çanakkale </a:t>
            </a:r>
            <a:r>
              <a:rPr lang="tr-TR" sz="5249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Onsekiz</a:t>
            </a:r>
            <a:r>
              <a:rPr lang="tr-TR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Mart Üniversitesi</a:t>
            </a:r>
          </a:p>
          <a:p>
            <a:pPr marL="0" indent="0">
              <a:lnSpc>
                <a:spcPts val="6561"/>
              </a:lnSpc>
              <a:buNone/>
            </a:pPr>
            <a:r>
              <a:rPr lang="tr-TR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Sivil Toplum Kuruluşları Uygulama ve Araştırma Merkezi 2023 Faaliyetleri</a:t>
            </a:r>
            <a:endParaRPr lang="en-US" sz="5249" dirty="0"/>
          </a:p>
        </p:txBody>
      </p:sp>
      <p:sp>
        <p:nvSpPr>
          <p:cNvPr id="7" name="Shape 4"/>
          <p:cNvSpPr/>
          <p:nvPr/>
        </p:nvSpPr>
        <p:spPr>
          <a:xfrm>
            <a:off x="6319599" y="636686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2052" name="Picture 4" descr="Çanakkale Onsekiz Mart Üniversitesi">
            <a:extLst>
              <a:ext uri="{FF2B5EF4-FFF2-40B4-BE49-F238E27FC236}">
                <a16:creationId xmlns:a16="http://schemas.microsoft.com/office/drawing/2014/main" id="{760F4F10-941B-48E8-2350-06D148BD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5" y="770065"/>
            <a:ext cx="1629194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grafik, top, logo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2D6E6E4-5302-E0CB-AF48-293E22542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30" y="2834461"/>
            <a:ext cx="4349974" cy="3238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472273" y="742671"/>
            <a:ext cx="7330440" cy="2337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Çanakkale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Sivil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Topluma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endParaRPr lang="tr-TR" sz="4374" b="1" dirty="0">
              <a:solidFill>
                <a:srgbClr val="FF726D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Rehberlik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Çalıştayı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87759" y="324993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753910" y="3241605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087643" y="32416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STK’ların Önemi ve Sorunları</a:t>
            </a:r>
            <a:endParaRPr lang="en-US" sz="2187" dirty="0"/>
          </a:p>
        </p:txBody>
      </p:sp>
      <p:sp>
        <p:nvSpPr>
          <p:cNvPr id="10" name="Shape 7"/>
          <p:cNvSpPr/>
          <p:nvPr/>
        </p:nvSpPr>
        <p:spPr>
          <a:xfrm>
            <a:off x="4536124" y="42175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4676980" y="420738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5282970" y="43703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Çanakkale’nin</a:t>
            </a:r>
          </a:p>
          <a:p>
            <a:pPr marL="0" indent="0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STK Ekosistemi</a:t>
            </a:r>
            <a:endParaRPr lang="en-US" sz="2187" dirty="0"/>
          </a:p>
        </p:txBody>
      </p:sp>
      <p:sp>
        <p:nvSpPr>
          <p:cNvPr id="14" name="Shape 11"/>
          <p:cNvSpPr/>
          <p:nvPr/>
        </p:nvSpPr>
        <p:spPr>
          <a:xfrm>
            <a:off x="970470" y="644056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5" name="Text 12"/>
          <p:cNvSpPr/>
          <p:nvPr/>
        </p:nvSpPr>
        <p:spPr>
          <a:xfrm>
            <a:off x="1136621" y="646544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786425" y="64405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ÇOMÜ ve Özel Sektörün Rolü</a:t>
            </a:r>
            <a:endParaRPr lang="en-US" sz="2187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C6E6A1-E75B-1ABC-8EED-C49F05A8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81" y="0"/>
            <a:ext cx="581818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761286" y="721043"/>
            <a:ext cx="6496785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96"/>
              </a:lnSpc>
              <a:buNone/>
            </a:pPr>
            <a:r>
              <a:rPr lang="en-US" sz="399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Panel: Yeni Dünya Düzeni ve STK’ların Rolü</a:t>
            </a:r>
            <a:endParaRPr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1053108" y="2294215"/>
            <a:ext cx="25360" cy="5214223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Shape 4"/>
          <p:cNvSpPr/>
          <p:nvPr/>
        </p:nvSpPr>
        <p:spPr>
          <a:xfrm>
            <a:off x="1294090" y="2668488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Shape 5"/>
          <p:cNvSpPr/>
          <p:nvPr/>
        </p:nvSpPr>
        <p:spPr>
          <a:xfrm>
            <a:off x="837367" y="2452807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989528" y="2490788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2182297" y="2497217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Gündem</a:t>
            </a:r>
            <a:endParaRPr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1357671" y="2915831"/>
            <a:ext cx="5900400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Etkinliğin amacı, sivil toplum kuruluşlarının küresel düzende oynayacakları rolün tartışılması ve belirlenmesiydi.</a:t>
            </a:r>
            <a:endParaRPr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1294090" y="4365962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Shape 10"/>
          <p:cNvSpPr/>
          <p:nvPr/>
        </p:nvSpPr>
        <p:spPr>
          <a:xfrm>
            <a:off x="837367" y="4150281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989528" y="4188262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2182297" y="4194691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Katılımcılar</a:t>
            </a:r>
            <a:endParaRPr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1357671" y="4609013"/>
            <a:ext cx="5824320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 için İçişleri Bakanlığı Sivil Toplum Stratejileri ve Eğitim Dairesi Başkanlığı'ndan Hüseyin Cevahir Özalp ve Sinem Mecit konuşmacı olarak katıldılar.</a:t>
            </a:r>
            <a:endParaRPr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1294090" y="6063436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8" name="Shape 15"/>
          <p:cNvSpPr/>
          <p:nvPr/>
        </p:nvSpPr>
        <p:spPr>
          <a:xfrm>
            <a:off x="837367" y="5847755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9" name="Text 16"/>
          <p:cNvSpPr/>
          <p:nvPr/>
        </p:nvSpPr>
        <p:spPr>
          <a:xfrm>
            <a:off x="989528" y="5885736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2182297" y="5892165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Değerlendirme</a:t>
            </a:r>
            <a:endParaRPr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1294091" y="6227845"/>
            <a:ext cx="5798960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ÇOMÜ Sivil Toplum Kuruluşları Uygulama ve Araştırma Merkezi </a:t>
            </a:r>
            <a:r>
              <a:rPr lang="en-US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Müdürü</a:t>
            </a:r>
            <a:r>
              <a:rPr lang="en-US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tr-TR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Prof. Dr. Nazan </a:t>
            </a:r>
            <a:r>
              <a:rPr lang="tr-TR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Yelkikalan</a:t>
            </a:r>
            <a:r>
              <a:rPr lang="tr-TR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tarafından</a:t>
            </a:r>
            <a:r>
              <a:rPr lang="en-US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yapılan açılış konuşması ve panelin gençler üzerindeki potansiyel etkisi büyük ilgi gördü.</a:t>
            </a:r>
            <a:endParaRPr lang="en-US" sz="1599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BD0276-E315-904F-C1FE-D6720084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30" y="0"/>
            <a:ext cx="7289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6414" y="26094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129522" y="72092"/>
            <a:ext cx="6612921" cy="31307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Arama Konferansı: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İşletmecilik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Eğitiminde Ortak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Vizyon</a:t>
            </a: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Arayışı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13886" y="3607162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794113" y="38736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Tema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676928" y="4360200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İşletmecilik eğitiminin doğru yönlendirilmesi için iş dünyası, STK temsilcileri ve akademisyenlerin katılımıyla interaktif bir panel gerçekleşti.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094699" y="5553928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0924218" y="61747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Panelistler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662149" y="6521946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Panelin panelistleri arasında; Davut Doğan, Sabri Sözen, Prof. Dr. Levent Şahin, Kazım Çalışkan ve diğer sektörden uzmanlar bulunuyordu.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29523" y="6521946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563000" y="673121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İşbirliği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351693" y="7291422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Üniversite ve iş dünyası temsilcileri arasındaki iş birliğinin, öğrencilere sunulan fırsatlar ve katkılar üzerine detaylı tartışmalar gerçekleştirildi.</a:t>
            </a:r>
            <a:endParaRPr lang="en-US" sz="17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5A5F77-9B61-93C0-7F77-574D4FF9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3" y="21680"/>
            <a:ext cx="8124977" cy="60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2216706"/>
            <a:ext cx="10431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İşletmecilik Eğitimi Nasıl Olmalıdır?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Başkanlık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35862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Panelin başkanlığını Eski ÇOMU Rektörü ve şimdiki Arel Üniversitesi Lisansüstü Eğitim Enstitüsü Müdürü Prof. Dr. Ali Akdemir gerçekleştirdi.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Katılım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Panelde; iş dünyasından başarılı isimler, üniversite temsilcileri ve sektör uzmanları katılım sağladı.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66505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Öğrencilere Destek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Panelistler, genç öğrencilere staj ve iş fırsatları sağlama konusundaki çabalara dikkat çektiler.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3790950" y="88187"/>
            <a:ext cx="7048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SİVİL TOPLUM AKADEMİSİ: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ÇEVRİMİÇİ SERTİFİKALI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EĞİTİM PROGRAMI</a:t>
            </a:r>
            <a:endParaRPr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329773" y="67758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İşbirliği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329773" y="7234118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İç İşleri Bakanlığı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ÇOMÜ </a:t>
            </a:r>
            <a:r>
              <a:rPr lang="tr-TR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işbirliği ile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025719" y="31682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Hedef Kitle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291228" y="3687206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tr-TR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kuruluşu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temsilcilerine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üniversite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öğrencilerine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alanında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çalışmak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veya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gönüllü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olmak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isteyen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tüm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vatandaşlara</a:t>
            </a:r>
            <a:endParaRPr lang="en-US" sz="175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2E8B69-707D-BC8A-3FEB-EB0C8C6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434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3225533F-867A-994C-C2A2-8E8CDBB1B015}"/>
              </a:ext>
            </a:extLst>
          </p:cNvPr>
          <p:cNvSpPr/>
          <p:nvPr/>
        </p:nvSpPr>
        <p:spPr>
          <a:xfrm>
            <a:off x="663089" y="24847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Amaç</a:t>
            </a:r>
            <a:endParaRPr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9CD43C59-595C-CD51-2802-AD0DF9C0CCF4}"/>
              </a:ext>
            </a:extLst>
          </p:cNvPr>
          <p:cNvSpPr/>
          <p:nvPr/>
        </p:nvSpPr>
        <p:spPr>
          <a:xfrm>
            <a:off x="180589" y="2982343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kuruluşlarının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insan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kaynağı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kapasitelerini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artırmak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mevzuatı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gönüllülük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sosyal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girişimcilik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konuları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başta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olmak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üzere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topluma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yönelik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güncel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konularda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sivil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kuruluşu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temsilcilerinin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bilgi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seviyelerini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geliştirmek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profesyonel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çalışan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kişi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sayısını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arttırmak</a:t>
            </a:r>
            <a:endParaRPr lang="en-US" sz="175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E6F4DF44-1D84-6A65-91E4-3F90714647A3}"/>
              </a:ext>
            </a:extLst>
          </p:cNvPr>
          <p:cNvSpPr/>
          <p:nvPr/>
        </p:nvSpPr>
        <p:spPr>
          <a:xfrm>
            <a:off x="6067147" y="57275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tr-TR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Uygulama</a:t>
            </a:r>
            <a:endParaRPr lang="en-US" sz="2187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302A7339-C213-1AEC-67C2-2D0D49F7CA36}"/>
              </a:ext>
            </a:extLst>
          </p:cNvPr>
          <p:cNvSpPr/>
          <p:nvPr/>
        </p:nvSpPr>
        <p:spPr>
          <a:xfrm>
            <a:off x="5291227" y="6393443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</a:rPr>
              <a:t>16 Ekim 2023 – 10 Kasım 2023 1. Tur</a:t>
            </a:r>
          </a:p>
          <a:p>
            <a:pPr marL="0" indent="0" algn="ctr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</a:rPr>
              <a:t>4 Aralık 2023-15 Aralık 2023 2. Tur</a:t>
            </a:r>
          </a:p>
          <a:p>
            <a:pPr marL="0" indent="0" algn="ctr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</a:rPr>
              <a:t>Çevrimiçi Eğitim - Toplam 100 Katılımcı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1878925"/>
            <a:ext cx="9150564" cy="1990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KISA DÖNEM FAALİYET PLANI</a:t>
            </a:r>
            <a:endParaRPr lang="en-US" sz="4374" dirty="0"/>
          </a:p>
        </p:txBody>
      </p:sp>
      <p:sp>
        <p:nvSpPr>
          <p:cNvPr id="7" name="Shape 5"/>
          <p:cNvSpPr/>
          <p:nvPr/>
        </p:nvSpPr>
        <p:spPr>
          <a:xfrm>
            <a:off x="2037993" y="4010144"/>
            <a:ext cx="10554414" cy="992505"/>
          </a:xfrm>
          <a:prstGeom prst="rect">
            <a:avLst/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2260163" y="4150995"/>
            <a:ext cx="10110074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tr-TR" dirty="0">
                <a:solidFill>
                  <a:srgbClr val="DAD1E6"/>
                </a:solidFill>
                <a:latin typeface="Fira Sans" pitchFamily="34" charset="0"/>
              </a:rPr>
              <a:t>Merkez Web Sitesi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260163" y="514350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tr-TR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Kalite Güvence Çalışmaları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65040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1878925"/>
            <a:ext cx="9150564" cy="1990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Gerçekleştirilemeyenler ve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tr-TR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2024 Planlanan Faaliyetleri</a:t>
            </a:r>
            <a:endParaRPr lang="en-US" sz="4374" dirty="0"/>
          </a:p>
        </p:txBody>
      </p:sp>
      <p:sp>
        <p:nvSpPr>
          <p:cNvPr id="7" name="Shape 5"/>
          <p:cNvSpPr/>
          <p:nvPr/>
        </p:nvSpPr>
        <p:spPr>
          <a:xfrm>
            <a:off x="2037993" y="4010144"/>
            <a:ext cx="10554414" cy="992505"/>
          </a:xfrm>
          <a:prstGeom prst="rect">
            <a:avLst/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2260163" y="4150995"/>
            <a:ext cx="10110074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Sosyal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Projeler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ve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Sivil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Toplum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Kuruluşları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Yönetimi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Uzaktan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Eğitim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Tezsiz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Yükseklisans</a:t>
            </a:r>
            <a:r>
              <a:rPr lang="en-US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tr-TR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Programı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260163" y="514350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XI.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Uluslararası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STK’lar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Kongresi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386</Words>
  <Application>Microsoft Office PowerPoint</Application>
  <PresentationFormat>Özel</PresentationFormat>
  <Paragraphs>63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Fira Sans</vt:lpstr>
      <vt:lpstr>Inconsolata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serkan ozdemir</cp:lastModifiedBy>
  <cp:revision>3</cp:revision>
  <dcterms:created xsi:type="dcterms:W3CDTF">2024-01-21T21:58:06Z</dcterms:created>
  <dcterms:modified xsi:type="dcterms:W3CDTF">2024-01-22T23:11:53Z</dcterms:modified>
</cp:coreProperties>
</file>