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81" r:id="rId4"/>
    <p:sldId id="282" r:id="rId5"/>
    <p:sldId id="267" r:id="rId6"/>
    <p:sldId id="269" r:id="rId7"/>
    <p:sldId id="260" r:id="rId8"/>
    <p:sldId id="263" r:id="rId9"/>
    <p:sldId id="264" r:id="rId10"/>
    <p:sldId id="265" r:id="rId11"/>
    <p:sldId id="261" r:id="rId12"/>
    <p:sldId id="257" r:id="rId13"/>
    <p:sldId id="259" r:id="rId14"/>
    <p:sldId id="283" r:id="rId15"/>
    <p:sldId id="298" r:id="rId16"/>
    <p:sldId id="284" r:id="rId17"/>
    <p:sldId id="287" r:id="rId18"/>
    <p:sldId id="288" r:id="rId19"/>
    <p:sldId id="289" r:id="rId20"/>
    <p:sldId id="290" r:id="rId21"/>
    <p:sldId id="291" r:id="rId22"/>
    <p:sldId id="292" r:id="rId23"/>
    <p:sldId id="294" r:id="rId24"/>
    <p:sldId id="270" r:id="rId25"/>
    <p:sldId id="300" r:id="rId26"/>
    <p:sldId id="299" r:id="rId27"/>
    <p:sldId id="293" r:id="rId28"/>
    <p:sldId id="297" r:id="rId29"/>
    <p:sldId id="296" r:id="rId30"/>
    <p:sldId id="295" r:id="rId31"/>
  </p:sldIdLst>
  <p:sldSz cx="12192000" cy="6858000"/>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4894F0-6B3C-4B22-969F-DBE33541A811}" v="1" dt="2024-01-07T18:20:56.208"/>
    <p1510:client id="{9DD57797-D5CE-4606-A2DE-EB2678CFB9E5}" v="15" dt="2024-01-08T10:44:19.259"/>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3" d="100"/>
          <a:sy n="113" d="100"/>
        </p:scale>
        <p:origin x="45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nur Gürbüz" userId="7c57a893-f15e-43da-84ca-f37849d80e54" providerId="ADAL" clId="{5C4894F0-6B3C-4B22-969F-DBE33541A811}"/>
    <pc:docChg chg="addSld modSld sldOrd">
      <pc:chgData name="Onur Gürbüz" userId="7c57a893-f15e-43da-84ca-f37849d80e54" providerId="ADAL" clId="{5C4894F0-6B3C-4B22-969F-DBE33541A811}" dt="2024-01-07T18:21:11.348" v="13" actId="20577"/>
      <pc:docMkLst>
        <pc:docMk/>
      </pc:docMkLst>
      <pc:sldChg chg="modSp mod">
        <pc:chgData name="Onur Gürbüz" userId="7c57a893-f15e-43da-84ca-f37849d80e54" providerId="ADAL" clId="{5C4894F0-6B3C-4B22-969F-DBE33541A811}" dt="2024-01-07T18:21:05.110" v="11" actId="20577"/>
        <pc:sldMkLst>
          <pc:docMk/>
          <pc:sldMk cId="2868856561" sldId="270"/>
        </pc:sldMkLst>
        <pc:spChg chg="mod">
          <ac:chgData name="Onur Gürbüz" userId="7c57a893-f15e-43da-84ca-f37849d80e54" providerId="ADAL" clId="{5C4894F0-6B3C-4B22-969F-DBE33541A811}" dt="2024-01-07T18:21:05.110" v="11" actId="20577"/>
          <ac:spMkLst>
            <pc:docMk/>
            <pc:sldMk cId="2868856561" sldId="270"/>
            <ac:spMk id="4" creationId="{FF298E00-4176-442B-B2C8-6EF32A69365E}"/>
          </ac:spMkLst>
        </pc:spChg>
      </pc:sldChg>
      <pc:sldChg chg="modSp mod ord">
        <pc:chgData name="Onur Gürbüz" userId="7c57a893-f15e-43da-84ca-f37849d80e54" providerId="ADAL" clId="{5C4894F0-6B3C-4B22-969F-DBE33541A811}" dt="2024-01-07T18:21:11.348" v="13" actId="20577"/>
        <pc:sldMkLst>
          <pc:docMk/>
          <pc:sldMk cId="1609937282" sldId="293"/>
        </pc:sldMkLst>
        <pc:spChg chg="mod">
          <ac:chgData name="Onur Gürbüz" userId="7c57a893-f15e-43da-84ca-f37849d80e54" providerId="ADAL" clId="{5C4894F0-6B3C-4B22-969F-DBE33541A811}" dt="2024-01-07T18:21:11.348" v="13" actId="20577"/>
          <ac:spMkLst>
            <pc:docMk/>
            <pc:sldMk cId="1609937282" sldId="293"/>
            <ac:spMk id="2" creationId="{5757B519-F91C-445A-9ABB-8771D3887B05}"/>
          </ac:spMkLst>
        </pc:spChg>
      </pc:sldChg>
      <pc:sldChg chg="modSp mod">
        <pc:chgData name="Onur Gürbüz" userId="7c57a893-f15e-43da-84ca-f37849d80e54" providerId="ADAL" clId="{5C4894F0-6B3C-4B22-969F-DBE33541A811}" dt="2024-01-07T18:21:08.744" v="12" actId="20577"/>
        <pc:sldMkLst>
          <pc:docMk/>
          <pc:sldMk cId="1730790440" sldId="294"/>
        </pc:sldMkLst>
        <pc:spChg chg="mod">
          <ac:chgData name="Onur Gürbüz" userId="7c57a893-f15e-43da-84ca-f37849d80e54" providerId="ADAL" clId="{5C4894F0-6B3C-4B22-969F-DBE33541A811}" dt="2024-01-07T18:21:08.744" v="12" actId="20577"/>
          <ac:spMkLst>
            <pc:docMk/>
            <pc:sldMk cId="1730790440" sldId="294"/>
            <ac:spMk id="2" creationId="{5757B519-F91C-445A-9ABB-8771D3887B05}"/>
          </ac:spMkLst>
        </pc:spChg>
      </pc:sldChg>
      <pc:sldChg chg="delSp add setBg delDesignElem">
        <pc:chgData name="Onur Gürbüz" userId="7c57a893-f15e-43da-84ca-f37849d80e54" providerId="ADAL" clId="{5C4894F0-6B3C-4B22-969F-DBE33541A811}" dt="2024-01-07T18:20:56.208" v="1"/>
        <pc:sldMkLst>
          <pc:docMk/>
          <pc:sldMk cId="1053220886" sldId="297"/>
        </pc:sldMkLst>
        <pc:spChg chg="del">
          <ac:chgData name="Onur Gürbüz" userId="7c57a893-f15e-43da-84ca-f37849d80e54" providerId="ADAL" clId="{5C4894F0-6B3C-4B22-969F-DBE33541A811}" dt="2024-01-07T18:20:56.208" v="1"/>
          <ac:spMkLst>
            <pc:docMk/>
            <pc:sldMk cId="1053220886" sldId="297"/>
            <ac:spMk id="13" creationId="{C7F28D52-2A5F-4D23-81AE-7CB8B591C7AF}"/>
          </ac:spMkLst>
        </pc:spChg>
        <pc:spChg chg="del">
          <ac:chgData name="Onur Gürbüz" userId="7c57a893-f15e-43da-84ca-f37849d80e54" providerId="ADAL" clId="{5C4894F0-6B3C-4B22-969F-DBE33541A811}" dt="2024-01-07T18:20:56.208" v="1"/>
          <ac:spMkLst>
            <pc:docMk/>
            <pc:sldMk cId="1053220886" sldId="297"/>
            <ac:spMk id="14" creationId="{FFD48BC7-DC40-47DE-87EE-9F4B6ECB9ABB}"/>
          </ac:spMkLst>
        </pc:spChg>
        <pc:spChg chg="del">
          <ac:chgData name="Onur Gürbüz" userId="7c57a893-f15e-43da-84ca-f37849d80e54" providerId="ADAL" clId="{5C4894F0-6B3C-4B22-969F-DBE33541A811}" dt="2024-01-07T18:20:56.208" v="1"/>
          <ac:spMkLst>
            <pc:docMk/>
            <pc:sldMk cId="1053220886" sldId="297"/>
            <ac:spMk id="15" creationId="{3629484E-3792-4B3D-89AD-7C8A1ED0E0D4}"/>
          </ac:spMkLst>
        </pc:spChg>
        <pc:spChg chg="del">
          <ac:chgData name="Onur Gürbüz" userId="7c57a893-f15e-43da-84ca-f37849d80e54" providerId="ADAL" clId="{5C4894F0-6B3C-4B22-969F-DBE33541A811}" dt="2024-01-07T18:20:56.208" v="1"/>
          <ac:spMkLst>
            <pc:docMk/>
            <pc:sldMk cId="1053220886" sldId="297"/>
            <ac:spMk id="16" creationId="{E502BBC7-2C76-46F3-BC24-5985BC13DB88}"/>
          </ac:spMkLst>
        </pc:spChg>
      </pc:sldChg>
    </pc:docChg>
  </pc:docChgLst>
  <pc:docChgLst>
    <pc:chgData name="Onur Gürbüz" userId="7c57a893-f15e-43da-84ca-f37849d80e54" providerId="ADAL" clId="{D7C48251-DF80-4580-83BF-552B713957A4}"/>
    <pc:docChg chg="undo custSel addSld delSld modSld sldOrd">
      <pc:chgData name="Onur Gürbüz" userId="7c57a893-f15e-43da-84ca-f37849d80e54" providerId="ADAL" clId="{D7C48251-DF80-4580-83BF-552B713957A4}" dt="2021-11-29T12:07:40.231" v="1911" actId="20577"/>
      <pc:docMkLst>
        <pc:docMk/>
      </pc:docMkLst>
      <pc:sldChg chg="addSp delSp modSp mod setBg">
        <pc:chgData name="Onur Gürbüz" userId="7c57a893-f15e-43da-84ca-f37849d80e54" providerId="ADAL" clId="{D7C48251-DF80-4580-83BF-552B713957A4}" dt="2021-11-22T11:05:52.255" v="32" actId="26606"/>
        <pc:sldMkLst>
          <pc:docMk/>
          <pc:sldMk cId="1911431690" sldId="256"/>
        </pc:sldMkLst>
        <pc:spChg chg="mod">
          <ac:chgData name="Onur Gürbüz" userId="7c57a893-f15e-43da-84ca-f37849d80e54" providerId="ADAL" clId="{D7C48251-DF80-4580-83BF-552B713957A4}" dt="2021-11-22T11:05:52.255" v="32" actId="26606"/>
          <ac:spMkLst>
            <pc:docMk/>
            <pc:sldMk cId="1911431690" sldId="256"/>
            <ac:spMk id="2" creationId="{91594E0E-195B-4D11-A5DD-C67363EE8487}"/>
          </ac:spMkLst>
        </pc:spChg>
        <pc:spChg chg="mod">
          <ac:chgData name="Onur Gürbüz" userId="7c57a893-f15e-43da-84ca-f37849d80e54" providerId="ADAL" clId="{D7C48251-DF80-4580-83BF-552B713957A4}" dt="2021-11-22T11:05:52.255" v="32" actId="26606"/>
          <ac:spMkLst>
            <pc:docMk/>
            <pc:sldMk cId="1911431690" sldId="256"/>
            <ac:spMk id="3" creationId="{F2EDFDAE-7D4B-43C5-9886-7ACC0D4A0ECF}"/>
          </ac:spMkLst>
        </pc:spChg>
        <pc:spChg chg="add del">
          <ac:chgData name="Onur Gürbüz" userId="7c57a893-f15e-43da-84ca-f37849d80e54" providerId="ADAL" clId="{D7C48251-DF80-4580-83BF-552B713957A4}" dt="2021-11-22T11:05:08.287" v="5" actId="26606"/>
          <ac:spMkLst>
            <pc:docMk/>
            <pc:sldMk cId="1911431690" sldId="256"/>
            <ac:spMk id="10" creationId="{93245F62-CCC4-49E4-B95B-EA6C1E790510}"/>
          </ac:spMkLst>
        </pc:spChg>
        <pc:spChg chg="add del">
          <ac:chgData name="Onur Gürbüz" userId="7c57a893-f15e-43da-84ca-f37849d80e54" providerId="ADAL" clId="{D7C48251-DF80-4580-83BF-552B713957A4}" dt="2021-11-22T11:05:08.287" v="5" actId="26606"/>
          <ac:spMkLst>
            <pc:docMk/>
            <pc:sldMk cId="1911431690" sldId="256"/>
            <ac:spMk id="12" creationId="{E6C0DD6B-6AA3-448F-9B99-8386295BC1B4}"/>
          </ac:spMkLst>
        </pc:spChg>
        <pc:spChg chg="add del">
          <ac:chgData name="Onur Gürbüz" userId="7c57a893-f15e-43da-84ca-f37849d80e54" providerId="ADAL" clId="{D7C48251-DF80-4580-83BF-552B713957A4}" dt="2021-11-22T11:05:09.859" v="8" actId="26606"/>
          <ac:spMkLst>
            <pc:docMk/>
            <pc:sldMk cId="1911431690" sldId="256"/>
            <ac:spMk id="19" creationId="{23D09407-53BC-485E-B4CE-BC5E4FC4B25B}"/>
          </ac:spMkLst>
        </pc:spChg>
        <pc:spChg chg="add del">
          <ac:chgData name="Onur Gürbüz" userId="7c57a893-f15e-43da-84ca-f37849d80e54" providerId="ADAL" clId="{D7C48251-DF80-4580-83BF-552B713957A4}" dt="2021-11-22T11:05:09.859" v="8" actId="26606"/>
          <ac:spMkLst>
            <pc:docMk/>
            <pc:sldMk cId="1911431690" sldId="256"/>
            <ac:spMk id="25" creationId="{921DB988-49FC-4608-B0A2-E2F3A4019041}"/>
          </ac:spMkLst>
        </pc:spChg>
        <pc:spChg chg="add del">
          <ac:chgData name="Onur Gürbüz" userId="7c57a893-f15e-43da-84ca-f37849d80e54" providerId="ADAL" clId="{D7C48251-DF80-4580-83BF-552B713957A4}" dt="2021-11-22T11:05:52.255" v="32" actId="26606"/>
          <ac:spMkLst>
            <pc:docMk/>
            <pc:sldMk cId="1911431690" sldId="256"/>
            <ac:spMk id="27" creationId="{93245F62-CCC4-49E4-B95B-EA6C1E790510}"/>
          </ac:spMkLst>
        </pc:spChg>
        <pc:spChg chg="add del">
          <ac:chgData name="Onur Gürbüz" userId="7c57a893-f15e-43da-84ca-f37849d80e54" providerId="ADAL" clId="{D7C48251-DF80-4580-83BF-552B713957A4}" dt="2021-11-22T11:05:52.255" v="32" actId="26606"/>
          <ac:spMkLst>
            <pc:docMk/>
            <pc:sldMk cId="1911431690" sldId="256"/>
            <ac:spMk id="28" creationId="{E6C0DD6B-6AA3-448F-9B99-8386295BC1B4}"/>
          </ac:spMkLst>
        </pc:spChg>
        <pc:spChg chg="add">
          <ac:chgData name="Onur Gürbüz" userId="7c57a893-f15e-43da-84ca-f37849d80e54" providerId="ADAL" clId="{D7C48251-DF80-4580-83BF-552B713957A4}" dt="2021-11-22T11:05:52.255" v="32" actId="26606"/>
          <ac:spMkLst>
            <pc:docMk/>
            <pc:sldMk cId="1911431690" sldId="256"/>
            <ac:spMk id="33" creationId="{93245F62-CCC4-49E4-B95B-EA6C1E790510}"/>
          </ac:spMkLst>
        </pc:spChg>
        <pc:spChg chg="add">
          <ac:chgData name="Onur Gürbüz" userId="7c57a893-f15e-43da-84ca-f37849d80e54" providerId="ADAL" clId="{D7C48251-DF80-4580-83BF-552B713957A4}" dt="2021-11-22T11:05:52.255" v="32" actId="26606"/>
          <ac:spMkLst>
            <pc:docMk/>
            <pc:sldMk cId="1911431690" sldId="256"/>
            <ac:spMk id="35" creationId="{E6C0DD6B-6AA3-448F-9B99-8386295BC1B4}"/>
          </ac:spMkLst>
        </pc:spChg>
        <pc:grpChg chg="add del">
          <ac:chgData name="Onur Gürbüz" userId="7c57a893-f15e-43da-84ca-f37849d80e54" providerId="ADAL" clId="{D7C48251-DF80-4580-83BF-552B713957A4}" dt="2021-11-22T11:05:09.859" v="8" actId="26606"/>
          <ac:grpSpMkLst>
            <pc:docMk/>
            <pc:sldMk cId="1911431690" sldId="256"/>
            <ac:grpSpMk id="14" creationId="{E9B930FD-8671-4C4C-ADCF-73AC1D0CD417}"/>
          </ac:grpSpMkLst>
        </pc:grpChg>
        <pc:grpChg chg="add del">
          <ac:chgData name="Onur Gürbüz" userId="7c57a893-f15e-43da-84ca-f37849d80e54" providerId="ADAL" clId="{D7C48251-DF80-4580-83BF-552B713957A4}" dt="2021-11-22T11:05:09.859" v="8" actId="26606"/>
          <ac:grpSpMkLst>
            <pc:docMk/>
            <pc:sldMk cId="1911431690" sldId="256"/>
            <ac:grpSpMk id="20" creationId="{383C2651-AE0C-4AE4-8725-E2F9414FE219}"/>
          </ac:grpSpMkLst>
        </pc:grpChg>
        <pc:picChg chg="add mod">
          <ac:chgData name="Onur Gürbüz" userId="7c57a893-f15e-43da-84ca-f37849d80e54" providerId="ADAL" clId="{D7C48251-DF80-4580-83BF-552B713957A4}" dt="2021-11-22T11:05:09.869" v="9" actId="26606"/>
          <ac:picMkLst>
            <pc:docMk/>
            <pc:sldMk cId="1911431690" sldId="256"/>
            <ac:picMk id="5" creationId="{1BA17AAD-2AF7-4E10-8AE0-ECA9A69D138D}"/>
          </ac:picMkLst>
        </pc:picChg>
      </pc:sldChg>
      <pc:sldChg chg="addSp modSp mod setBg">
        <pc:chgData name="Onur Gürbüz" userId="7c57a893-f15e-43da-84ca-f37849d80e54" providerId="ADAL" clId="{D7C48251-DF80-4580-83BF-552B713957A4}" dt="2021-11-29T12:05:22.025" v="1907" actId="5793"/>
        <pc:sldMkLst>
          <pc:docMk/>
          <pc:sldMk cId="2096064082" sldId="257"/>
        </pc:sldMkLst>
        <pc:spChg chg="mod">
          <ac:chgData name="Onur Gürbüz" userId="7c57a893-f15e-43da-84ca-f37849d80e54" providerId="ADAL" clId="{D7C48251-DF80-4580-83BF-552B713957A4}" dt="2021-11-22T11:22:16.073" v="34" actId="26606"/>
          <ac:spMkLst>
            <pc:docMk/>
            <pc:sldMk cId="2096064082" sldId="257"/>
            <ac:spMk id="2" creationId="{5757B519-F91C-445A-9ABB-8771D3887B05}"/>
          </ac:spMkLst>
        </pc:spChg>
        <pc:spChg chg="mod">
          <ac:chgData name="Onur Gürbüz" userId="7c57a893-f15e-43da-84ca-f37849d80e54" providerId="ADAL" clId="{D7C48251-DF80-4580-83BF-552B713957A4}" dt="2021-11-29T12:05:22.025" v="1907" actId="5793"/>
          <ac:spMkLst>
            <pc:docMk/>
            <pc:sldMk cId="2096064082" sldId="257"/>
            <ac:spMk id="3" creationId="{DEB476EA-E4EE-4D38-933B-1E0E626DE87A}"/>
          </ac:spMkLst>
        </pc:spChg>
        <pc:spChg chg="add">
          <ac:chgData name="Onur Gürbüz" userId="7c57a893-f15e-43da-84ca-f37849d80e54" providerId="ADAL" clId="{D7C48251-DF80-4580-83BF-552B713957A4}" dt="2021-11-22T11:22:16.073" v="34" actId="26606"/>
          <ac:spMkLst>
            <pc:docMk/>
            <pc:sldMk cId="2096064082" sldId="257"/>
            <ac:spMk id="71" creationId="{4F7EBAE4-9945-4473-9E34-B2C66EA0F03D}"/>
          </ac:spMkLst>
        </pc:spChg>
        <pc:spChg chg="add">
          <ac:chgData name="Onur Gürbüz" userId="7c57a893-f15e-43da-84ca-f37849d80e54" providerId="ADAL" clId="{D7C48251-DF80-4580-83BF-552B713957A4}" dt="2021-11-22T11:22:16.073" v="34" actId="26606"/>
          <ac:spMkLst>
            <pc:docMk/>
            <pc:sldMk cId="2096064082" sldId="257"/>
            <ac:spMk id="73" creationId="{70BEB1E7-2F88-40BC-B73D-42E5B6F80BFC}"/>
          </ac:spMkLst>
        </pc:spChg>
        <pc:spChg chg="add">
          <ac:chgData name="Onur Gürbüz" userId="7c57a893-f15e-43da-84ca-f37849d80e54" providerId="ADAL" clId="{D7C48251-DF80-4580-83BF-552B713957A4}" dt="2021-11-22T11:22:16.073" v="34" actId="26606"/>
          <ac:spMkLst>
            <pc:docMk/>
            <pc:sldMk cId="2096064082" sldId="257"/>
            <ac:spMk id="75" creationId="{A7B99495-F43F-4D80-A44F-2CB4764EB90B}"/>
          </ac:spMkLst>
        </pc:spChg>
        <pc:picChg chg="mod">
          <ac:chgData name="Onur Gürbüz" userId="7c57a893-f15e-43da-84ca-f37849d80e54" providerId="ADAL" clId="{D7C48251-DF80-4580-83BF-552B713957A4}" dt="2021-11-22T11:22:19.916" v="36" actId="1076"/>
          <ac:picMkLst>
            <pc:docMk/>
            <pc:sldMk cId="2096064082" sldId="257"/>
            <ac:picMk id="1026" creationId="{F65D5343-7E3E-47DD-8ECF-270CF663CFA7}"/>
          </ac:picMkLst>
        </pc:picChg>
      </pc:sldChg>
      <pc:sldChg chg="addSp modSp del mod setBg">
        <pc:chgData name="Onur Gürbüz" userId="7c57a893-f15e-43da-84ca-f37849d80e54" providerId="ADAL" clId="{D7C48251-DF80-4580-83BF-552B713957A4}" dt="2021-11-22T11:47:58.824" v="1513" actId="2696"/>
        <pc:sldMkLst>
          <pc:docMk/>
          <pc:sldMk cId="3283484684" sldId="258"/>
        </pc:sldMkLst>
        <pc:spChg chg="mod">
          <ac:chgData name="Onur Gürbüz" userId="7c57a893-f15e-43da-84ca-f37849d80e54" providerId="ADAL" clId="{D7C48251-DF80-4580-83BF-552B713957A4}" dt="2021-11-22T11:35:09.414" v="773" actId="122"/>
          <ac:spMkLst>
            <pc:docMk/>
            <pc:sldMk cId="3283484684" sldId="258"/>
            <ac:spMk id="2" creationId="{A583624A-4A7D-4157-B911-2B08037743FC}"/>
          </ac:spMkLst>
        </pc:spChg>
        <pc:spChg chg="mod">
          <ac:chgData name="Onur Gürbüz" userId="7c57a893-f15e-43da-84ca-f37849d80e54" providerId="ADAL" clId="{D7C48251-DF80-4580-83BF-552B713957A4}" dt="2021-11-22T11:35:06.067" v="772" actId="26606"/>
          <ac:spMkLst>
            <pc:docMk/>
            <pc:sldMk cId="3283484684" sldId="258"/>
            <ac:spMk id="3" creationId="{A4E539A5-E3C6-416E-97CE-6C264CC64612}"/>
          </ac:spMkLst>
        </pc:spChg>
        <pc:spChg chg="add">
          <ac:chgData name="Onur Gürbüz" userId="7c57a893-f15e-43da-84ca-f37849d80e54" providerId="ADAL" clId="{D7C48251-DF80-4580-83BF-552B713957A4}" dt="2021-11-22T11:35:06.067" v="772" actId="26606"/>
          <ac:spMkLst>
            <pc:docMk/>
            <pc:sldMk cId="3283484684" sldId="258"/>
            <ac:spMk id="8" creationId="{C2554CA6-288E-4202-BC52-2E5A8F0C0AED}"/>
          </ac:spMkLst>
        </pc:spChg>
        <pc:spChg chg="add">
          <ac:chgData name="Onur Gürbüz" userId="7c57a893-f15e-43da-84ca-f37849d80e54" providerId="ADAL" clId="{D7C48251-DF80-4580-83BF-552B713957A4}" dt="2021-11-22T11:35:06.067" v="772" actId="26606"/>
          <ac:spMkLst>
            <pc:docMk/>
            <pc:sldMk cId="3283484684" sldId="258"/>
            <ac:spMk id="10" creationId="{B10BB131-AC8E-4A8E-A5D1-36260F720C3B}"/>
          </ac:spMkLst>
        </pc:spChg>
        <pc:spChg chg="add">
          <ac:chgData name="Onur Gürbüz" userId="7c57a893-f15e-43da-84ca-f37849d80e54" providerId="ADAL" clId="{D7C48251-DF80-4580-83BF-552B713957A4}" dt="2021-11-22T11:35:06.067" v="772" actId="26606"/>
          <ac:spMkLst>
            <pc:docMk/>
            <pc:sldMk cId="3283484684" sldId="258"/>
            <ac:spMk id="12" creationId="{5B7778FC-632E-4DCA-A7CB-0D7731CCF970}"/>
          </ac:spMkLst>
        </pc:spChg>
        <pc:spChg chg="add">
          <ac:chgData name="Onur Gürbüz" userId="7c57a893-f15e-43da-84ca-f37849d80e54" providerId="ADAL" clId="{D7C48251-DF80-4580-83BF-552B713957A4}" dt="2021-11-22T11:35:06.067" v="772" actId="26606"/>
          <ac:spMkLst>
            <pc:docMk/>
            <pc:sldMk cId="3283484684" sldId="258"/>
            <ac:spMk id="14" creationId="{FA23A907-97FB-4A8F-880A-DD77401C4296}"/>
          </ac:spMkLst>
        </pc:spChg>
      </pc:sldChg>
      <pc:sldChg chg="addSp modSp mod setBg">
        <pc:chgData name="Onur Gürbüz" userId="7c57a893-f15e-43da-84ca-f37849d80e54" providerId="ADAL" clId="{D7C48251-DF80-4580-83BF-552B713957A4}" dt="2021-11-29T12:05:18.731" v="1906" actId="5793"/>
        <pc:sldMkLst>
          <pc:docMk/>
          <pc:sldMk cId="2707858515" sldId="259"/>
        </pc:sldMkLst>
        <pc:spChg chg="mod">
          <ac:chgData name="Onur Gürbüz" userId="7c57a893-f15e-43da-84ca-f37849d80e54" providerId="ADAL" clId="{D7C48251-DF80-4580-83BF-552B713957A4}" dt="2021-11-22T11:22:08.042" v="33" actId="26606"/>
          <ac:spMkLst>
            <pc:docMk/>
            <pc:sldMk cId="2707858515" sldId="259"/>
            <ac:spMk id="2" creationId="{5757B519-F91C-445A-9ABB-8771D3887B05}"/>
          </ac:spMkLst>
        </pc:spChg>
        <pc:spChg chg="mod">
          <ac:chgData name="Onur Gürbüz" userId="7c57a893-f15e-43da-84ca-f37849d80e54" providerId="ADAL" clId="{D7C48251-DF80-4580-83BF-552B713957A4}" dt="2021-11-29T12:05:18.731" v="1906" actId="5793"/>
          <ac:spMkLst>
            <pc:docMk/>
            <pc:sldMk cId="2707858515" sldId="259"/>
            <ac:spMk id="3" creationId="{DEB476EA-E4EE-4D38-933B-1E0E626DE87A}"/>
          </ac:spMkLst>
        </pc:spChg>
        <pc:spChg chg="add">
          <ac:chgData name="Onur Gürbüz" userId="7c57a893-f15e-43da-84ca-f37849d80e54" providerId="ADAL" clId="{D7C48251-DF80-4580-83BF-552B713957A4}" dt="2021-11-22T11:22:08.042" v="33" actId="26606"/>
          <ac:spMkLst>
            <pc:docMk/>
            <pc:sldMk cId="2707858515" sldId="259"/>
            <ac:spMk id="71" creationId="{4F7EBAE4-9945-4473-9E34-B2C66EA0F03D}"/>
          </ac:spMkLst>
        </pc:spChg>
        <pc:spChg chg="add">
          <ac:chgData name="Onur Gürbüz" userId="7c57a893-f15e-43da-84ca-f37849d80e54" providerId="ADAL" clId="{D7C48251-DF80-4580-83BF-552B713957A4}" dt="2021-11-22T11:22:08.042" v="33" actId="26606"/>
          <ac:spMkLst>
            <pc:docMk/>
            <pc:sldMk cId="2707858515" sldId="259"/>
            <ac:spMk id="73" creationId="{70BEB1E7-2F88-40BC-B73D-42E5B6F80BFC}"/>
          </ac:spMkLst>
        </pc:spChg>
        <pc:spChg chg="add">
          <ac:chgData name="Onur Gürbüz" userId="7c57a893-f15e-43da-84ca-f37849d80e54" providerId="ADAL" clId="{D7C48251-DF80-4580-83BF-552B713957A4}" dt="2021-11-22T11:22:08.042" v="33" actId="26606"/>
          <ac:spMkLst>
            <pc:docMk/>
            <pc:sldMk cId="2707858515" sldId="259"/>
            <ac:spMk id="75" creationId="{A7B99495-F43F-4D80-A44F-2CB4764EB90B}"/>
          </ac:spMkLst>
        </pc:spChg>
        <pc:picChg chg="mod">
          <ac:chgData name="Onur Gürbüz" userId="7c57a893-f15e-43da-84ca-f37849d80e54" providerId="ADAL" clId="{D7C48251-DF80-4580-83BF-552B713957A4}" dt="2021-11-22T11:22:08.042" v="33" actId="26606"/>
          <ac:picMkLst>
            <pc:docMk/>
            <pc:sldMk cId="2707858515" sldId="259"/>
            <ac:picMk id="1026" creationId="{F65D5343-7E3E-47DD-8ECF-270CF663CFA7}"/>
          </ac:picMkLst>
        </pc:picChg>
      </pc:sldChg>
      <pc:sldChg chg="addSp modSp mod ord setBg">
        <pc:chgData name="Onur Gürbüz" userId="7c57a893-f15e-43da-84ca-f37849d80e54" providerId="ADAL" clId="{D7C48251-DF80-4580-83BF-552B713957A4}" dt="2021-11-22T11:37:40.582" v="828" actId="26606"/>
        <pc:sldMkLst>
          <pc:docMk/>
          <pc:sldMk cId="3210364440" sldId="260"/>
        </pc:sldMkLst>
        <pc:spChg chg="mod">
          <ac:chgData name="Onur Gürbüz" userId="7c57a893-f15e-43da-84ca-f37849d80e54" providerId="ADAL" clId="{D7C48251-DF80-4580-83BF-552B713957A4}" dt="2021-11-22T11:37:40.582" v="828" actId="26606"/>
          <ac:spMkLst>
            <pc:docMk/>
            <pc:sldMk cId="3210364440" sldId="260"/>
            <ac:spMk id="2" creationId="{A583624A-4A7D-4157-B911-2B08037743FC}"/>
          </ac:spMkLst>
        </pc:spChg>
        <pc:spChg chg="mod">
          <ac:chgData name="Onur Gürbüz" userId="7c57a893-f15e-43da-84ca-f37849d80e54" providerId="ADAL" clId="{D7C48251-DF80-4580-83BF-552B713957A4}" dt="2021-11-22T11:37:40.582" v="828" actId="26606"/>
          <ac:spMkLst>
            <pc:docMk/>
            <pc:sldMk cId="3210364440" sldId="260"/>
            <ac:spMk id="3" creationId="{A4E539A5-E3C6-416E-97CE-6C264CC64612}"/>
          </ac:spMkLst>
        </pc:spChg>
        <pc:spChg chg="add">
          <ac:chgData name="Onur Gürbüz" userId="7c57a893-f15e-43da-84ca-f37849d80e54" providerId="ADAL" clId="{D7C48251-DF80-4580-83BF-552B713957A4}" dt="2021-11-22T11:37:40.582" v="828" actId="26606"/>
          <ac:spMkLst>
            <pc:docMk/>
            <pc:sldMk cId="3210364440" sldId="260"/>
            <ac:spMk id="13" creationId="{058A14AF-9FB5-4CC7-BA35-E8E85D3EDF0E}"/>
          </ac:spMkLst>
        </pc:spChg>
        <pc:spChg chg="add">
          <ac:chgData name="Onur Gürbüz" userId="7c57a893-f15e-43da-84ca-f37849d80e54" providerId="ADAL" clId="{D7C48251-DF80-4580-83BF-552B713957A4}" dt="2021-11-22T11:37:40.582" v="828" actId="26606"/>
          <ac:spMkLst>
            <pc:docMk/>
            <pc:sldMk cId="3210364440" sldId="260"/>
            <ac:spMk id="15" creationId="{3A9A4357-BD1D-4622-A4FE-766E6AB8DE84}"/>
          </ac:spMkLst>
        </pc:spChg>
        <pc:spChg chg="add">
          <ac:chgData name="Onur Gürbüz" userId="7c57a893-f15e-43da-84ca-f37849d80e54" providerId="ADAL" clId="{D7C48251-DF80-4580-83BF-552B713957A4}" dt="2021-11-22T11:37:40.582" v="828" actId="26606"/>
          <ac:spMkLst>
            <pc:docMk/>
            <pc:sldMk cId="3210364440" sldId="260"/>
            <ac:spMk id="17" creationId="{E659831F-0D9A-4C63-9EBB-8435B85A440F}"/>
          </ac:spMkLst>
        </pc:spChg>
        <pc:spChg chg="add">
          <ac:chgData name="Onur Gürbüz" userId="7c57a893-f15e-43da-84ca-f37849d80e54" providerId="ADAL" clId="{D7C48251-DF80-4580-83BF-552B713957A4}" dt="2021-11-22T11:37:40.582" v="828" actId="26606"/>
          <ac:spMkLst>
            <pc:docMk/>
            <pc:sldMk cId="3210364440" sldId="260"/>
            <ac:spMk id="19" creationId="{E6995CE5-F890-4ABA-82A2-26507CE8D2A3}"/>
          </ac:spMkLst>
        </pc:spChg>
        <pc:grpChg chg="add mod">
          <ac:chgData name="Onur Gürbüz" userId="7c57a893-f15e-43da-84ca-f37849d80e54" providerId="ADAL" clId="{D7C48251-DF80-4580-83BF-552B713957A4}" dt="2021-11-22T11:37:40.582" v="828" actId="26606"/>
          <ac:grpSpMkLst>
            <pc:docMk/>
            <pc:sldMk cId="3210364440" sldId="260"/>
            <ac:grpSpMk id="8" creationId="{7BF88E68-ADF6-4667-ABAC-18516606AFDC}"/>
          </ac:grpSpMkLst>
        </pc:grpChg>
      </pc:sldChg>
      <pc:sldChg chg="addSp delSp modSp mod setBg">
        <pc:chgData name="Onur Gürbüz" userId="7c57a893-f15e-43da-84ca-f37849d80e54" providerId="ADAL" clId="{D7C48251-DF80-4580-83BF-552B713957A4}" dt="2021-11-22T11:36:21.175" v="808" actId="255"/>
        <pc:sldMkLst>
          <pc:docMk/>
          <pc:sldMk cId="34237141" sldId="261"/>
        </pc:sldMkLst>
        <pc:spChg chg="mod">
          <ac:chgData name="Onur Gürbüz" userId="7c57a893-f15e-43da-84ca-f37849d80e54" providerId="ADAL" clId="{D7C48251-DF80-4580-83BF-552B713957A4}" dt="2021-11-22T11:36:21.175" v="808" actId="255"/>
          <ac:spMkLst>
            <pc:docMk/>
            <pc:sldMk cId="34237141" sldId="261"/>
            <ac:spMk id="4" creationId="{FF298E00-4176-442B-B2C8-6EF32A69365E}"/>
          </ac:spMkLst>
        </pc:spChg>
        <pc:spChg chg="add del">
          <ac:chgData name="Onur Gürbüz" userId="7c57a893-f15e-43da-84ca-f37849d80e54" providerId="ADAL" clId="{D7C48251-DF80-4580-83BF-552B713957A4}" dt="2021-11-22T11:36:10.810" v="802" actId="26606"/>
          <ac:spMkLst>
            <pc:docMk/>
            <pc:sldMk cId="34237141" sldId="261"/>
            <ac:spMk id="9" creationId="{943CAA20-3569-4189-9E48-239A229A86CA}"/>
          </ac:spMkLst>
        </pc:spChg>
        <pc:spChg chg="add del">
          <ac:chgData name="Onur Gürbüz" userId="7c57a893-f15e-43da-84ca-f37849d80e54" providerId="ADAL" clId="{D7C48251-DF80-4580-83BF-552B713957A4}" dt="2021-11-22T11:36:10.810" v="802" actId="26606"/>
          <ac:spMkLst>
            <pc:docMk/>
            <pc:sldMk cId="34237141" sldId="261"/>
            <ac:spMk id="11" creationId="{DA542B6D-E775-4832-91DC-2D20F857813A}"/>
          </ac:spMkLst>
        </pc:spChg>
        <pc:spChg chg="add">
          <ac:chgData name="Onur Gürbüz" userId="7c57a893-f15e-43da-84ca-f37849d80e54" providerId="ADAL" clId="{D7C48251-DF80-4580-83BF-552B713957A4}" dt="2021-11-22T11:36:10.823" v="803" actId="26606"/>
          <ac:spMkLst>
            <pc:docMk/>
            <pc:sldMk cId="34237141" sldId="261"/>
            <ac:spMk id="13" creationId="{C7F28D52-2A5F-4D23-81AE-7CB8B591C7AF}"/>
          </ac:spMkLst>
        </pc:spChg>
        <pc:spChg chg="add">
          <ac:chgData name="Onur Gürbüz" userId="7c57a893-f15e-43da-84ca-f37849d80e54" providerId="ADAL" clId="{D7C48251-DF80-4580-83BF-552B713957A4}" dt="2021-11-22T11:36:10.823" v="803" actId="26606"/>
          <ac:spMkLst>
            <pc:docMk/>
            <pc:sldMk cId="34237141" sldId="261"/>
            <ac:spMk id="14" creationId="{FFD48BC7-DC40-47DE-87EE-9F4B6ECB9ABB}"/>
          </ac:spMkLst>
        </pc:spChg>
        <pc:spChg chg="add">
          <ac:chgData name="Onur Gürbüz" userId="7c57a893-f15e-43da-84ca-f37849d80e54" providerId="ADAL" clId="{D7C48251-DF80-4580-83BF-552B713957A4}" dt="2021-11-22T11:36:10.823" v="803" actId="26606"/>
          <ac:spMkLst>
            <pc:docMk/>
            <pc:sldMk cId="34237141" sldId="261"/>
            <ac:spMk id="15" creationId="{3629484E-3792-4B3D-89AD-7C8A1ED0E0D4}"/>
          </ac:spMkLst>
        </pc:spChg>
        <pc:spChg chg="add">
          <ac:chgData name="Onur Gürbüz" userId="7c57a893-f15e-43da-84ca-f37849d80e54" providerId="ADAL" clId="{D7C48251-DF80-4580-83BF-552B713957A4}" dt="2021-11-22T11:36:10.823" v="803" actId="26606"/>
          <ac:spMkLst>
            <pc:docMk/>
            <pc:sldMk cId="34237141" sldId="261"/>
            <ac:spMk id="16" creationId="{E502BBC7-2C76-46F3-BC24-5985BC13DB88}"/>
          </ac:spMkLst>
        </pc:spChg>
      </pc:sldChg>
      <pc:sldChg chg="modSp add del mod">
        <pc:chgData name="Onur Gürbüz" userId="7c57a893-f15e-43da-84ca-f37849d80e54" providerId="ADAL" clId="{D7C48251-DF80-4580-83BF-552B713957A4}" dt="2021-11-22T11:37:18.830" v="826" actId="47"/>
        <pc:sldMkLst>
          <pc:docMk/>
          <pc:sldMk cId="1327673182" sldId="262"/>
        </pc:sldMkLst>
        <pc:spChg chg="mod">
          <ac:chgData name="Onur Gürbüz" userId="7c57a893-f15e-43da-84ca-f37849d80e54" providerId="ADAL" clId="{D7C48251-DF80-4580-83BF-552B713957A4}" dt="2021-11-22T11:34:41.857" v="770" actId="20577"/>
          <ac:spMkLst>
            <pc:docMk/>
            <pc:sldMk cId="1327673182" sldId="262"/>
            <ac:spMk id="4" creationId="{FF298E00-4176-442B-B2C8-6EF32A69365E}"/>
          </ac:spMkLst>
        </pc:spChg>
      </pc:sldChg>
      <pc:sldChg chg="addSp modSp mod ord setBg">
        <pc:chgData name="Onur Gürbüz" userId="7c57a893-f15e-43da-84ca-f37849d80e54" providerId="ADAL" clId="{D7C48251-DF80-4580-83BF-552B713957A4}" dt="2021-11-22T11:37:59.543" v="829" actId="26606"/>
        <pc:sldMkLst>
          <pc:docMk/>
          <pc:sldMk cId="2727918521" sldId="263"/>
        </pc:sldMkLst>
        <pc:spChg chg="mod">
          <ac:chgData name="Onur Gürbüz" userId="7c57a893-f15e-43da-84ca-f37849d80e54" providerId="ADAL" clId="{D7C48251-DF80-4580-83BF-552B713957A4}" dt="2021-11-22T11:37:59.543" v="829" actId="26606"/>
          <ac:spMkLst>
            <pc:docMk/>
            <pc:sldMk cId="2727918521" sldId="263"/>
            <ac:spMk id="2" creationId="{A583624A-4A7D-4157-B911-2B08037743FC}"/>
          </ac:spMkLst>
        </pc:spChg>
        <pc:spChg chg="mod">
          <ac:chgData name="Onur Gürbüz" userId="7c57a893-f15e-43da-84ca-f37849d80e54" providerId="ADAL" clId="{D7C48251-DF80-4580-83BF-552B713957A4}" dt="2021-11-22T11:37:59.543" v="829" actId="26606"/>
          <ac:spMkLst>
            <pc:docMk/>
            <pc:sldMk cId="2727918521" sldId="263"/>
            <ac:spMk id="3" creationId="{A4E539A5-E3C6-416E-97CE-6C264CC64612}"/>
          </ac:spMkLst>
        </pc:spChg>
        <pc:spChg chg="add">
          <ac:chgData name="Onur Gürbüz" userId="7c57a893-f15e-43da-84ca-f37849d80e54" providerId="ADAL" clId="{D7C48251-DF80-4580-83BF-552B713957A4}" dt="2021-11-22T11:37:59.543" v="829" actId="26606"/>
          <ac:spMkLst>
            <pc:docMk/>
            <pc:sldMk cId="2727918521" sldId="263"/>
            <ac:spMk id="13" creationId="{058A14AF-9FB5-4CC7-BA35-E8E85D3EDF0E}"/>
          </ac:spMkLst>
        </pc:spChg>
        <pc:spChg chg="add">
          <ac:chgData name="Onur Gürbüz" userId="7c57a893-f15e-43da-84ca-f37849d80e54" providerId="ADAL" clId="{D7C48251-DF80-4580-83BF-552B713957A4}" dt="2021-11-22T11:37:59.543" v="829" actId="26606"/>
          <ac:spMkLst>
            <pc:docMk/>
            <pc:sldMk cId="2727918521" sldId="263"/>
            <ac:spMk id="15" creationId="{3A9A4357-BD1D-4622-A4FE-766E6AB8DE84}"/>
          </ac:spMkLst>
        </pc:spChg>
        <pc:spChg chg="add">
          <ac:chgData name="Onur Gürbüz" userId="7c57a893-f15e-43da-84ca-f37849d80e54" providerId="ADAL" clId="{D7C48251-DF80-4580-83BF-552B713957A4}" dt="2021-11-22T11:37:59.543" v="829" actId="26606"/>
          <ac:spMkLst>
            <pc:docMk/>
            <pc:sldMk cId="2727918521" sldId="263"/>
            <ac:spMk id="17" creationId="{E659831F-0D9A-4C63-9EBB-8435B85A440F}"/>
          </ac:spMkLst>
        </pc:spChg>
        <pc:spChg chg="add">
          <ac:chgData name="Onur Gürbüz" userId="7c57a893-f15e-43da-84ca-f37849d80e54" providerId="ADAL" clId="{D7C48251-DF80-4580-83BF-552B713957A4}" dt="2021-11-22T11:37:59.543" v="829" actId="26606"/>
          <ac:spMkLst>
            <pc:docMk/>
            <pc:sldMk cId="2727918521" sldId="263"/>
            <ac:spMk id="19" creationId="{E6995CE5-F890-4ABA-82A2-26507CE8D2A3}"/>
          </ac:spMkLst>
        </pc:spChg>
        <pc:grpChg chg="add mod">
          <ac:chgData name="Onur Gürbüz" userId="7c57a893-f15e-43da-84ca-f37849d80e54" providerId="ADAL" clId="{D7C48251-DF80-4580-83BF-552B713957A4}" dt="2021-11-22T11:37:59.543" v="829" actId="26606"/>
          <ac:grpSpMkLst>
            <pc:docMk/>
            <pc:sldMk cId="2727918521" sldId="263"/>
            <ac:grpSpMk id="8" creationId="{7BF88E68-ADF6-4667-ABAC-18516606AFDC}"/>
          </ac:grpSpMkLst>
        </pc:grpChg>
      </pc:sldChg>
      <pc:sldChg chg="addSp modSp mod ord setBg">
        <pc:chgData name="Onur Gürbüz" userId="7c57a893-f15e-43da-84ca-f37849d80e54" providerId="ADAL" clId="{D7C48251-DF80-4580-83BF-552B713957A4}" dt="2021-11-22T11:38:03.013" v="830" actId="26606"/>
        <pc:sldMkLst>
          <pc:docMk/>
          <pc:sldMk cId="1311768338" sldId="264"/>
        </pc:sldMkLst>
        <pc:spChg chg="mod">
          <ac:chgData name="Onur Gürbüz" userId="7c57a893-f15e-43da-84ca-f37849d80e54" providerId="ADAL" clId="{D7C48251-DF80-4580-83BF-552B713957A4}" dt="2021-11-22T11:38:03.013" v="830" actId="26606"/>
          <ac:spMkLst>
            <pc:docMk/>
            <pc:sldMk cId="1311768338" sldId="264"/>
            <ac:spMk id="2" creationId="{A583624A-4A7D-4157-B911-2B08037743FC}"/>
          </ac:spMkLst>
        </pc:spChg>
        <pc:spChg chg="mod">
          <ac:chgData name="Onur Gürbüz" userId="7c57a893-f15e-43da-84ca-f37849d80e54" providerId="ADAL" clId="{D7C48251-DF80-4580-83BF-552B713957A4}" dt="2021-11-22T11:38:03.013" v="830" actId="26606"/>
          <ac:spMkLst>
            <pc:docMk/>
            <pc:sldMk cId="1311768338" sldId="264"/>
            <ac:spMk id="3" creationId="{A4E539A5-E3C6-416E-97CE-6C264CC64612}"/>
          </ac:spMkLst>
        </pc:spChg>
        <pc:spChg chg="add">
          <ac:chgData name="Onur Gürbüz" userId="7c57a893-f15e-43da-84ca-f37849d80e54" providerId="ADAL" clId="{D7C48251-DF80-4580-83BF-552B713957A4}" dt="2021-11-22T11:38:03.013" v="830" actId="26606"/>
          <ac:spMkLst>
            <pc:docMk/>
            <pc:sldMk cId="1311768338" sldId="264"/>
            <ac:spMk id="13" creationId="{058A14AF-9FB5-4CC7-BA35-E8E85D3EDF0E}"/>
          </ac:spMkLst>
        </pc:spChg>
        <pc:spChg chg="add">
          <ac:chgData name="Onur Gürbüz" userId="7c57a893-f15e-43da-84ca-f37849d80e54" providerId="ADAL" clId="{D7C48251-DF80-4580-83BF-552B713957A4}" dt="2021-11-22T11:38:03.013" v="830" actId="26606"/>
          <ac:spMkLst>
            <pc:docMk/>
            <pc:sldMk cId="1311768338" sldId="264"/>
            <ac:spMk id="15" creationId="{3A9A4357-BD1D-4622-A4FE-766E6AB8DE84}"/>
          </ac:spMkLst>
        </pc:spChg>
        <pc:spChg chg="add">
          <ac:chgData name="Onur Gürbüz" userId="7c57a893-f15e-43da-84ca-f37849d80e54" providerId="ADAL" clId="{D7C48251-DF80-4580-83BF-552B713957A4}" dt="2021-11-22T11:38:03.013" v="830" actId="26606"/>
          <ac:spMkLst>
            <pc:docMk/>
            <pc:sldMk cId="1311768338" sldId="264"/>
            <ac:spMk id="17" creationId="{E659831F-0D9A-4C63-9EBB-8435B85A440F}"/>
          </ac:spMkLst>
        </pc:spChg>
        <pc:spChg chg="add">
          <ac:chgData name="Onur Gürbüz" userId="7c57a893-f15e-43da-84ca-f37849d80e54" providerId="ADAL" clId="{D7C48251-DF80-4580-83BF-552B713957A4}" dt="2021-11-22T11:38:03.013" v="830" actId="26606"/>
          <ac:spMkLst>
            <pc:docMk/>
            <pc:sldMk cId="1311768338" sldId="264"/>
            <ac:spMk id="19" creationId="{E6995CE5-F890-4ABA-82A2-26507CE8D2A3}"/>
          </ac:spMkLst>
        </pc:spChg>
        <pc:grpChg chg="add mod">
          <ac:chgData name="Onur Gürbüz" userId="7c57a893-f15e-43da-84ca-f37849d80e54" providerId="ADAL" clId="{D7C48251-DF80-4580-83BF-552B713957A4}" dt="2021-11-22T11:38:03.013" v="830" actId="26606"/>
          <ac:grpSpMkLst>
            <pc:docMk/>
            <pc:sldMk cId="1311768338" sldId="264"/>
            <ac:grpSpMk id="8" creationId="{7BF88E68-ADF6-4667-ABAC-18516606AFDC}"/>
          </ac:grpSpMkLst>
        </pc:grpChg>
      </pc:sldChg>
      <pc:sldChg chg="addSp modSp mod ord setBg">
        <pc:chgData name="Onur Gürbüz" userId="7c57a893-f15e-43da-84ca-f37849d80e54" providerId="ADAL" clId="{D7C48251-DF80-4580-83BF-552B713957A4}" dt="2021-11-22T11:38:06.776" v="831" actId="26606"/>
        <pc:sldMkLst>
          <pc:docMk/>
          <pc:sldMk cId="462078058" sldId="265"/>
        </pc:sldMkLst>
        <pc:spChg chg="mod">
          <ac:chgData name="Onur Gürbüz" userId="7c57a893-f15e-43da-84ca-f37849d80e54" providerId="ADAL" clId="{D7C48251-DF80-4580-83BF-552B713957A4}" dt="2021-11-22T11:38:06.776" v="831" actId="26606"/>
          <ac:spMkLst>
            <pc:docMk/>
            <pc:sldMk cId="462078058" sldId="265"/>
            <ac:spMk id="2" creationId="{A583624A-4A7D-4157-B911-2B08037743FC}"/>
          </ac:spMkLst>
        </pc:spChg>
        <pc:spChg chg="mod">
          <ac:chgData name="Onur Gürbüz" userId="7c57a893-f15e-43da-84ca-f37849d80e54" providerId="ADAL" clId="{D7C48251-DF80-4580-83BF-552B713957A4}" dt="2021-11-22T11:38:06.776" v="831" actId="26606"/>
          <ac:spMkLst>
            <pc:docMk/>
            <pc:sldMk cId="462078058" sldId="265"/>
            <ac:spMk id="3" creationId="{A4E539A5-E3C6-416E-97CE-6C264CC64612}"/>
          </ac:spMkLst>
        </pc:spChg>
        <pc:spChg chg="add">
          <ac:chgData name="Onur Gürbüz" userId="7c57a893-f15e-43da-84ca-f37849d80e54" providerId="ADAL" clId="{D7C48251-DF80-4580-83BF-552B713957A4}" dt="2021-11-22T11:38:06.776" v="831" actId="26606"/>
          <ac:spMkLst>
            <pc:docMk/>
            <pc:sldMk cId="462078058" sldId="265"/>
            <ac:spMk id="13" creationId="{058A14AF-9FB5-4CC7-BA35-E8E85D3EDF0E}"/>
          </ac:spMkLst>
        </pc:spChg>
        <pc:spChg chg="add">
          <ac:chgData name="Onur Gürbüz" userId="7c57a893-f15e-43da-84ca-f37849d80e54" providerId="ADAL" clId="{D7C48251-DF80-4580-83BF-552B713957A4}" dt="2021-11-22T11:38:06.776" v="831" actId="26606"/>
          <ac:spMkLst>
            <pc:docMk/>
            <pc:sldMk cId="462078058" sldId="265"/>
            <ac:spMk id="15" creationId="{3A9A4357-BD1D-4622-A4FE-766E6AB8DE84}"/>
          </ac:spMkLst>
        </pc:spChg>
        <pc:spChg chg="add">
          <ac:chgData name="Onur Gürbüz" userId="7c57a893-f15e-43da-84ca-f37849d80e54" providerId="ADAL" clId="{D7C48251-DF80-4580-83BF-552B713957A4}" dt="2021-11-22T11:38:06.776" v="831" actId="26606"/>
          <ac:spMkLst>
            <pc:docMk/>
            <pc:sldMk cId="462078058" sldId="265"/>
            <ac:spMk id="17" creationId="{E659831F-0D9A-4C63-9EBB-8435B85A440F}"/>
          </ac:spMkLst>
        </pc:spChg>
        <pc:spChg chg="add">
          <ac:chgData name="Onur Gürbüz" userId="7c57a893-f15e-43da-84ca-f37849d80e54" providerId="ADAL" clId="{D7C48251-DF80-4580-83BF-552B713957A4}" dt="2021-11-22T11:38:06.776" v="831" actId="26606"/>
          <ac:spMkLst>
            <pc:docMk/>
            <pc:sldMk cId="462078058" sldId="265"/>
            <ac:spMk id="19" creationId="{E6995CE5-F890-4ABA-82A2-26507CE8D2A3}"/>
          </ac:spMkLst>
        </pc:spChg>
        <pc:grpChg chg="add mod">
          <ac:chgData name="Onur Gürbüz" userId="7c57a893-f15e-43da-84ca-f37849d80e54" providerId="ADAL" clId="{D7C48251-DF80-4580-83BF-552B713957A4}" dt="2021-11-22T11:38:06.776" v="831" actId="26606"/>
          <ac:grpSpMkLst>
            <pc:docMk/>
            <pc:sldMk cId="462078058" sldId="265"/>
            <ac:grpSpMk id="8" creationId="{7BF88E68-ADF6-4667-ABAC-18516606AFDC}"/>
          </ac:grpSpMkLst>
        </pc:grpChg>
      </pc:sldChg>
      <pc:sldChg chg="addSp delSp modSp new mod setBg">
        <pc:chgData name="Onur Gürbüz" userId="7c57a893-f15e-43da-84ca-f37849d80e54" providerId="ADAL" clId="{D7C48251-DF80-4580-83BF-552B713957A4}" dt="2021-11-22T11:30:16.028" v="470" actId="20577"/>
        <pc:sldMkLst>
          <pc:docMk/>
          <pc:sldMk cId="3383750032" sldId="266"/>
        </pc:sldMkLst>
        <pc:spChg chg="mod">
          <ac:chgData name="Onur Gürbüz" userId="7c57a893-f15e-43da-84ca-f37849d80e54" providerId="ADAL" clId="{D7C48251-DF80-4580-83BF-552B713957A4}" dt="2021-11-22T11:29:33.449" v="447" actId="26606"/>
          <ac:spMkLst>
            <pc:docMk/>
            <pc:sldMk cId="3383750032" sldId="266"/>
            <ac:spMk id="2" creationId="{5E83AE5E-C96B-48BC-BDBD-2880F47F4330}"/>
          </ac:spMkLst>
        </pc:spChg>
        <pc:spChg chg="add del mod">
          <ac:chgData name="Onur Gürbüz" userId="7c57a893-f15e-43da-84ca-f37849d80e54" providerId="ADAL" clId="{D7C48251-DF80-4580-83BF-552B713957A4}" dt="2021-11-22T11:23:42.478" v="51" actId="3680"/>
          <ac:spMkLst>
            <pc:docMk/>
            <pc:sldMk cId="3383750032" sldId="266"/>
            <ac:spMk id="3" creationId="{4F1C686C-56DF-43BB-A040-0013D397747A}"/>
          </ac:spMkLst>
        </pc:spChg>
        <pc:spChg chg="add mod">
          <ac:chgData name="Onur Gürbüz" userId="7c57a893-f15e-43da-84ca-f37849d80e54" providerId="ADAL" clId="{D7C48251-DF80-4580-83BF-552B713957A4}" dt="2021-11-22T11:30:16.028" v="470" actId="20577"/>
          <ac:spMkLst>
            <pc:docMk/>
            <pc:sldMk cId="3383750032" sldId="266"/>
            <ac:spMk id="6" creationId="{AB0C2B53-20F5-4B75-AF3F-27D4FB99F825}"/>
          </ac:spMkLst>
        </pc:spChg>
        <pc:spChg chg="add del">
          <ac:chgData name="Onur Gürbüz" userId="7c57a893-f15e-43da-84ca-f37849d80e54" providerId="ADAL" clId="{D7C48251-DF80-4580-83BF-552B713957A4}" dt="2021-11-22T11:29:01.027" v="423" actId="26606"/>
          <ac:spMkLst>
            <pc:docMk/>
            <pc:sldMk cId="3383750032" sldId="266"/>
            <ac:spMk id="7" creationId="{AD2F5602-6586-46E4-8645-2CDA442ABFEC}"/>
          </ac:spMkLst>
        </pc:spChg>
        <pc:spChg chg="add del">
          <ac:chgData name="Onur Gürbüz" userId="7c57a893-f15e-43da-84ca-f37849d80e54" providerId="ADAL" clId="{D7C48251-DF80-4580-83BF-552B713957A4}" dt="2021-11-22T11:29:01.027" v="423" actId="26606"/>
          <ac:spMkLst>
            <pc:docMk/>
            <pc:sldMk cId="3383750032" sldId="266"/>
            <ac:spMk id="8" creationId="{99434B85-DB0D-4010-A6A1-147F28D47D3B}"/>
          </ac:spMkLst>
        </pc:spChg>
        <pc:spChg chg="add del">
          <ac:chgData name="Onur Gürbüz" userId="7c57a893-f15e-43da-84ca-f37849d80e54" providerId="ADAL" clId="{D7C48251-DF80-4580-83BF-552B713957A4}" dt="2021-11-22T11:28:53.540" v="421" actId="26606"/>
          <ac:spMkLst>
            <pc:docMk/>
            <pc:sldMk cId="3383750032" sldId="266"/>
            <ac:spMk id="10" creationId="{2E442304-DDBD-4F7B-8017-36BCC863FB40}"/>
          </ac:spMkLst>
        </pc:spChg>
        <pc:spChg chg="add">
          <ac:chgData name="Onur Gürbüz" userId="7c57a893-f15e-43da-84ca-f37849d80e54" providerId="ADAL" clId="{D7C48251-DF80-4580-83BF-552B713957A4}" dt="2021-11-22T11:29:33.449" v="447" actId="26606"/>
          <ac:spMkLst>
            <pc:docMk/>
            <pc:sldMk cId="3383750032" sldId="266"/>
            <ac:spMk id="11" creationId="{32AEEBC8-9D30-42EF-95F2-386C2653FBF0}"/>
          </ac:spMkLst>
        </pc:spChg>
        <pc:spChg chg="add del">
          <ac:chgData name="Onur Gürbüz" userId="7c57a893-f15e-43da-84ca-f37849d80e54" providerId="ADAL" clId="{D7C48251-DF80-4580-83BF-552B713957A4}" dt="2021-11-22T11:28:53.540" v="421" actId="26606"/>
          <ac:spMkLst>
            <pc:docMk/>
            <pc:sldMk cId="3383750032" sldId="266"/>
            <ac:spMk id="12" creationId="{5E107275-3853-46FD-A241-DE4355A42675}"/>
          </ac:spMkLst>
        </pc:spChg>
        <pc:spChg chg="add">
          <ac:chgData name="Onur Gürbüz" userId="7c57a893-f15e-43da-84ca-f37849d80e54" providerId="ADAL" clId="{D7C48251-DF80-4580-83BF-552B713957A4}" dt="2021-11-22T11:29:33.449" v="447" actId="26606"/>
          <ac:spMkLst>
            <pc:docMk/>
            <pc:sldMk cId="3383750032" sldId="266"/>
            <ac:spMk id="13" creationId="{3529E97A-97C3-40EA-8A04-5C02398D568F}"/>
          </ac:spMkLst>
        </pc:spChg>
        <pc:spChg chg="add">
          <ac:chgData name="Onur Gürbüz" userId="7c57a893-f15e-43da-84ca-f37849d80e54" providerId="ADAL" clId="{D7C48251-DF80-4580-83BF-552B713957A4}" dt="2021-11-22T11:29:33.449" v="447" actId="26606"/>
          <ac:spMkLst>
            <pc:docMk/>
            <pc:sldMk cId="3383750032" sldId="266"/>
            <ac:spMk id="15" creationId="{59FA8C2E-A5A7-4490-927A-7CD58343EDBB}"/>
          </ac:spMkLst>
        </pc:spChg>
        <pc:grpChg chg="add del">
          <ac:chgData name="Onur Gürbüz" userId="7c57a893-f15e-43da-84ca-f37849d80e54" providerId="ADAL" clId="{D7C48251-DF80-4580-83BF-552B713957A4}" dt="2021-11-22T11:29:01.027" v="423" actId="26606"/>
          <ac:grpSpMkLst>
            <pc:docMk/>
            <pc:sldMk cId="3383750032" sldId="266"/>
            <ac:grpSpMk id="14" creationId="{F2E5F4F0-80C0-49F3-84A2-453DE42F2074}"/>
          </ac:grpSpMkLst>
        </pc:grpChg>
        <pc:graphicFrameChg chg="add del mod ord modGraphic">
          <ac:chgData name="Onur Gürbüz" userId="7c57a893-f15e-43da-84ca-f37849d80e54" providerId="ADAL" clId="{D7C48251-DF80-4580-83BF-552B713957A4}" dt="2021-11-22T11:23:39.534" v="50" actId="3680"/>
          <ac:graphicFrameMkLst>
            <pc:docMk/>
            <pc:sldMk cId="3383750032" sldId="266"/>
            <ac:graphicFrameMk id="4" creationId="{06A2ACED-C61F-4A12-9E47-4282274216B2}"/>
          </ac:graphicFrameMkLst>
        </pc:graphicFrameChg>
        <pc:graphicFrameChg chg="add mod ord modGraphic">
          <ac:chgData name="Onur Gürbüz" userId="7c57a893-f15e-43da-84ca-f37849d80e54" providerId="ADAL" clId="{D7C48251-DF80-4580-83BF-552B713957A4}" dt="2021-11-22T11:29:33.449" v="447" actId="26606"/>
          <ac:graphicFrameMkLst>
            <pc:docMk/>
            <pc:sldMk cId="3383750032" sldId="266"/>
            <ac:graphicFrameMk id="5" creationId="{A1529E6D-D7A7-45DF-A34A-52E581DC758B}"/>
          </ac:graphicFrameMkLst>
        </pc:graphicFrameChg>
      </pc:sldChg>
      <pc:sldChg chg="modSp add mod">
        <pc:chgData name="Onur Gürbüz" userId="7c57a893-f15e-43da-84ca-f37849d80e54" providerId="ADAL" clId="{D7C48251-DF80-4580-83BF-552B713957A4}" dt="2021-11-29T12:07:40.231" v="1911" actId="20577"/>
        <pc:sldMkLst>
          <pc:docMk/>
          <pc:sldMk cId="2110258258" sldId="267"/>
        </pc:sldMkLst>
        <pc:spChg chg="mod">
          <ac:chgData name="Onur Gürbüz" userId="7c57a893-f15e-43da-84ca-f37849d80e54" providerId="ADAL" clId="{D7C48251-DF80-4580-83BF-552B713957A4}" dt="2021-11-22T11:30:25.219" v="475" actId="20577"/>
          <ac:spMkLst>
            <pc:docMk/>
            <pc:sldMk cId="2110258258" sldId="267"/>
            <ac:spMk id="2" creationId="{5E83AE5E-C96B-48BC-BDBD-2880F47F4330}"/>
          </ac:spMkLst>
        </pc:spChg>
        <pc:spChg chg="mod">
          <ac:chgData name="Onur Gürbüz" userId="7c57a893-f15e-43da-84ca-f37849d80e54" providerId="ADAL" clId="{D7C48251-DF80-4580-83BF-552B713957A4}" dt="2021-11-22T11:33:41.659" v="682" actId="20577"/>
          <ac:spMkLst>
            <pc:docMk/>
            <pc:sldMk cId="2110258258" sldId="267"/>
            <ac:spMk id="6" creationId="{AB0C2B53-20F5-4B75-AF3F-27D4FB99F825}"/>
          </ac:spMkLst>
        </pc:spChg>
        <pc:graphicFrameChg chg="modGraphic">
          <ac:chgData name="Onur Gürbüz" userId="7c57a893-f15e-43da-84ca-f37849d80e54" providerId="ADAL" clId="{D7C48251-DF80-4580-83BF-552B713957A4}" dt="2021-11-29T12:07:40.231" v="1911" actId="20577"/>
          <ac:graphicFrameMkLst>
            <pc:docMk/>
            <pc:sldMk cId="2110258258" sldId="267"/>
            <ac:graphicFrameMk id="5" creationId="{A1529E6D-D7A7-45DF-A34A-52E581DC758B}"/>
          </ac:graphicFrameMkLst>
        </pc:graphicFrameChg>
      </pc:sldChg>
      <pc:sldChg chg="delSp modSp add del mod setBg delDesignElem">
        <pc:chgData name="Onur Gürbüz" userId="7c57a893-f15e-43da-84ca-f37849d80e54" providerId="ADAL" clId="{D7C48251-DF80-4580-83BF-552B713957A4}" dt="2021-11-22T11:37:19.656" v="827" actId="47"/>
        <pc:sldMkLst>
          <pc:docMk/>
          <pc:sldMk cId="710727295" sldId="268"/>
        </pc:sldMkLst>
        <pc:spChg chg="mod">
          <ac:chgData name="Onur Gürbüz" userId="7c57a893-f15e-43da-84ca-f37849d80e54" providerId="ADAL" clId="{D7C48251-DF80-4580-83BF-552B713957A4}" dt="2021-11-22T11:36:35.622" v="812"/>
          <ac:spMkLst>
            <pc:docMk/>
            <pc:sldMk cId="710727295" sldId="268"/>
            <ac:spMk id="4" creationId="{FF298E00-4176-442B-B2C8-6EF32A69365E}"/>
          </ac:spMkLst>
        </pc:spChg>
        <pc:spChg chg="del">
          <ac:chgData name="Onur Gürbüz" userId="7c57a893-f15e-43da-84ca-f37849d80e54" providerId="ADAL" clId="{D7C48251-DF80-4580-83BF-552B713957A4}" dt="2021-11-22T11:36:26.005" v="810"/>
          <ac:spMkLst>
            <pc:docMk/>
            <pc:sldMk cId="710727295" sldId="268"/>
            <ac:spMk id="13" creationId="{C7F28D52-2A5F-4D23-81AE-7CB8B591C7AF}"/>
          </ac:spMkLst>
        </pc:spChg>
        <pc:spChg chg="del">
          <ac:chgData name="Onur Gürbüz" userId="7c57a893-f15e-43da-84ca-f37849d80e54" providerId="ADAL" clId="{D7C48251-DF80-4580-83BF-552B713957A4}" dt="2021-11-22T11:36:26.005" v="810"/>
          <ac:spMkLst>
            <pc:docMk/>
            <pc:sldMk cId="710727295" sldId="268"/>
            <ac:spMk id="14" creationId="{FFD48BC7-DC40-47DE-87EE-9F4B6ECB9ABB}"/>
          </ac:spMkLst>
        </pc:spChg>
        <pc:spChg chg="del">
          <ac:chgData name="Onur Gürbüz" userId="7c57a893-f15e-43da-84ca-f37849d80e54" providerId="ADAL" clId="{D7C48251-DF80-4580-83BF-552B713957A4}" dt="2021-11-22T11:36:26.005" v="810"/>
          <ac:spMkLst>
            <pc:docMk/>
            <pc:sldMk cId="710727295" sldId="268"/>
            <ac:spMk id="15" creationId="{3629484E-3792-4B3D-89AD-7C8A1ED0E0D4}"/>
          </ac:spMkLst>
        </pc:spChg>
        <pc:spChg chg="del">
          <ac:chgData name="Onur Gürbüz" userId="7c57a893-f15e-43da-84ca-f37849d80e54" providerId="ADAL" clId="{D7C48251-DF80-4580-83BF-552B713957A4}" dt="2021-11-22T11:36:26.005" v="810"/>
          <ac:spMkLst>
            <pc:docMk/>
            <pc:sldMk cId="710727295" sldId="268"/>
            <ac:spMk id="16" creationId="{E502BBC7-2C76-46F3-BC24-5985BC13DB88}"/>
          </ac:spMkLst>
        </pc:spChg>
      </pc:sldChg>
      <pc:sldChg chg="addSp delSp add del setBg delDesignElem">
        <pc:chgData name="Onur Gürbüz" userId="7c57a893-f15e-43da-84ca-f37849d80e54" providerId="ADAL" clId="{D7C48251-DF80-4580-83BF-552B713957A4}" dt="2021-11-22T11:36:46.758" v="815"/>
        <pc:sldMkLst>
          <pc:docMk/>
          <pc:sldMk cId="4065971853" sldId="269"/>
        </pc:sldMkLst>
        <pc:spChg chg="add del">
          <ac:chgData name="Onur Gürbüz" userId="7c57a893-f15e-43da-84ca-f37849d80e54" providerId="ADAL" clId="{D7C48251-DF80-4580-83BF-552B713957A4}" dt="2021-11-22T11:36:46.758" v="815"/>
          <ac:spMkLst>
            <pc:docMk/>
            <pc:sldMk cId="4065971853" sldId="269"/>
            <ac:spMk id="13" creationId="{C7F28D52-2A5F-4D23-81AE-7CB8B591C7AF}"/>
          </ac:spMkLst>
        </pc:spChg>
        <pc:spChg chg="add del">
          <ac:chgData name="Onur Gürbüz" userId="7c57a893-f15e-43da-84ca-f37849d80e54" providerId="ADAL" clId="{D7C48251-DF80-4580-83BF-552B713957A4}" dt="2021-11-22T11:36:46.758" v="815"/>
          <ac:spMkLst>
            <pc:docMk/>
            <pc:sldMk cId="4065971853" sldId="269"/>
            <ac:spMk id="14" creationId="{FFD48BC7-DC40-47DE-87EE-9F4B6ECB9ABB}"/>
          </ac:spMkLst>
        </pc:spChg>
        <pc:spChg chg="add del">
          <ac:chgData name="Onur Gürbüz" userId="7c57a893-f15e-43da-84ca-f37849d80e54" providerId="ADAL" clId="{D7C48251-DF80-4580-83BF-552B713957A4}" dt="2021-11-22T11:36:46.758" v="815"/>
          <ac:spMkLst>
            <pc:docMk/>
            <pc:sldMk cId="4065971853" sldId="269"/>
            <ac:spMk id="15" creationId="{3629484E-3792-4B3D-89AD-7C8A1ED0E0D4}"/>
          </ac:spMkLst>
        </pc:spChg>
        <pc:spChg chg="add del">
          <ac:chgData name="Onur Gürbüz" userId="7c57a893-f15e-43da-84ca-f37849d80e54" providerId="ADAL" clId="{D7C48251-DF80-4580-83BF-552B713957A4}" dt="2021-11-22T11:36:46.758" v="815"/>
          <ac:spMkLst>
            <pc:docMk/>
            <pc:sldMk cId="4065971853" sldId="269"/>
            <ac:spMk id="16" creationId="{E502BBC7-2C76-46F3-BC24-5985BC13DB88}"/>
          </ac:spMkLst>
        </pc:spChg>
      </pc:sldChg>
      <pc:sldChg chg="modSp add mod ord">
        <pc:chgData name="Onur Gürbüz" userId="7c57a893-f15e-43da-84ca-f37849d80e54" providerId="ADAL" clId="{D7C48251-DF80-4580-83BF-552B713957A4}" dt="2021-11-22T11:37:07.854" v="823"/>
        <pc:sldMkLst>
          <pc:docMk/>
          <pc:sldMk cId="4151991424" sldId="269"/>
        </pc:sldMkLst>
        <pc:spChg chg="mod">
          <ac:chgData name="Onur Gürbüz" userId="7c57a893-f15e-43da-84ca-f37849d80e54" providerId="ADAL" clId="{D7C48251-DF80-4580-83BF-552B713957A4}" dt="2021-11-22T11:37:02.935" v="821"/>
          <ac:spMkLst>
            <pc:docMk/>
            <pc:sldMk cId="4151991424" sldId="269"/>
            <ac:spMk id="4" creationId="{FF298E00-4176-442B-B2C8-6EF32A69365E}"/>
          </ac:spMkLst>
        </pc:spChg>
      </pc:sldChg>
      <pc:sldChg chg="modSp add mod ord">
        <pc:chgData name="Onur Gürbüz" userId="7c57a893-f15e-43da-84ca-f37849d80e54" providerId="ADAL" clId="{D7C48251-DF80-4580-83BF-552B713957A4}" dt="2021-11-22T11:52:09.929" v="1554" actId="20577"/>
        <pc:sldMkLst>
          <pc:docMk/>
          <pc:sldMk cId="2868856561" sldId="270"/>
        </pc:sldMkLst>
        <pc:spChg chg="mod">
          <ac:chgData name="Onur Gürbüz" userId="7c57a893-f15e-43da-84ca-f37849d80e54" providerId="ADAL" clId="{D7C48251-DF80-4580-83BF-552B713957A4}" dt="2021-11-22T11:52:09.929" v="1554" actId="20577"/>
          <ac:spMkLst>
            <pc:docMk/>
            <pc:sldMk cId="2868856561" sldId="270"/>
            <ac:spMk id="4" creationId="{FF298E00-4176-442B-B2C8-6EF32A69365E}"/>
          </ac:spMkLst>
        </pc:spChg>
      </pc:sldChg>
      <pc:sldChg chg="new del">
        <pc:chgData name="Onur Gürbüz" userId="7c57a893-f15e-43da-84ca-f37849d80e54" providerId="ADAL" clId="{D7C48251-DF80-4580-83BF-552B713957A4}" dt="2021-11-22T11:38:35.598" v="833" actId="47"/>
        <pc:sldMkLst>
          <pc:docMk/>
          <pc:sldMk cId="3544683165" sldId="270"/>
        </pc:sldMkLst>
      </pc:sldChg>
      <pc:sldChg chg="modSp new del mod">
        <pc:chgData name="Onur Gürbüz" userId="7c57a893-f15e-43da-84ca-f37849d80e54" providerId="ADAL" clId="{D7C48251-DF80-4580-83BF-552B713957A4}" dt="2021-11-22T11:40:35.750" v="944" actId="47"/>
        <pc:sldMkLst>
          <pc:docMk/>
          <pc:sldMk cId="2399319265" sldId="271"/>
        </pc:sldMkLst>
        <pc:spChg chg="mod">
          <ac:chgData name="Onur Gürbüz" userId="7c57a893-f15e-43da-84ca-f37849d80e54" providerId="ADAL" clId="{D7C48251-DF80-4580-83BF-552B713957A4}" dt="2021-11-22T11:40:11.555" v="940" actId="20577"/>
          <ac:spMkLst>
            <pc:docMk/>
            <pc:sldMk cId="2399319265" sldId="271"/>
            <ac:spMk id="2" creationId="{E6E93A09-8FDA-43FA-8BA3-A55751403EEE}"/>
          </ac:spMkLst>
        </pc:spChg>
      </pc:sldChg>
      <pc:sldChg chg="addSp delSp modSp add mod ord">
        <pc:chgData name="Onur Gürbüz" userId="7c57a893-f15e-43da-84ca-f37849d80e54" providerId="ADAL" clId="{D7C48251-DF80-4580-83BF-552B713957A4}" dt="2021-11-29T12:05:37.528" v="1909" actId="478"/>
        <pc:sldMkLst>
          <pc:docMk/>
          <pc:sldMk cId="1983510932" sldId="272"/>
        </pc:sldMkLst>
        <pc:spChg chg="add del mod">
          <ac:chgData name="Onur Gürbüz" userId="7c57a893-f15e-43da-84ca-f37849d80e54" providerId="ADAL" clId="{D7C48251-DF80-4580-83BF-552B713957A4}" dt="2021-11-29T12:05:37.528" v="1909" actId="478"/>
          <ac:spMkLst>
            <pc:docMk/>
            <pc:sldMk cId="1983510932" sldId="272"/>
            <ac:spMk id="2" creationId="{0F60E818-BF36-4CF8-AAE4-5C5110808790}"/>
          </ac:spMkLst>
        </pc:spChg>
        <pc:spChg chg="mod">
          <ac:chgData name="Onur Gürbüz" userId="7c57a893-f15e-43da-84ca-f37849d80e54" providerId="ADAL" clId="{D7C48251-DF80-4580-83BF-552B713957A4}" dt="2021-11-22T11:40:54.990" v="960" actId="20577"/>
          <ac:spMkLst>
            <pc:docMk/>
            <pc:sldMk cId="1983510932" sldId="272"/>
            <ac:spMk id="4" creationId="{FF298E00-4176-442B-B2C8-6EF32A69365E}"/>
          </ac:spMkLst>
        </pc:spChg>
      </pc:sldChg>
      <pc:sldChg chg="addSp delSp modSp new mod setBg">
        <pc:chgData name="Onur Gürbüz" userId="7c57a893-f15e-43da-84ca-f37849d80e54" providerId="ADAL" clId="{D7C48251-DF80-4580-83BF-552B713957A4}" dt="2021-11-22T11:56:20.547" v="1574" actId="26606"/>
        <pc:sldMkLst>
          <pc:docMk/>
          <pc:sldMk cId="1357004948" sldId="273"/>
        </pc:sldMkLst>
        <pc:spChg chg="mod">
          <ac:chgData name="Onur Gürbüz" userId="7c57a893-f15e-43da-84ca-f37849d80e54" providerId="ADAL" clId="{D7C48251-DF80-4580-83BF-552B713957A4}" dt="2021-11-22T11:56:20.547" v="1574" actId="26606"/>
          <ac:spMkLst>
            <pc:docMk/>
            <pc:sldMk cId="1357004948" sldId="273"/>
            <ac:spMk id="2" creationId="{3EF142CF-EA3C-49D4-821F-335838995EB3}"/>
          </ac:spMkLst>
        </pc:spChg>
        <pc:spChg chg="add del mod">
          <ac:chgData name="Onur Gürbüz" userId="7c57a893-f15e-43da-84ca-f37849d80e54" providerId="ADAL" clId="{D7C48251-DF80-4580-83BF-552B713957A4}" dt="2021-11-22T11:55:33.972" v="1562" actId="26606"/>
          <ac:spMkLst>
            <pc:docMk/>
            <pc:sldMk cId="1357004948" sldId="273"/>
            <ac:spMk id="3" creationId="{3CCF972E-D3F8-4B35-A5C1-C69CB40FFE06}"/>
          </ac:spMkLst>
        </pc:spChg>
        <pc:spChg chg="add del">
          <ac:chgData name="Onur Gürbüz" userId="7c57a893-f15e-43da-84ca-f37849d80e54" providerId="ADAL" clId="{D7C48251-DF80-4580-83BF-552B713957A4}" dt="2021-11-22T11:56:20.547" v="1574" actId="26606"/>
          <ac:spMkLst>
            <pc:docMk/>
            <pc:sldMk cId="1357004948" sldId="273"/>
            <ac:spMk id="9" creationId="{56E9B3E6-E277-4D68-BA48-9CB43FFBD6E2}"/>
          </ac:spMkLst>
        </pc:spChg>
        <pc:spChg chg="add del">
          <ac:chgData name="Onur Gürbüz" userId="7c57a893-f15e-43da-84ca-f37849d80e54" providerId="ADAL" clId="{D7C48251-DF80-4580-83BF-552B713957A4}" dt="2021-11-22T11:56:20.547" v="1574" actId="26606"/>
          <ac:spMkLst>
            <pc:docMk/>
            <pc:sldMk cId="1357004948" sldId="273"/>
            <ac:spMk id="16" creationId="{D5B0017B-2ECA-49AF-B397-DC140825DF8D}"/>
          </ac:spMkLst>
        </pc:spChg>
        <pc:spChg chg="add del">
          <ac:chgData name="Onur Gürbüz" userId="7c57a893-f15e-43da-84ca-f37849d80e54" providerId="ADAL" clId="{D7C48251-DF80-4580-83BF-552B713957A4}" dt="2021-11-22T11:56:04.817" v="1571" actId="26606"/>
          <ac:spMkLst>
            <pc:docMk/>
            <pc:sldMk cId="1357004948" sldId="273"/>
            <ac:spMk id="23" creationId="{BACC6370-2D7E-4714-9D71-7542949D7D5D}"/>
          </ac:spMkLst>
        </pc:spChg>
        <pc:spChg chg="add del">
          <ac:chgData name="Onur Gürbüz" userId="7c57a893-f15e-43da-84ca-f37849d80e54" providerId="ADAL" clId="{D7C48251-DF80-4580-83BF-552B713957A4}" dt="2021-11-22T11:56:04.817" v="1571" actId="26606"/>
          <ac:spMkLst>
            <pc:docMk/>
            <pc:sldMk cId="1357004948" sldId="273"/>
            <ac:spMk id="25" creationId="{F68B3F68-107C-434F-AA38-110D5EA91B85}"/>
          </ac:spMkLst>
        </pc:spChg>
        <pc:spChg chg="add del">
          <ac:chgData name="Onur Gürbüz" userId="7c57a893-f15e-43da-84ca-f37849d80e54" providerId="ADAL" clId="{D7C48251-DF80-4580-83BF-552B713957A4}" dt="2021-11-22T11:56:04.817" v="1571" actId="26606"/>
          <ac:spMkLst>
            <pc:docMk/>
            <pc:sldMk cId="1357004948" sldId="273"/>
            <ac:spMk id="27" creationId="{AAD0DBB9-1A4B-4391-81D4-CB19F9AB918A}"/>
          </ac:spMkLst>
        </pc:spChg>
        <pc:spChg chg="add del">
          <ac:chgData name="Onur Gürbüz" userId="7c57a893-f15e-43da-84ca-f37849d80e54" providerId="ADAL" clId="{D7C48251-DF80-4580-83BF-552B713957A4}" dt="2021-11-22T11:56:04.817" v="1571" actId="26606"/>
          <ac:spMkLst>
            <pc:docMk/>
            <pc:sldMk cId="1357004948" sldId="273"/>
            <ac:spMk id="29" creationId="{063BBA22-50EA-4C4D-BE05-F1CE4E63AA56}"/>
          </ac:spMkLst>
        </pc:spChg>
        <pc:spChg chg="add del">
          <ac:chgData name="Onur Gürbüz" userId="7c57a893-f15e-43da-84ca-f37849d80e54" providerId="ADAL" clId="{D7C48251-DF80-4580-83BF-552B713957A4}" dt="2021-11-22T11:56:20.517" v="1573" actId="26606"/>
          <ac:spMkLst>
            <pc:docMk/>
            <pc:sldMk cId="1357004948" sldId="273"/>
            <ac:spMk id="30" creationId="{D5B0017B-2ECA-49AF-B397-DC140825DF8D}"/>
          </ac:spMkLst>
        </pc:spChg>
        <pc:spChg chg="add del">
          <ac:chgData name="Onur Gürbüz" userId="7c57a893-f15e-43da-84ca-f37849d80e54" providerId="ADAL" clId="{D7C48251-DF80-4580-83BF-552B713957A4}" dt="2021-11-22T11:56:20.517" v="1573" actId="26606"/>
          <ac:spMkLst>
            <pc:docMk/>
            <pc:sldMk cId="1357004948" sldId="273"/>
            <ac:spMk id="31" creationId="{56E9B3E6-E277-4D68-BA48-9CB43FFBD6E2}"/>
          </ac:spMkLst>
        </pc:spChg>
        <pc:spChg chg="add">
          <ac:chgData name="Onur Gürbüz" userId="7c57a893-f15e-43da-84ca-f37849d80e54" providerId="ADAL" clId="{D7C48251-DF80-4580-83BF-552B713957A4}" dt="2021-11-22T11:56:20.547" v="1574" actId="26606"/>
          <ac:spMkLst>
            <pc:docMk/>
            <pc:sldMk cId="1357004948" sldId="273"/>
            <ac:spMk id="36" creationId="{9D8233B0-41B5-4D9A-AEEC-13DB66A8C9B5}"/>
          </ac:spMkLst>
        </pc:spChg>
        <pc:spChg chg="add">
          <ac:chgData name="Onur Gürbüz" userId="7c57a893-f15e-43da-84ca-f37849d80e54" providerId="ADAL" clId="{D7C48251-DF80-4580-83BF-552B713957A4}" dt="2021-11-22T11:56:20.547" v="1574" actId="26606"/>
          <ac:spMkLst>
            <pc:docMk/>
            <pc:sldMk cId="1357004948" sldId="273"/>
            <ac:spMk id="40" creationId="{E659831F-0D9A-4C63-9EBB-8435B85A440F}"/>
          </ac:spMkLst>
        </pc:spChg>
        <pc:grpChg chg="add del">
          <ac:chgData name="Onur Gürbüz" userId="7c57a893-f15e-43da-84ca-f37849d80e54" providerId="ADAL" clId="{D7C48251-DF80-4580-83BF-552B713957A4}" dt="2021-11-22T11:56:20.547" v="1574" actId="26606"/>
          <ac:grpSpMkLst>
            <pc:docMk/>
            <pc:sldMk cId="1357004948" sldId="273"/>
            <ac:grpSpMk id="11" creationId="{AE1C45F0-260A-458C-96ED-C1F6D2151219}"/>
          </ac:grpSpMkLst>
        </pc:grpChg>
        <pc:grpChg chg="add del">
          <ac:chgData name="Onur Gürbüz" userId="7c57a893-f15e-43da-84ca-f37849d80e54" providerId="ADAL" clId="{D7C48251-DF80-4580-83BF-552B713957A4}" dt="2021-11-22T11:56:20.517" v="1573" actId="26606"/>
          <ac:grpSpMkLst>
            <pc:docMk/>
            <pc:sldMk cId="1357004948" sldId="273"/>
            <ac:grpSpMk id="33" creationId="{AE1C45F0-260A-458C-96ED-C1F6D2151219}"/>
          </ac:grpSpMkLst>
        </pc:grpChg>
        <pc:grpChg chg="add">
          <ac:chgData name="Onur Gürbüz" userId="7c57a893-f15e-43da-84ca-f37849d80e54" providerId="ADAL" clId="{D7C48251-DF80-4580-83BF-552B713957A4}" dt="2021-11-22T11:56:20.547" v="1574" actId="26606"/>
          <ac:grpSpMkLst>
            <pc:docMk/>
            <pc:sldMk cId="1357004948" sldId="273"/>
            <ac:grpSpMk id="37" creationId="{28FAF094-D087-493F-8DF9-A486C2D6BBAA}"/>
          </ac:grpSpMkLst>
        </pc:grpChg>
        <pc:graphicFrameChg chg="add mod modGraphic">
          <ac:chgData name="Onur Gürbüz" userId="7c57a893-f15e-43da-84ca-f37849d80e54" providerId="ADAL" clId="{D7C48251-DF80-4580-83BF-552B713957A4}" dt="2021-11-22T11:56:20.547" v="1574" actId="26606"/>
          <ac:graphicFrameMkLst>
            <pc:docMk/>
            <pc:sldMk cId="1357004948" sldId="273"/>
            <ac:graphicFrameMk id="5" creationId="{955063EB-12B3-4F57-958B-9AF57813DE33}"/>
          </ac:graphicFrameMkLst>
        </pc:graphicFrameChg>
        <pc:cxnChg chg="add del">
          <ac:chgData name="Onur Gürbüz" userId="7c57a893-f15e-43da-84ca-f37849d80e54" providerId="ADAL" clId="{D7C48251-DF80-4580-83BF-552B713957A4}" dt="2021-11-22T11:56:20.547" v="1574" actId="26606"/>
          <ac:cxnSpMkLst>
            <pc:docMk/>
            <pc:sldMk cId="1357004948" sldId="273"/>
            <ac:cxnSpMk id="18" creationId="{6CF1BAF6-AD41-4082-B212-8A1F9A2E8779}"/>
          </ac:cxnSpMkLst>
        </pc:cxnChg>
        <pc:cxnChg chg="add del">
          <ac:chgData name="Onur Gürbüz" userId="7c57a893-f15e-43da-84ca-f37849d80e54" providerId="ADAL" clId="{D7C48251-DF80-4580-83BF-552B713957A4}" dt="2021-11-22T11:56:20.517" v="1573" actId="26606"/>
          <ac:cxnSpMkLst>
            <pc:docMk/>
            <pc:sldMk cId="1357004948" sldId="273"/>
            <ac:cxnSpMk id="32" creationId="{6CF1BAF6-AD41-4082-B212-8A1F9A2E8779}"/>
          </ac:cxnSpMkLst>
        </pc:cxnChg>
      </pc:sldChg>
      <pc:sldChg chg="modSp add mod">
        <pc:chgData name="Onur Gürbüz" userId="7c57a893-f15e-43da-84ca-f37849d80e54" providerId="ADAL" clId="{D7C48251-DF80-4580-83BF-552B713957A4}" dt="2021-11-22T11:58:10.721" v="1583"/>
        <pc:sldMkLst>
          <pc:docMk/>
          <pc:sldMk cId="711171666" sldId="274"/>
        </pc:sldMkLst>
        <pc:spChg chg="mod">
          <ac:chgData name="Onur Gürbüz" userId="7c57a893-f15e-43da-84ca-f37849d80e54" providerId="ADAL" clId="{D7C48251-DF80-4580-83BF-552B713957A4}" dt="2021-11-22T11:57:01.637" v="1581"/>
          <ac:spMkLst>
            <pc:docMk/>
            <pc:sldMk cId="711171666" sldId="274"/>
            <ac:spMk id="2" creationId="{3EF142CF-EA3C-49D4-821F-335838995EB3}"/>
          </ac:spMkLst>
        </pc:spChg>
        <pc:graphicFrameChg chg="mod">
          <ac:chgData name="Onur Gürbüz" userId="7c57a893-f15e-43da-84ca-f37849d80e54" providerId="ADAL" clId="{D7C48251-DF80-4580-83BF-552B713957A4}" dt="2021-11-22T11:58:10.721" v="1583"/>
          <ac:graphicFrameMkLst>
            <pc:docMk/>
            <pc:sldMk cId="711171666" sldId="274"/>
            <ac:graphicFrameMk id="5" creationId="{955063EB-12B3-4F57-958B-9AF57813DE33}"/>
          </ac:graphicFrameMkLst>
        </pc:graphicFrameChg>
      </pc:sldChg>
      <pc:sldChg chg="new del">
        <pc:chgData name="Onur Gürbüz" userId="7c57a893-f15e-43da-84ca-f37849d80e54" providerId="ADAL" clId="{D7C48251-DF80-4580-83BF-552B713957A4}" dt="2021-11-22T11:55:51.855" v="1569" actId="47"/>
        <pc:sldMkLst>
          <pc:docMk/>
          <pc:sldMk cId="1438505352" sldId="274"/>
        </pc:sldMkLst>
      </pc:sldChg>
      <pc:sldChg chg="add del">
        <pc:chgData name="Onur Gürbüz" userId="7c57a893-f15e-43da-84ca-f37849d80e54" providerId="ADAL" clId="{D7C48251-DF80-4580-83BF-552B713957A4}" dt="2021-11-22T12:13:33.067" v="1659" actId="47"/>
        <pc:sldMkLst>
          <pc:docMk/>
          <pc:sldMk cId="3600946829" sldId="275"/>
        </pc:sldMkLst>
      </pc:sldChg>
      <pc:sldChg chg="modSp add del mod">
        <pc:chgData name="Onur Gürbüz" userId="7c57a893-f15e-43da-84ca-f37849d80e54" providerId="ADAL" clId="{D7C48251-DF80-4580-83BF-552B713957A4}" dt="2021-11-22T11:59:29.459" v="1591" actId="2696"/>
        <pc:sldMkLst>
          <pc:docMk/>
          <pc:sldMk cId="3550684185" sldId="276"/>
        </pc:sldMkLst>
        <pc:spChg chg="mod">
          <ac:chgData name="Onur Gürbüz" userId="7c57a893-f15e-43da-84ca-f37849d80e54" providerId="ADAL" clId="{D7C48251-DF80-4580-83BF-552B713957A4}" dt="2021-11-22T11:59:09.094" v="1588" actId="27636"/>
          <ac:spMkLst>
            <pc:docMk/>
            <pc:sldMk cId="3550684185" sldId="276"/>
            <ac:spMk id="2" creationId="{3EF142CF-EA3C-49D4-821F-335838995EB3}"/>
          </ac:spMkLst>
        </pc:spChg>
        <pc:graphicFrameChg chg="mod">
          <ac:chgData name="Onur Gürbüz" userId="7c57a893-f15e-43da-84ca-f37849d80e54" providerId="ADAL" clId="{D7C48251-DF80-4580-83BF-552B713957A4}" dt="2021-11-22T11:59:25.722" v="1590" actId="20577"/>
          <ac:graphicFrameMkLst>
            <pc:docMk/>
            <pc:sldMk cId="3550684185" sldId="276"/>
            <ac:graphicFrameMk id="5" creationId="{955063EB-12B3-4F57-958B-9AF57813DE33}"/>
          </ac:graphicFrameMkLst>
        </pc:graphicFrameChg>
      </pc:sldChg>
      <pc:sldChg chg="modSp add mod">
        <pc:chgData name="Onur Gürbüz" userId="7c57a893-f15e-43da-84ca-f37849d80e54" providerId="ADAL" clId="{D7C48251-DF80-4580-83BF-552B713957A4}" dt="2021-11-22T11:59:55.486" v="1594"/>
        <pc:sldMkLst>
          <pc:docMk/>
          <pc:sldMk cId="1344319134" sldId="277"/>
        </pc:sldMkLst>
        <pc:spChg chg="mod">
          <ac:chgData name="Onur Gürbüz" userId="7c57a893-f15e-43da-84ca-f37849d80e54" providerId="ADAL" clId="{D7C48251-DF80-4580-83BF-552B713957A4}" dt="2021-11-22T11:59:42.991" v="1592"/>
          <ac:spMkLst>
            <pc:docMk/>
            <pc:sldMk cId="1344319134" sldId="277"/>
            <ac:spMk id="2" creationId="{3EF142CF-EA3C-49D4-821F-335838995EB3}"/>
          </ac:spMkLst>
        </pc:spChg>
        <pc:graphicFrameChg chg="mod">
          <ac:chgData name="Onur Gürbüz" userId="7c57a893-f15e-43da-84ca-f37849d80e54" providerId="ADAL" clId="{D7C48251-DF80-4580-83BF-552B713957A4}" dt="2021-11-22T11:59:55.486" v="1594"/>
          <ac:graphicFrameMkLst>
            <pc:docMk/>
            <pc:sldMk cId="1344319134" sldId="277"/>
            <ac:graphicFrameMk id="5" creationId="{955063EB-12B3-4F57-958B-9AF57813DE33}"/>
          </ac:graphicFrameMkLst>
        </pc:graphicFrameChg>
      </pc:sldChg>
      <pc:sldChg chg="add del">
        <pc:chgData name="Onur Gürbüz" userId="7c57a893-f15e-43da-84ca-f37849d80e54" providerId="ADAL" clId="{D7C48251-DF80-4580-83BF-552B713957A4}" dt="2021-11-22T12:13:31.608" v="1658" actId="47"/>
        <pc:sldMkLst>
          <pc:docMk/>
          <pc:sldMk cId="1625461345" sldId="278"/>
        </pc:sldMkLst>
      </pc:sldChg>
      <pc:sldChg chg="modSp add mod">
        <pc:chgData name="Onur Gürbüz" userId="7c57a893-f15e-43da-84ca-f37849d80e54" providerId="ADAL" clId="{D7C48251-DF80-4580-83BF-552B713957A4}" dt="2021-11-22T12:01:01.559" v="1604" actId="20577"/>
        <pc:sldMkLst>
          <pc:docMk/>
          <pc:sldMk cId="1841767027" sldId="279"/>
        </pc:sldMkLst>
        <pc:spChg chg="mod">
          <ac:chgData name="Onur Gürbüz" userId="7c57a893-f15e-43da-84ca-f37849d80e54" providerId="ADAL" clId="{D7C48251-DF80-4580-83BF-552B713957A4}" dt="2021-11-22T12:00:44.416" v="1601"/>
          <ac:spMkLst>
            <pc:docMk/>
            <pc:sldMk cId="1841767027" sldId="279"/>
            <ac:spMk id="2" creationId="{3EF142CF-EA3C-49D4-821F-335838995EB3}"/>
          </ac:spMkLst>
        </pc:spChg>
        <pc:graphicFrameChg chg="mod">
          <ac:chgData name="Onur Gürbüz" userId="7c57a893-f15e-43da-84ca-f37849d80e54" providerId="ADAL" clId="{D7C48251-DF80-4580-83BF-552B713957A4}" dt="2021-11-22T12:01:01.559" v="1604" actId="20577"/>
          <ac:graphicFrameMkLst>
            <pc:docMk/>
            <pc:sldMk cId="1841767027" sldId="279"/>
            <ac:graphicFrameMk id="5" creationId="{955063EB-12B3-4F57-958B-9AF57813DE33}"/>
          </ac:graphicFrameMkLst>
        </pc:graphicFrameChg>
      </pc:sldChg>
      <pc:sldChg chg="addSp delSp modSp new mod setBg">
        <pc:chgData name="Onur Gürbüz" userId="7c57a893-f15e-43da-84ca-f37849d80e54" providerId="ADAL" clId="{D7C48251-DF80-4580-83BF-552B713957A4}" dt="2021-11-22T12:09:53.061" v="1657" actId="26606"/>
        <pc:sldMkLst>
          <pc:docMk/>
          <pc:sldMk cId="133295424" sldId="280"/>
        </pc:sldMkLst>
        <pc:spChg chg="add del mod">
          <ac:chgData name="Onur Gürbüz" userId="7c57a893-f15e-43da-84ca-f37849d80e54" providerId="ADAL" clId="{D7C48251-DF80-4580-83BF-552B713957A4}" dt="2021-11-22T12:09:53.061" v="1657" actId="26606"/>
          <ac:spMkLst>
            <pc:docMk/>
            <pc:sldMk cId="133295424" sldId="280"/>
            <ac:spMk id="2" creationId="{F864C92D-F12F-4624-82E8-4FCA9DDB7A02}"/>
          </ac:spMkLst>
        </pc:spChg>
        <pc:spChg chg="add del mod">
          <ac:chgData name="Onur Gürbüz" userId="7c57a893-f15e-43da-84ca-f37849d80e54" providerId="ADAL" clId="{D7C48251-DF80-4580-83BF-552B713957A4}" dt="2021-11-22T12:09:53.061" v="1657" actId="26606"/>
          <ac:spMkLst>
            <pc:docMk/>
            <pc:sldMk cId="133295424" sldId="280"/>
            <ac:spMk id="3" creationId="{0A8D81E4-B292-4BE1-83B4-5E7138F9C6E2}"/>
          </ac:spMkLst>
        </pc:spChg>
        <pc:spChg chg="add del">
          <ac:chgData name="Onur Gürbüz" userId="7c57a893-f15e-43da-84ca-f37849d80e54" providerId="ADAL" clId="{D7C48251-DF80-4580-83BF-552B713957A4}" dt="2021-11-22T12:09:53.025" v="1656" actId="26606"/>
          <ac:spMkLst>
            <pc:docMk/>
            <pc:sldMk cId="133295424" sldId="280"/>
            <ac:spMk id="6" creationId="{9D8233B0-41B5-4D9A-AEEC-13DB66A8C9B5}"/>
          </ac:spMkLst>
        </pc:spChg>
        <pc:spChg chg="add del">
          <ac:chgData name="Onur Gürbüz" userId="7c57a893-f15e-43da-84ca-f37849d80e54" providerId="ADAL" clId="{D7C48251-DF80-4580-83BF-552B713957A4}" dt="2021-11-22T12:09:53.025" v="1656" actId="26606"/>
          <ac:spMkLst>
            <pc:docMk/>
            <pc:sldMk cId="133295424" sldId="280"/>
            <ac:spMk id="8" creationId="{E659831F-0D9A-4C63-9EBB-8435B85A440F}"/>
          </ac:spMkLst>
        </pc:spChg>
        <pc:spChg chg="add del">
          <ac:chgData name="Onur Gürbüz" userId="7c57a893-f15e-43da-84ca-f37849d80e54" providerId="ADAL" clId="{D7C48251-DF80-4580-83BF-552B713957A4}" dt="2021-11-22T12:09:06.637" v="1620" actId="26606"/>
          <ac:spMkLst>
            <pc:docMk/>
            <pc:sldMk cId="133295424" sldId="280"/>
            <ac:spMk id="9" creationId="{9D8233B0-41B5-4D9A-AEEC-13DB66A8C9B5}"/>
          </ac:spMkLst>
        </pc:spChg>
        <pc:spChg chg="add del">
          <ac:chgData name="Onur Gürbüz" userId="7c57a893-f15e-43da-84ca-f37849d80e54" providerId="ADAL" clId="{D7C48251-DF80-4580-83BF-552B713957A4}" dt="2021-11-22T12:09:06.637" v="1620" actId="26606"/>
          <ac:spMkLst>
            <pc:docMk/>
            <pc:sldMk cId="133295424" sldId="280"/>
            <ac:spMk id="15" creationId="{E659831F-0D9A-4C63-9EBB-8435B85A440F}"/>
          </ac:spMkLst>
        </pc:spChg>
        <pc:spChg chg="add">
          <ac:chgData name="Onur Gürbüz" userId="7c57a893-f15e-43da-84ca-f37849d80e54" providerId="ADAL" clId="{D7C48251-DF80-4580-83BF-552B713957A4}" dt="2021-11-22T12:09:53.061" v="1657" actId="26606"/>
          <ac:spMkLst>
            <pc:docMk/>
            <pc:sldMk cId="133295424" sldId="280"/>
            <ac:spMk id="16" creationId="{2E442304-DDBD-4F7B-8017-36BCC863FB40}"/>
          </ac:spMkLst>
        </pc:spChg>
        <pc:spChg chg="add del">
          <ac:chgData name="Onur Gürbüz" userId="7c57a893-f15e-43da-84ca-f37849d80e54" providerId="ADAL" clId="{D7C48251-DF80-4580-83BF-552B713957A4}" dt="2021-11-22T12:09:10.004" v="1622" actId="26606"/>
          <ac:spMkLst>
            <pc:docMk/>
            <pc:sldMk cId="133295424" sldId="280"/>
            <ac:spMk id="17" creationId="{9D8233B0-41B5-4D9A-AEEC-13DB66A8C9B5}"/>
          </ac:spMkLst>
        </pc:spChg>
        <pc:spChg chg="add">
          <ac:chgData name="Onur Gürbüz" userId="7c57a893-f15e-43da-84ca-f37849d80e54" providerId="ADAL" clId="{D7C48251-DF80-4580-83BF-552B713957A4}" dt="2021-11-22T12:09:53.061" v="1657" actId="26606"/>
          <ac:spMkLst>
            <pc:docMk/>
            <pc:sldMk cId="133295424" sldId="280"/>
            <ac:spMk id="19" creationId="{5E107275-3853-46FD-A241-DE4355A42675}"/>
          </ac:spMkLst>
        </pc:spChg>
        <pc:spChg chg="add del">
          <ac:chgData name="Onur Gürbüz" userId="7c57a893-f15e-43da-84ca-f37849d80e54" providerId="ADAL" clId="{D7C48251-DF80-4580-83BF-552B713957A4}" dt="2021-11-22T12:09:10.004" v="1622" actId="26606"/>
          <ac:spMkLst>
            <pc:docMk/>
            <pc:sldMk cId="133295424" sldId="280"/>
            <ac:spMk id="21" creationId="{E659831F-0D9A-4C63-9EBB-8435B85A440F}"/>
          </ac:spMkLst>
        </pc:spChg>
        <pc:grpChg chg="add del">
          <ac:chgData name="Onur Gürbüz" userId="7c57a893-f15e-43da-84ca-f37849d80e54" providerId="ADAL" clId="{D7C48251-DF80-4580-83BF-552B713957A4}" dt="2021-11-22T12:09:53.025" v="1656" actId="26606"/>
          <ac:grpSpMkLst>
            <pc:docMk/>
            <pc:sldMk cId="133295424" sldId="280"/>
            <ac:grpSpMk id="7" creationId="{28FAF094-D087-493F-8DF9-A486C2D6BBAA}"/>
          </ac:grpSpMkLst>
        </pc:grpChg>
        <pc:grpChg chg="add del">
          <ac:chgData name="Onur Gürbüz" userId="7c57a893-f15e-43da-84ca-f37849d80e54" providerId="ADAL" clId="{D7C48251-DF80-4580-83BF-552B713957A4}" dt="2021-11-22T12:09:06.637" v="1620" actId="26606"/>
          <ac:grpSpMkLst>
            <pc:docMk/>
            <pc:sldMk cId="133295424" sldId="280"/>
            <ac:grpSpMk id="11" creationId="{28FAF094-D087-493F-8DF9-A486C2D6BBAA}"/>
          </ac:grpSpMkLst>
        </pc:grpChg>
        <pc:grpChg chg="add del">
          <ac:chgData name="Onur Gürbüz" userId="7c57a893-f15e-43da-84ca-f37849d80e54" providerId="ADAL" clId="{D7C48251-DF80-4580-83BF-552B713957A4}" dt="2021-11-22T12:09:10.004" v="1622" actId="26606"/>
          <ac:grpSpMkLst>
            <pc:docMk/>
            <pc:sldMk cId="133295424" sldId="280"/>
            <ac:grpSpMk id="18" creationId="{28FAF094-D087-493F-8DF9-A486C2D6BBAA}"/>
          </ac:grpSpMkLst>
        </pc:grpChg>
        <pc:graphicFrameChg chg="add del">
          <ac:chgData name="Onur Gürbüz" userId="7c57a893-f15e-43da-84ca-f37849d80e54" providerId="ADAL" clId="{D7C48251-DF80-4580-83BF-552B713957A4}" dt="2021-11-22T12:09:06.637" v="1620" actId="26606"/>
          <ac:graphicFrameMkLst>
            <pc:docMk/>
            <pc:sldMk cId="133295424" sldId="280"/>
            <ac:graphicFrameMk id="5" creationId="{7874B180-178C-490A-A1A7-62926CAB792C}"/>
          </ac:graphicFrameMkLst>
        </pc:graphicFrameChg>
        <pc:graphicFrameChg chg="add del">
          <ac:chgData name="Onur Gürbüz" userId="7c57a893-f15e-43da-84ca-f37849d80e54" providerId="ADAL" clId="{D7C48251-DF80-4580-83BF-552B713957A4}" dt="2021-11-22T12:09:53.025" v="1656" actId="26606"/>
          <ac:graphicFrameMkLst>
            <pc:docMk/>
            <pc:sldMk cId="133295424" sldId="280"/>
            <ac:graphicFrameMk id="10" creationId="{E057FD68-5A02-4AFB-88AC-8E518BE2DE4F}"/>
          </ac:graphicFrameMkLst>
        </pc:graphicFrameChg>
        <pc:graphicFrameChg chg="add">
          <ac:chgData name="Onur Gürbüz" userId="7c57a893-f15e-43da-84ca-f37849d80e54" providerId="ADAL" clId="{D7C48251-DF80-4580-83BF-552B713957A4}" dt="2021-11-22T12:09:53.061" v="1657" actId="26606"/>
          <ac:graphicFrameMkLst>
            <pc:docMk/>
            <pc:sldMk cId="133295424" sldId="280"/>
            <ac:graphicFrameMk id="20" creationId="{F460C145-D49A-428B-A638-826E6B878940}"/>
          </ac:graphicFrameMkLst>
        </pc:graphicFrameChg>
        <pc:graphicFrameChg chg="add del">
          <ac:chgData name="Onur Gürbüz" userId="7c57a893-f15e-43da-84ca-f37849d80e54" providerId="ADAL" clId="{D7C48251-DF80-4580-83BF-552B713957A4}" dt="2021-11-22T12:09:10.004" v="1622" actId="26606"/>
          <ac:graphicFrameMkLst>
            <pc:docMk/>
            <pc:sldMk cId="133295424" sldId="280"/>
            <ac:graphicFrameMk id="22" creationId="{7E7A42E4-8F8C-4D3A-8C7A-B45E7E47DC83}"/>
          </ac:graphicFrameMkLst>
        </pc:graphicFrameChg>
      </pc:sldChg>
      <pc:sldChg chg="addSp delSp modSp new mod setBg">
        <pc:chgData name="Onur Gürbüz" userId="7c57a893-f15e-43da-84ca-f37849d80e54" providerId="ADAL" clId="{D7C48251-DF80-4580-83BF-552B713957A4}" dt="2021-11-29T11:57:28.989" v="1696" actId="26606"/>
        <pc:sldMkLst>
          <pc:docMk/>
          <pc:sldMk cId="1820626322" sldId="281"/>
        </pc:sldMkLst>
        <pc:spChg chg="mod">
          <ac:chgData name="Onur Gürbüz" userId="7c57a893-f15e-43da-84ca-f37849d80e54" providerId="ADAL" clId="{D7C48251-DF80-4580-83BF-552B713957A4}" dt="2021-11-29T11:57:28.989" v="1696" actId="26606"/>
          <ac:spMkLst>
            <pc:docMk/>
            <pc:sldMk cId="1820626322" sldId="281"/>
            <ac:spMk id="2" creationId="{E9326618-A73B-4E62-870D-DEBC81DCBA0D}"/>
          </ac:spMkLst>
        </pc:spChg>
        <pc:spChg chg="add del mod">
          <ac:chgData name="Onur Gürbüz" userId="7c57a893-f15e-43da-84ca-f37849d80e54" providerId="ADAL" clId="{D7C48251-DF80-4580-83BF-552B713957A4}" dt="2021-11-29T11:57:28.989" v="1696" actId="26606"/>
          <ac:spMkLst>
            <pc:docMk/>
            <pc:sldMk cId="1820626322" sldId="281"/>
            <ac:spMk id="3" creationId="{618A3D7C-E044-498D-A9E3-705F54A993EF}"/>
          </ac:spMkLst>
        </pc:spChg>
        <pc:spChg chg="add del">
          <ac:chgData name="Onur Gürbüz" userId="7c57a893-f15e-43da-84ca-f37849d80e54" providerId="ADAL" clId="{D7C48251-DF80-4580-83BF-552B713957A4}" dt="2021-11-29T11:57:12.505" v="1689" actId="26606"/>
          <ac:spMkLst>
            <pc:docMk/>
            <pc:sldMk cId="1820626322" sldId="281"/>
            <ac:spMk id="8" creationId="{907EF6B7-1338-4443-8C46-6A318D952DFD}"/>
          </ac:spMkLst>
        </pc:spChg>
        <pc:spChg chg="add del">
          <ac:chgData name="Onur Gürbüz" userId="7c57a893-f15e-43da-84ca-f37849d80e54" providerId="ADAL" clId="{D7C48251-DF80-4580-83BF-552B713957A4}" dt="2021-11-29T11:57:16.843" v="1691" actId="26606"/>
          <ac:spMkLst>
            <pc:docMk/>
            <pc:sldMk cId="1820626322" sldId="281"/>
            <ac:spMk id="9" creationId="{2E442304-DDBD-4F7B-8017-36BCC863FB40}"/>
          </ac:spMkLst>
        </pc:spChg>
        <pc:spChg chg="add del">
          <ac:chgData name="Onur Gürbüz" userId="7c57a893-f15e-43da-84ca-f37849d80e54" providerId="ADAL" clId="{D7C48251-DF80-4580-83BF-552B713957A4}" dt="2021-11-29T11:57:12.505" v="1689" actId="26606"/>
          <ac:spMkLst>
            <pc:docMk/>
            <pc:sldMk cId="1820626322" sldId="281"/>
            <ac:spMk id="10" creationId="{DAAE4CDD-124C-4DCF-9584-B6033B545DD5}"/>
          </ac:spMkLst>
        </pc:spChg>
        <pc:spChg chg="add del">
          <ac:chgData name="Onur Gürbüz" userId="7c57a893-f15e-43da-84ca-f37849d80e54" providerId="ADAL" clId="{D7C48251-DF80-4580-83BF-552B713957A4}" dt="2021-11-29T11:57:16.843" v="1691" actId="26606"/>
          <ac:spMkLst>
            <pc:docMk/>
            <pc:sldMk cId="1820626322" sldId="281"/>
            <ac:spMk id="11" creationId="{5E107275-3853-46FD-A241-DE4355A42675}"/>
          </ac:spMkLst>
        </pc:spChg>
        <pc:spChg chg="add del">
          <ac:chgData name="Onur Gürbüz" userId="7c57a893-f15e-43da-84ca-f37849d80e54" providerId="ADAL" clId="{D7C48251-DF80-4580-83BF-552B713957A4}" dt="2021-11-29T11:57:12.505" v="1689" actId="26606"/>
          <ac:spMkLst>
            <pc:docMk/>
            <pc:sldMk cId="1820626322" sldId="281"/>
            <ac:spMk id="12" creationId="{081E4A58-353D-44AE-B2FC-2A74E2E400F7}"/>
          </ac:spMkLst>
        </pc:spChg>
        <pc:spChg chg="add del">
          <ac:chgData name="Onur Gürbüz" userId="7c57a893-f15e-43da-84ca-f37849d80e54" providerId="ADAL" clId="{D7C48251-DF80-4580-83BF-552B713957A4}" dt="2021-11-29T11:57:24.632" v="1693" actId="26606"/>
          <ac:spMkLst>
            <pc:docMk/>
            <pc:sldMk cId="1820626322" sldId="281"/>
            <ac:spMk id="13" creationId="{2E442304-DDBD-4F7B-8017-36BCC863FB40}"/>
          </ac:spMkLst>
        </pc:spChg>
        <pc:spChg chg="add del">
          <ac:chgData name="Onur Gürbüz" userId="7c57a893-f15e-43da-84ca-f37849d80e54" providerId="ADAL" clId="{D7C48251-DF80-4580-83BF-552B713957A4}" dt="2021-11-29T11:57:24.632" v="1693" actId="26606"/>
          <ac:spMkLst>
            <pc:docMk/>
            <pc:sldMk cId="1820626322" sldId="281"/>
            <ac:spMk id="14" creationId="{5E107275-3853-46FD-A241-DE4355A42675}"/>
          </ac:spMkLst>
        </pc:spChg>
        <pc:spChg chg="add del">
          <ac:chgData name="Onur Gürbüz" userId="7c57a893-f15e-43da-84ca-f37849d80e54" providerId="ADAL" clId="{D7C48251-DF80-4580-83BF-552B713957A4}" dt="2021-11-29T11:57:28.966" v="1695" actId="26606"/>
          <ac:spMkLst>
            <pc:docMk/>
            <pc:sldMk cId="1820626322" sldId="281"/>
            <ac:spMk id="17" creationId="{907EF6B7-1338-4443-8C46-6A318D952DFD}"/>
          </ac:spMkLst>
        </pc:spChg>
        <pc:spChg chg="add del">
          <ac:chgData name="Onur Gürbüz" userId="7c57a893-f15e-43da-84ca-f37849d80e54" providerId="ADAL" clId="{D7C48251-DF80-4580-83BF-552B713957A4}" dt="2021-11-29T11:57:28.966" v="1695" actId="26606"/>
          <ac:spMkLst>
            <pc:docMk/>
            <pc:sldMk cId="1820626322" sldId="281"/>
            <ac:spMk id="18" creationId="{DAAE4CDD-124C-4DCF-9584-B6033B545DD5}"/>
          </ac:spMkLst>
        </pc:spChg>
        <pc:spChg chg="add del">
          <ac:chgData name="Onur Gürbüz" userId="7c57a893-f15e-43da-84ca-f37849d80e54" providerId="ADAL" clId="{D7C48251-DF80-4580-83BF-552B713957A4}" dt="2021-11-29T11:57:28.966" v="1695" actId="26606"/>
          <ac:spMkLst>
            <pc:docMk/>
            <pc:sldMk cId="1820626322" sldId="281"/>
            <ac:spMk id="19" creationId="{081E4A58-353D-44AE-B2FC-2A74E2E400F7}"/>
          </ac:spMkLst>
        </pc:spChg>
        <pc:spChg chg="add del">
          <ac:chgData name="Onur Gürbüz" userId="7c57a893-f15e-43da-84ca-f37849d80e54" providerId="ADAL" clId="{D7C48251-DF80-4580-83BF-552B713957A4}" dt="2021-11-29T11:57:28.966" v="1695" actId="26606"/>
          <ac:spMkLst>
            <pc:docMk/>
            <pc:sldMk cId="1820626322" sldId="281"/>
            <ac:spMk id="20" creationId="{618A3D7C-E044-498D-A9E3-705F54A993EF}"/>
          </ac:spMkLst>
        </pc:spChg>
        <pc:spChg chg="add">
          <ac:chgData name="Onur Gürbüz" userId="7c57a893-f15e-43da-84ca-f37849d80e54" providerId="ADAL" clId="{D7C48251-DF80-4580-83BF-552B713957A4}" dt="2021-11-29T11:57:28.989" v="1696" actId="26606"/>
          <ac:spMkLst>
            <pc:docMk/>
            <pc:sldMk cId="1820626322" sldId="281"/>
            <ac:spMk id="22" creationId="{2E442304-DDBD-4F7B-8017-36BCC863FB40}"/>
          </ac:spMkLst>
        </pc:spChg>
        <pc:spChg chg="add">
          <ac:chgData name="Onur Gürbüz" userId="7c57a893-f15e-43da-84ca-f37849d80e54" providerId="ADAL" clId="{D7C48251-DF80-4580-83BF-552B713957A4}" dt="2021-11-29T11:57:28.989" v="1696" actId="26606"/>
          <ac:spMkLst>
            <pc:docMk/>
            <pc:sldMk cId="1820626322" sldId="281"/>
            <ac:spMk id="23" creationId="{5E107275-3853-46FD-A241-DE4355A42675}"/>
          </ac:spMkLst>
        </pc:spChg>
        <pc:graphicFrameChg chg="add del">
          <ac:chgData name="Onur Gürbüz" userId="7c57a893-f15e-43da-84ca-f37849d80e54" providerId="ADAL" clId="{D7C48251-DF80-4580-83BF-552B713957A4}" dt="2021-11-29T11:57:16.843" v="1691" actId="26606"/>
          <ac:graphicFrameMkLst>
            <pc:docMk/>
            <pc:sldMk cId="1820626322" sldId="281"/>
            <ac:graphicFrameMk id="5" creationId="{502D04B4-8BA6-42C2-AC9A-27E7E032BCEF}"/>
          </ac:graphicFrameMkLst>
        </pc:graphicFrameChg>
        <pc:graphicFrameChg chg="add del">
          <ac:chgData name="Onur Gürbüz" userId="7c57a893-f15e-43da-84ca-f37849d80e54" providerId="ADAL" clId="{D7C48251-DF80-4580-83BF-552B713957A4}" dt="2021-11-29T11:57:24.632" v="1693" actId="26606"/>
          <ac:graphicFrameMkLst>
            <pc:docMk/>
            <pc:sldMk cId="1820626322" sldId="281"/>
            <ac:graphicFrameMk id="15" creationId="{256BF973-42EC-45F9-8720-07BDE5F0A77C}"/>
          </ac:graphicFrameMkLst>
        </pc:graphicFrameChg>
        <pc:graphicFrameChg chg="add">
          <ac:chgData name="Onur Gürbüz" userId="7c57a893-f15e-43da-84ca-f37849d80e54" providerId="ADAL" clId="{D7C48251-DF80-4580-83BF-552B713957A4}" dt="2021-11-29T11:57:28.989" v="1696" actId="26606"/>
          <ac:graphicFrameMkLst>
            <pc:docMk/>
            <pc:sldMk cId="1820626322" sldId="281"/>
            <ac:graphicFrameMk id="24" creationId="{502D04B4-8BA6-42C2-AC9A-27E7E032BCEF}"/>
          </ac:graphicFrameMkLst>
        </pc:graphicFrameChg>
      </pc:sldChg>
      <pc:sldChg chg="addSp delSp modSp new mod setBg">
        <pc:chgData name="Onur Gürbüz" userId="7c57a893-f15e-43da-84ca-f37849d80e54" providerId="ADAL" clId="{D7C48251-DF80-4580-83BF-552B713957A4}" dt="2021-11-29T12:01:04.836" v="1863"/>
        <pc:sldMkLst>
          <pc:docMk/>
          <pc:sldMk cId="2081753338" sldId="282"/>
        </pc:sldMkLst>
        <pc:spChg chg="mod">
          <ac:chgData name="Onur Gürbüz" userId="7c57a893-f15e-43da-84ca-f37849d80e54" providerId="ADAL" clId="{D7C48251-DF80-4580-83BF-552B713957A4}" dt="2021-11-29T12:01:04.836" v="1863"/>
          <ac:spMkLst>
            <pc:docMk/>
            <pc:sldMk cId="2081753338" sldId="282"/>
            <ac:spMk id="2" creationId="{FE867C8E-66F5-4B19-A199-BDCF6F9FF123}"/>
          </ac:spMkLst>
        </pc:spChg>
        <pc:spChg chg="add del mod">
          <ac:chgData name="Onur Gürbüz" userId="7c57a893-f15e-43da-84ca-f37849d80e54" providerId="ADAL" clId="{D7C48251-DF80-4580-83BF-552B713957A4}" dt="2021-11-29T12:00:47.593" v="1862" actId="26606"/>
          <ac:spMkLst>
            <pc:docMk/>
            <pc:sldMk cId="2081753338" sldId="282"/>
            <ac:spMk id="3" creationId="{CE7BA1EE-411B-4E33-92C7-AFC4C77D8A41}"/>
          </ac:spMkLst>
        </pc:spChg>
        <pc:spChg chg="add del">
          <ac:chgData name="Onur Gürbüz" userId="7c57a893-f15e-43da-84ca-f37849d80e54" providerId="ADAL" clId="{D7C48251-DF80-4580-83BF-552B713957A4}" dt="2021-11-29T12:00:47.593" v="1862" actId="26606"/>
          <ac:spMkLst>
            <pc:docMk/>
            <pc:sldMk cId="2081753338" sldId="282"/>
            <ac:spMk id="8" creationId="{777A147A-9ED8-46B4-8660-1B3C2AA880B5}"/>
          </ac:spMkLst>
        </pc:spChg>
        <pc:spChg chg="add del">
          <ac:chgData name="Onur Gürbüz" userId="7c57a893-f15e-43da-84ca-f37849d80e54" providerId="ADAL" clId="{D7C48251-DF80-4580-83BF-552B713957A4}" dt="2021-11-29T12:00:47.593" v="1862" actId="26606"/>
          <ac:spMkLst>
            <pc:docMk/>
            <pc:sldMk cId="2081753338" sldId="282"/>
            <ac:spMk id="10" creationId="{5D6C15A0-C087-4593-8414-2B4EC1CDC3DE}"/>
          </ac:spMkLst>
        </pc:spChg>
        <pc:spChg chg="add del">
          <ac:chgData name="Onur Gürbüz" userId="7c57a893-f15e-43da-84ca-f37849d80e54" providerId="ADAL" clId="{D7C48251-DF80-4580-83BF-552B713957A4}" dt="2021-11-29T12:00:39.891" v="1855" actId="26606"/>
          <ac:spMkLst>
            <pc:docMk/>
            <pc:sldMk cId="2081753338" sldId="282"/>
            <ac:spMk id="16" creationId="{98DED6BC-9A3E-48D4-AD7C-A56D63F547E8}"/>
          </ac:spMkLst>
        </pc:spChg>
        <pc:spChg chg="add del">
          <ac:chgData name="Onur Gürbüz" userId="7c57a893-f15e-43da-84ca-f37849d80e54" providerId="ADAL" clId="{D7C48251-DF80-4580-83BF-552B713957A4}" dt="2021-11-29T12:00:39.891" v="1855" actId="26606"/>
          <ac:spMkLst>
            <pc:docMk/>
            <pc:sldMk cId="2081753338" sldId="282"/>
            <ac:spMk id="18" creationId="{6B6E033A-DB2E-49B8-B600-B38E0C280263}"/>
          </ac:spMkLst>
        </pc:spChg>
        <pc:spChg chg="add del">
          <ac:chgData name="Onur Gürbüz" userId="7c57a893-f15e-43da-84ca-f37849d80e54" providerId="ADAL" clId="{D7C48251-DF80-4580-83BF-552B713957A4}" dt="2021-11-29T12:00:44.290" v="1857" actId="26606"/>
          <ac:spMkLst>
            <pc:docMk/>
            <pc:sldMk cId="2081753338" sldId="282"/>
            <ac:spMk id="20" creationId="{777A147A-9ED8-46B4-8660-1B3C2AA880B5}"/>
          </ac:spMkLst>
        </pc:spChg>
        <pc:spChg chg="add del">
          <ac:chgData name="Onur Gürbüz" userId="7c57a893-f15e-43da-84ca-f37849d80e54" providerId="ADAL" clId="{D7C48251-DF80-4580-83BF-552B713957A4}" dt="2021-11-29T12:00:44.290" v="1857" actId="26606"/>
          <ac:spMkLst>
            <pc:docMk/>
            <pc:sldMk cId="2081753338" sldId="282"/>
            <ac:spMk id="21" creationId="{5D6C15A0-C087-4593-8414-2B4EC1CDC3DE}"/>
          </ac:spMkLst>
        </pc:spChg>
        <pc:spChg chg="add del">
          <ac:chgData name="Onur Gürbüz" userId="7c57a893-f15e-43da-84ca-f37849d80e54" providerId="ADAL" clId="{D7C48251-DF80-4580-83BF-552B713957A4}" dt="2021-11-29T12:00:46.723" v="1859" actId="26606"/>
          <ac:spMkLst>
            <pc:docMk/>
            <pc:sldMk cId="2081753338" sldId="282"/>
            <ac:spMk id="24" creationId="{2E442304-DDBD-4F7B-8017-36BCC863FB40}"/>
          </ac:spMkLst>
        </pc:spChg>
        <pc:spChg chg="add del">
          <ac:chgData name="Onur Gürbüz" userId="7c57a893-f15e-43da-84ca-f37849d80e54" providerId="ADAL" clId="{D7C48251-DF80-4580-83BF-552B713957A4}" dt="2021-11-29T12:00:46.723" v="1859" actId="26606"/>
          <ac:spMkLst>
            <pc:docMk/>
            <pc:sldMk cId="2081753338" sldId="282"/>
            <ac:spMk id="25" creationId="{5E107275-3853-46FD-A241-DE4355A42675}"/>
          </ac:spMkLst>
        </pc:spChg>
        <pc:spChg chg="add del">
          <ac:chgData name="Onur Gürbüz" userId="7c57a893-f15e-43da-84ca-f37849d80e54" providerId="ADAL" clId="{D7C48251-DF80-4580-83BF-552B713957A4}" dt="2021-11-29T12:00:47.564" v="1861" actId="26606"/>
          <ac:spMkLst>
            <pc:docMk/>
            <pc:sldMk cId="2081753338" sldId="282"/>
            <ac:spMk id="28" creationId="{2E442304-DDBD-4F7B-8017-36BCC863FB40}"/>
          </ac:spMkLst>
        </pc:spChg>
        <pc:spChg chg="add del">
          <ac:chgData name="Onur Gürbüz" userId="7c57a893-f15e-43da-84ca-f37849d80e54" providerId="ADAL" clId="{D7C48251-DF80-4580-83BF-552B713957A4}" dt="2021-11-29T12:00:47.564" v="1861" actId="26606"/>
          <ac:spMkLst>
            <pc:docMk/>
            <pc:sldMk cId="2081753338" sldId="282"/>
            <ac:spMk id="29" creationId="{5E107275-3853-46FD-A241-DE4355A42675}"/>
          </ac:spMkLst>
        </pc:spChg>
        <pc:spChg chg="add">
          <ac:chgData name="Onur Gürbüz" userId="7c57a893-f15e-43da-84ca-f37849d80e54" providerId="ADAL" clId="{D7C48251-DF80-4580-83BF-552B713957A4}" dt="2021-11-29T12:00:47.593" v="1862" actId="26606"/>
          <ac:spMkLst>
            <pc:docMk/>
            <pc:sldMk cId="2081753338" sldId="282"/>
            <ac:spMk id="32" creationId="{2E442304-DDBD-4F7B-8017-36BCC863FB40}"/>
          </ac:spMkLst>
        </pc:spChg>
        <pc:spChg chg="add">
          <ac:chgData name="Onur Gürbüz" userId="7c57a893-f15e-43da-84ca-f37849d80e54" providerId="ADAL" clId="{D7C48251-DF80-4580-83BF-552B713957A4}" dt="2021-11-29T12:00:47.593" v="1862" actId="26606"/>
          <ac:spMkLst>
            <pc:docMk/>
            <pc:sldMk cId="2081753338" sldId="282"/>
            <ac:spMk id="33" creationId="{5E107275-3853-46FD-A241-DE4355A42675}"/>
          </ac:spMkLst>
        </pc:spChg>
        <pc:graphicFrameChg chg="add del mod ord modGraphic">
          <ac:chgData name="Onur Gürbüz" userId="7c57a893-f15e-43da-84ca-f37849d80e54" providerId="ADAL" clId="{D7C48251-DF80-4580-83BF-552B713957A4}" dt="2021-11-29T11:59:06.780" v="1755" actId="3680"/>
          <ac:graphicFrameMkLst>
            <pc:docMk/>
            <pc:sldMk cId="2081753338" sldId="282"/>
            <ac:graphicFrameMk id="4" creationId="{84C24C21-5269-4561-B7A5-472AEB9357AB}"/>
          </ac:graphicFrameMkLst>
        </pc:graphicFrameChg>
        <pc:graphicFrameChg chg="add del">
          <ac:chgData name="Onur Gürbüz" userId="7c57a893-f15e-43da-84ca-f37849d80e54" providerId="ADAL" clId="{D7C48251-DF80-4580-83BF-552B713957A4}" dt="2021-11-29T12:00:39.891" v="1855" actId="26606"/>
          <ac:graphicFrameMkLst>
            <pc:docMk/>
            <pc:sldMk cId="2081753338" sldId="282"/>
            <ac:graphicFrameMk id="12" creationId="{84152D78-1D53-4979-A302-0E85A0A08B0F}"/>
          </ac:graphicFrameMkLst>
        </pc:graphicFrameChg>
        <pc:graphicFrameChg chg="add del">
          <ac:chgData name="Onur Gürbüz" userId="7c57a893-f15e-43da-84ca-f37849d80e54" providerId="ADAL" clId="{D7C48251-DF80-4580-83BF-552B713957A4}" dt="2021-11-29T12:00:44.290" v="1857" actId="26606"/>
          <ac:graphicFrameMkLst>
            <pc:docMk/>
            <pc:sldMk cId="2081753338" sldId="282"/>
            <ac:graphicFrameMk id="22" creationId="{B0EAEB43-DE4A-4E67-B993-5F5D694D7599}"/>
          </ac:graphicFrameMkLst>
        </pc:graphicFrameChg>
        <pc:graphicFrameChg chg="add del">
          <ac:chgData name="Onur Gürbüz" userId="7c57a893-f15e-43da-84ca-f37849d80e54" providerId="ADAL" clId="{D7C48251-DF80-4580-83BF-552B713957A4}" dt="2021-11-29T12:00:46.723" v="1859" actId="26606"/>
          <ac:graphicFrameMkLst>
            <pc:docMk/>
            <pc:sldMk cId="2081753338" sldId="282"/>
            <ac:graphicFrameMk id="26" creationId="{7E76C336-EBC5-4294-9481-406AA63D39D2}"/>
          </ac:graphicFrameMkLst>
        </pc:graphicFrameChg>
        <pc:graphicFrameChg chg="add del">
          <ac:chgData name="Onur Gürbüz" userId="7c57a893-f15e-43da-84ca-f37849d80e54" providerId="ADAL" clId="{D7C48251-DF80-4580-83BF-552B713957A4}" dt="2021-11-29T12:00:47.564" v="1861" actId="26606"/>
          <ac:graphicFrameMkLst>
            <pc:docMk/>
            <pc:sldMk cId="2081753338" sldId="282"/>
            <ac:graphicFrameMk id="30" creationId="{121B43CC-BD8F-4D32-8F03-2D7C8E6A1B26}"/>
          </ac:graphicFrameMkLst>
        </pc:graphicFrameChg>
        <pc:graphicFrameChg chg="add">
          <ac:chgData name="Onur Gürbüz" userId="7c57a893-f15e-43da-84ca-f37849d80e54" providerId="ADAL" clId="{D7C48251-DF80-4580-83BF-552B713957A4}" dt="2021-11-29T12:00:47.593" v="1862" actId="26606"/>
          <ac:graphicFrameMkLst>
            <pc:docMk/>
            <pc:sldMk cId="2081753338" sldId="282"/>
            <ac:graphicFrameMk id="34" creationId="{7E76C336-EBC5-4294-9481-406AA63D39D2}"/>
          </ac:graphicFrameMkLst>
        </pc:graphicFrameChg>
      </pc:sldChg>
      <pc:sldChg chg="addSp delSp modSp add mod ord">
        <pc:chgData name="Onur Gürbüz" userId="7c57a893-f15e-43da-84ca-f37849d80e54" providerId="ADAL" clId="{D7C48251-DF80-4580-83BF-552B713957A4}" dt="2021-11-29T12:05:49.539" v="1910" actId="20577"/>
        <pc:sldMkLst>
          <pc:docMk/>
          <pc:sldMk cId="1245915913" sldId="283"/>
        </pc:sldMkLst>
        <pc:spChg chg="mod">
          <ac:chgData name="Onur Gürbüz" userId="7c57a893-f15e-43da-84ca-f37849d80e54" providerId="ADAL" clId="{D7C48251-DF80-4580-83BF-552B713957A4}" dt="2021-11-29T12:05:49.539" v="1910" actId="20577"/>
          <ac:spMkLst>
            <pc:docMk/>
            <pc:sldMk cId="1245915913" sldId="283"/>
            <ac:spMk id="2" creationId="{5757B519-F91C-445A-9ABB-8771D3887B05}"/>
          </ac:spMkLst>
        </pc:spChg>
        <pc:spChg chg="mod">
          <ac:chgData name="Onur Gürbüz" userId="7c57a893-f15e-43da-84ca-f37849d80e54" providerId="ADAL" clId="{D7C48251-DF80-4580-83BF-552B713957A4}" dt="2021-11-29T12:05:14.051" v="1904" actId="5793"/>
          <ac:spMkLst>
            <pc:docMk/>
            <pc:sldMk cId="1245915913" sldId="283"/>
            <ac:spMk id="3" creationId="{DEB476EA-E4EE-4D38-933B-1E0E626DE87A}"/>
          </ac:spMkLst>
        </pc:spChg>
        <pc:picChg chg="add del mod">
          <ac:chgData name="Onur Gürbüz" userId="7c57a893-f15e-43da-84ca-f37849d80e54" providerId="ADAL" clId="{D7C48251-DF80-4580-83BF-552B713957A4}" dt="2021-11-29T12:03:57.516" v="1894" actId="478"/>
          <ac:picMkLst>
            <pc:docMk/>
            <pc:sldMk cId="1245915913" sldId="283"/>
            <ac:picMk id="5" creationId="{0074CB32-3F70-4F72-A44E-46270C66EBCF}"/>
          </ac:picMkLst>
        </pc:picChg>
        <pc:picChg chg="mod">
          <ac:chgData name="Onur Gürbüz" userId="7c57a893-f15e-43da-84ca-f37849d80e54" providerId="ADAL" clId="{D7C48251-DF80-4580-83BF-552B713957A4}" dt="2021-11-29T12:04:42.954" v="1896" actId="18131"/>
          <ac:picMkLst>
            <pc:docMk/>
            <pc:sldMk cId="1245915913" sldId="283"/>
            <ac:picMk id="1026" creationId="{F65D5343-7E3E-47DD-8ECF-270CF663CFA7}"/>
          </ac:picMkLst>
        </pc:picChg>
      </pc:sldChg>
    </pc:docChg>
  </pc:docChgLst>
  <pc:docChgLst>
    <pc:chgData name="Onur Gürbüz" userId="7c57a893-f15e-43da-84ca-f37849d80e54" providerId="ADAL" clId="{5DB52394-90C2-468A-867F-484A6745CA4E}"/>
    <pc:docChg chg="custSel addSld delSld modSld">
      <pc:chgData name="Onur Gürbüz" userId="7c57a893-f15e-43da-84ca-f37849d80e54" providerId="ADAL" clId="{5DB52394-90C2-468A-867F-484A6745CA4E}" dt="2023-10-30T10:50:14.282" v="48" actId="20577"/>
      <pc:docMkLst>
        <pc:docMk/>
      </pc:docMkLst>
      <pc:sldChg chg="modSp mod">
        <pc:chgData name="Onur Gürbüz" userId="7c57a893-f15e-43da-84ca-f37849d80e54" providerId="ADAL" clId="{5DB52394-90C2-468A-867F-484A6745CA4E}" dt="2023-10-30T10:49:16.956" v="46" actId="404"/>
        <pc:sldMkLst>
          <pc:docMk/>
          <pc:sldMk cId="1911431690" sldId="256"/>
        </pc:sldMkLst>
        <pc:spChg chg="mod">
          <ac:chgData name="Onur Gürbüz" userId="7c57a893-f15e-43da-84ca-f37849d80e54" providerId="ADAL" clId="{5DB52394-90C2-468A-867F-484A6745CA4E}" dt="2023-10-30T10:49:16.956" v="46" actId="404"/>
          <ac:spMkLst>
            <pc:docMk/>
            <pc:sldMk cId="1911431690" sldId="256"/>
            <ac:spMk id="3" creationId="{F2EDFDAE-7D4B-43C5-9886-7ACC0D4A0ECF}"/>
          </ac:spMkLst>
        </pc:spChg>
      </pc:sldChg>
      <pc:sldChg chg="modSp mod">
        <pc:chgData name="Onur Gürbüz" userId="7c57a893-f15e-43da-84ca-f37849d80e54" providerId="ADAL" clId="{5DB52394-90C2-468A-867F-484A6745CA4E}" dt="2023-10-30T10:50:14.282" v="48" actId="20577"/>
        <pc:sldMkLst>
          <pc:docMk/>
          <pc:sldMk cId="2110258258" sldId="267"/>
        </pc:sldMkLst>
        <pc:spChg chg="mod">
          <ac:chgData name="Onur Gürbüz" userId="7c57a893-f15e-43da-84ca-f37849d80e54" providerId="ADAL" clId="{5DB52394-90C2-468A-867F-484A6745CA4E}" dt="2023-10-30T10:50:14.282" v="48" actId="20577"/>
          <ac:spMkLst>
            <pc:docMk/>
            <pc:sldMk cId="2110258258" sldId="267"/>
            <ac:spMk id="2" creationId="{5E83AE5E-C96B-48BC-BDBD-2880F47F4330}"/>
          </ac:spMkLst>
        </pc:spChg>
      </pc:sldChg>
      <pc:sldChg chg="new del">
        <pc:chgData name="Onur Gürbüz" userId="7c57a893-f15e-43da-84ca-f37849d80e54" providerId="ADAL" clId="{5DB52394-90C2-468A-867F-484A6745CA4E}" dt="2023-10-30T10:48:47.162" v="3" actId="47"/>
        <pc:sldMkLst>
          <pc:docMk/>
          <pc:sldMk cId="4044850827" sldId="287"/>
        </pc:sldMkLst>
      </pc:sldChg>
    </pc:docChg>
  </pc:docChgLst>
  <pc:docChgLst>
    <pc:chgData name="Onur Gürbüz" userId="7c57a893-f15e-43da-84ca-f37849d80e54" providerId="ADAL" clId="{9DD57797-D5CE-4606-A2DE-EB2678CFB9E5}"/>
    <pc:docChg chg="undo redo custSel addSld delSld modSld">
      <pc:chgData name="Onur Gürbüz" userId="7c57a893-f15e-43da-84ca-f37849d80e54" providerId="ADAL" clId="{9DD57797-D5CE-4606-A2DE-EB2678CFB9E5}" dt="2024-01-08T10:44:01.848" v="956" actId="20577"/>
      <pc:docMkLst>
        <pc:docMk/>
      </pc:docMkLst>
      <pc:sldChg chg="modSp mod">
        <pc:chgData name="Onur Gürbüz" userId="7c57a893-f15e-43da-84ca-f37849d80e54" providerId="ADAL" clId="{9DD57797-D5CE-4606-A2DE-EB2678CFB9E5}" dt="2023-12-27T12:47:37.366" v="5" actId="20577"/>
        <pc:sldMkLst>
          <pc:docMk/>
          <pc:sldMk cId="1911431690" sldId="256"/>
        </pc:sldMkLst>
        <pc:spChg chg="mod">
          <ac:chgData name="Onur Gürbüz" userId="7c57a893-f15e-43da-84ca-f37849d80e54" providerId="ADAL" clId="{9DD57797-D5CE-4606-A2DE-EB2678CFB9E5}" dt="2023-12-27T12:47:37.366" v="5" actId="20577"/>
          <ac:spMkLst>
            <pc:docMk/>
            <pc:sldMk cId="1911431690" sldId="256"/>
            <ac:spMk id="3" creationId="{F2EDFDAE-7D4B-43C5-9886-7ACC0D4A0ECF}"/>
          </ac:spMkLst>
        </pc:spChg>
      </pc:sldChg>
      <pc:sldChg chg="modSp mod">
        <pc:chgData name="Onur Gürbüz" userId="7c57a893-f15e-43da-84ca-f37849d80e54" providerId="ADAL" clId="{9DD57797-D5CE-4606-A2DE-EB2678CFB9E5}" dt="2024-01-08T10:44:01.848" v="956" actId="20577"/>
        <pc:sldMkLst>
          <pc:docMk/>
          <pc:sldMk cId="2096064082" sldId="257"/>
        </pc:sldMkLst>
        <pc:spChg chg="mod">
          <ac:chgData name="Onur Gürbüz" userId="7c57a893-f15e-43da-84ca-f37849d80e54" providerId="ADAL" clId="{9DD57797-D5CE-4606-A2DE-EB2678CFB9E5}" dt="2024-01-05T10:19:23.143" v="183" actId="20577"/>
          <ac:spMkLst>
            <pc:docMk/>
            <pc:sldMk cId="2096064082" sldId="257"/>
            <ac:spMk id="2" creationId="{5757B519-F91C-445A-9ABB-8771D3887B05}"/>
          </ac:spMkLst>
        </pc:spChg>
        <pc:spChg chg="mod">
          <ac:chgData name="Onur Gürbüz" userId="7c57a893-f15e-43da-84ca-f37849d80e54" providerId="ADAL" clId="{9DD57797-D5CE-4606-A2DE-EB2678CFB9E5}" dt="2024-01-08T10:44:01.848" v="956" actId="20577"/>
          <ac:spMkLst>
            <pc:docMk/>
            <pc:sldMk cId="2096064082" sldId="257"/>
            <ac:spMk id="3" creationId="{DEB476EA-E4EE-4D38-933B-1E0E626DE87A}"/>
          </ac:spMkLst>
        </pc:spChg>
        <pc:picChg chg="mod">
          <ac:chgData name="Onur Gürbüz" userId="7c57a893-f15e-43da-84ca-f37849d80e54" providerId="ADAL" clId="{9DD57797-D5CE-4606-A2DE-EB2678CFB9E5}" dt="2024-01-05T10:16:38.734" v="135" actId="14826"/>
          <ac:picMkLst>
            <pc:docMk/>
            <pc:sldMk cId="2096064082" sldId="257"/>
            <ac:picMk id="1026" creationId="{F65D5343-7E3E-47DD-8ECF-270CF663CFA7}"/>
          </ac:picMkLst>
        </pc:picChg>
      </pc:sldChg>
      <pc:sldChg chg="modSp mod">
        <pc:chgData name="Onur Gürbüz" userId="7c57a893-f15e-43da-84ca-f37849d80e54" providerId="ADAL" clId="{9DD57797-D5CE-4606-A2DE-EB2678CFB9E5}" dt="2024-01-05T10:22:13.471" v="227" actId="14826"/>
        <pc:sldMkLst>
          <pc:docMk/>
          <pc:sldMk cId="2707858515" sldId="259"/>
        </pc:sldMkLst>
        <pc:spChg chg="mod">
          <ac:chgData name="Onur Gürbüz" userId="7c57a893-f15e-43da-84ca-f37849d80e54" providerId="ADAL" clId="{9DD57797-D5CE-4606-A2DE-EB2678CFB9E5}" dt="2024-01-05T10:19:35.087" v="198" actId="6549"/>
          <ac:spMkLst>
            <pc:docMk/>
            <pc:sldMk cId="2707858515" sldId="259"/>
            <ac:spMk id="2" creationId="{5757B519-F91C-445A-9ABB-8771D3887B05}"/>
          </ac:spMkLst>
        </pc:spChg>
        <pc:spChg chg="mod">
          <ac:chgData name="Onur Gürbüz" userId="7c57a893-f15e-43da-84ca-f37849d80e54" providerId="ADAL" clId="{9DD57797-D5CE-4606-A2DE-EB2678CFB9E5}" dt="2024-01-05T10:18:07.255" v="158" actId="20577"/>
          <ac:spMkLst>
            <pc:docMk/>
            <pc:sldMk cId="2707858515" sldId="259"/>
            <ac:spMk id="3" creationId="{DEB476EA-E4EE-4D38-933B-1E0E626DE87A}"/>
          </ac:spMkLst>
        </pc:spChg>
        <pc:picChg chg="mod">
          <ac:chgData name="Onur Gürbüz" userId="7c57a893-f15e-43da-84ca-f37849d80e54" providerId="ADAL" clId="{9DD57797-D5CE-4606-A2DE-EB2678CFB9E5}" dt="2024-01-05T10:22:13.471" v="227" actId="14826"/>
          <ac:picMkLst>
            <pc:docMk/>
            <pc:sldMk cId="2707858515" sldId="259"/>
            <ac:picMk id="1026" creationId="{F65D5343-7E3E-47DD-8ECF-270CF663CFA7}"/>
          </ac:picMkLst>
        </pc:picChg>
      </pc:sldChg>
      <pc:sldChg chg="modSp mod">
        <pc:chgData name="Onur Gürbüz" userId="7c57a893-f15e-43da-84ca-f37849d80e54" providerId="ADAL" clId="{9DD57797-D5CE-4606-A2DE-EB2678CFB9E5}" dt="2024-01-05T10:14:20.055" v="119" actId="1076"/>
        <pc:sldMkLst>
          <pc:docMk/>
          <pc:sldMk cId="3210364440" sldId="260"/>
        </pc:sldMkLst>
        <pc:spChg chg="mod">
          <ac:chgData name="Onur Gürbüz" userId="7c57a893-f15e-43da-84ca-f37849d80e54" providerId="ADAL" clId="{9DD57797-D5CE-4606-A2DE-EB2678CFB9E5}" dt="2024-01-05T10:14:20.055" v="119" actId="1076"/>
          <ac:spMkLst>
            <pc:docMk/>
            <pc:sldMk cId="3210364440" sldId="260"/>
            <ac:spMk id="5" creationId="{6BF54306-7BCE-4AE4-B946-7607E99BC6EE}"/>
          </ac:spMkLst>
        </pc:spChg>
      </pc:sldChg>
      <pc:sldChg chg="modSp mod">
        <pc:chgData name="Onur Gürbüz" userId="7c57a893-f15e-43da-84ca-f37849d80e54" providerId="ADAL" clId="{9DD57797-D5CE-4606-A2DE-EB2678CFB9E5}" dt="2024-01-05T10:14:40.248" v="122" actId="20577"/>
        <pc:sldMkLst>
          <pc:docMk/>
          <pc:sldMk cId="2727918521" sldId="263"/>
        </pc:sldMkLst>
        <pc:spChg chg="mod">
          <ac:chgData name="Onur Gürbüz" userId="7c57a893-f15e-43da-84ca-f37849d80e54" providerId="ADAL" clId="{9DD57797-D5CE-4606-A2DE-EB2678CFB9E5}" dt="2024-01-05T10:14:40.248" v="122" actId="20577"/>
          <ac:spMkLst>
            <pc:docMk/>
            <pc:sldMk cId="2727918521" sldId="263"/>
            <ac:spMk id="5" creationId="{6BF54306-7BCE-4AE4-B946-7607E99BC6EE}"/>
          </ac:spMkLst>
        </pc:spChg>
      </pc:sldChg>
      <pc:sldChg chg="modSp mod">
        <pc:chgData name="Onur Gürbüz" userId="7c57a893-f15e-43da-84ca-f37849d80e54" providerId="ADAL" clId="{9DD57797-D5CE-4606-A2DE-EB2678CFB9E5}" dt="2024-01-05T10:14:45.213" v="124" actId="20577"/>
        <pc:sldMkLst>
          <pc:docMk/>
          <pc:sldMk cId="1311768338" sldId="264"/>
        </pc:sldMkLst>
        <pc:spChg chg="mod">
          <ac:chgData name="Onur Gürbüz" userId="7c57a893-f15e-43da-84ca-f37849d80e54" providerId="ADAL" clId="{9DD57797-D5CE-4606-A2DE-EB2678CFB9E5}" dt="2024-01-05T10:14:45.213" v="124" actId="20577"/>
          <ac:spMkLst>
            <pc:docMk/>
            <pc:sldMk cId="1311768338" sldId="264"/>
            <ac:spMk id="5" creationId="{6BF54306-7BCE-4AE4-B946-7607E99BC6EE}"/>
          </ac:spMkLst>
        </pc:spChg>
      </pc:sldChg>
      <pc:sldChg chg="modSp mod">
        <pc:chgData name="Onur Gürbüz" userId="7c57a893-f15e-43da-84ca-f37849d80e54" providerId="ADAL" clId="{9DD57797-D5CE-4606-A2DE-EB2678CFB9E5}" dt="2024-01-08T10:04:39.135" v="656" actId="20577"/>
        <pc:sldMkLst>
          <pc:docMk/>
          <pc:sldMk cId="462078058" sldId="265"/>
        </pc:sldMkLst>
        <pc:spChg chg="mod">
          <ac:chgData name="Onur Gürbüz" userId="7c57a893-f15e-43da-84ca-f37849d80e54" providerId="ADAL" clId="{9DD57797-D5CE-4606-A2DE-EB2678CFB9E5}" dt="2024-01-08T10:04:39.135" v="656" actId="20577"/>
          <ac:spMkLst>
            <pc:docMk/>
            <pc:sldMk cId="462078058" sldId="265"/>
            <ac:spMk id="3" creationId="{A4E539A5-E3C6-416E-97CE-6C264CC64612}"/>
          </ac:spMkLst>
        </pc:spChg>
        <pc:spChg chg="mod">
          <ac:chgData name="Onur Gürbüz" userId="7c57a893-f15e-43da-84ca-f37849d80e54" providerId="ADAL" clId="{9DD57797-D5CE-4606-A2DE-EB2678CFB9E5}" dt="2024-01-05T10:15:03.062" v="126" actId="20577"/>
          <ac:spMkLst>
            <pc:docMk/>
            <pc:sldMk cId="462078058" sldId="265"/>
            <ac:spMk id="5" creationId="{6BF54306-7BCE-4AE4-B946-7607E99BC6EE}"/>
          </ac:spMkLst>
        </pc:spChg>
      </pc:sldChg>
      <pc:sldChg chg="modSp mod">
        <pc:chgData name="Onur Gürbüz" userId="7c57a893-f15e-43da-84ca-f37849d80e54" providerId="ADAL" clId="{9DD57797-D5CE-4606-A2DE-EB2678CFB9E5}" dt="2024-01-05T10:13:30.878" v="104" actId="20577"/>
        <pc:sldMkLst>
          <pc:docMk/>
          <pc:sldMk cId="2110258258" sldId="267"/>
        </pc:sldMkLst>
        <pc:spChg chg="mod">
          <ac:chgData name="Onur Gürbüz" userId="7c57a893-f15e-43da-84ca-f37849d80e54" providerId="ADAL" clId="{9DD57797-D5CE-4606-A2DE-EB2678CFB9E5}" dt="2023-12-27T12:54:25.759" v="44" actId="20577"/>
          <ac:spMkLst>
            <pc:docMk/>
            <pc:sldMk cId="2110258258" sldId="267"/>
            <ac:spMk id="2" creationId="{5E83AE5E-C96B-48BC-BDBD-2880F47F4330}"/>
          </ac:spMkLst>
        </pc:spChg>
        <pc:graphicFrameChg chg="mod modGraphic">
          <ac:chgData name="Onur Gürbüz" userId="7c57a893-f15e-43da-84ca-f37849d80e54" providerId="ADAL" clId="{9DD57797-D5CE-4606-A2DE-EB2678CFB9E5}" dt="2024-01-05T10:13:30.878" v="104" actId="20577"/>
          <ac:graphicFrameMkLst>
            <pc:docMk/>
            <pc:sldMk cId="2110258258" sldId="267"/>
            <ac:graphicFrameMk id="5" creationId="{A1529E6D-D7A7-45DF-A34A-52E581DC758B}"/>
          </ac:graphicFrameMkLst>
        </pc:graphicFrameChg>
      </pc:sldChg>
      <pc:sldChg chg="modSp mod">
        <pc:chgData name="Onur Gürbüz" userId="7c57a893-f15e-43da-84ca-f37849d80e54" providerId="ADAL" clId="{9DD57797-D5CE-4606-A2DE-EB2678CFB9E5}" dt="2024-01-05T10:13:39.787" v="105" actId="20577"/>
        <pc:sldMkLst>
          <pc:docMk/>
          <pc:sldMk cId="4151991424" sldId="269"/>
        </pc:sldMkLst>
        <pc:spChg chg="mod">
          <ac:chgData name="Onur Gürbüz" userId="7c57a893-f15e-43da-84ca-f37849d80e54" providerId="ADAL" clId="{9DD57797-D5CE-4606-A2DE-EB2678CFB9E5}" dt="2024-01-05T10:13:39.787" v="105" actId="20577"/>
          <ac:spMkLst>
            <pc:docMk/>
            <pc:sldMk cId="4151991424" sldId="269"/>
            <ac:spMk id="4" creationId="{FF298E00-4176-442B-B2C8-6EF32A69365E}"/>
          </ac:spMkLst>
        </pc:spChg>
      </pc:sldChg>
      <pc:sldChg chg="modSp mod">
        <pc:chgData name="Onur Gürbüz" userId="7c57a893-f15e-43da-84ca-f37849d80e54" providerId="ADAL" clId="{9DD57797-D5CE-4606-A2DE-EB2678CFB9E5}" dt="2024-01-08T10:43:11.994" v="955" actId="313"/>
        <pc:sldMkLst>
          <pc:docMk/>
          <pc:sldMk cId="2868856561" sldId="270"/>
        </pc:sldMkLst>
        <pc:spChg chg="mod">
          <ac:chgData name="Onur Gürbüz" userId="7c57a893-f15e-43da-84ca-f37849d80e54" providerId="ADAL" clId="{9DD57797-D5CE-4606-A2DE-EB2678CFB9E5}" dt="2024-01-08T10:43:11.994" v="955" actId="313"/>
          <ac:spMkLst>
            <pc:docMk/>
            <pc:sldMk cId="2868856561" sldId="270"/>
            <ac:spMk id="4" creationId="{FF298E00-4176-442B-B2C8-6EF32A69365E}"/>
          </ac:spMkLst>
        </pc:spChg>
      </pc:sldChg>
      <pc:sldChg chg="modSp del mod">
        <pc:chgData name="Onur Gürbüz" userId="7c57a893-f15e-43da-84ca-f37849d80e54" providerId="ADAL" clId="{9DD57797-D5CE-4606-A2DE-EB2678CFB9E5}" dt="2024-01-05T11:02:22.481" v="523" actId="47"/>
        <pc:sldMkLst>
          <pc:docMk/>
          <pc:sldMk cId="1357004948" sldId="273"/>
        </pc:sldMkLst>
        <pc:spChg chg="mod">
          <ac:chgData name="Onur Gürbüz" userId="7c57a893-f15e-43da-84ca-f37849d80e54" providerId="ADAL" clId="{9DD57797-D5CE-4606-A2DE-EB2678CFB9E5}" dt="2024-01-05T10:37:21.752" v="434" actId="20577"/>
          <ac:spMkLst>
            <pc:docMk/>
            <pc:sldMk cId="1357004948" sldId="273"/>
            <ac:spMk id="2" creationId="{3EF142CF-EA3C-49D4-821F-335838995EB3}"/>
          </ac:spMkLst>
        </pc:spChg>
        <pc:graphicFrameChg chg="mod">
          <ac:chgData name="Onur Gürbüz" userId="7c57a893-f15e-43da-84ca-f37849d80e54" providerId="ADAL" clId="{9DD57797-D5CE-4606-A2DE-EB2678CFB9E5}" dt="2024-01-05T11:00:19.258" v="516"/>
          <ac:graphicFrameMkLst>
            <pc:docMk/>
            <pc:sldMk cId="1357004948" sldId="273"/>
            <ac:graphicFrameMk id="5" creationId="{955063EB-12B3-4F57-958B-9AF57813DE33}"/>
          </ac:graphicFrameMkLst>
        </pc:graphicFrameChg>
      </pc:sldChg>
      <pc:sldChg chg="modSp">
        <pc:chgData name="Onur Gürbüz" userId="7c57a893-f15e-43da-84ca-f37849d80e54" providerId="ADAL" clId="{9DD57797-D5CE-4606-A2DE-EB2678CFB9E5}" dt="2024-01-08T10:03:20.542" v="530" actId="20577"/>
        <pc:sldMkLst>
          <pc:docMk/>
          <pc:sldMk cId="2081753338" sldId="282"/>
        </pc:sldMkLst>
        <pc:graphicFrameChg chg="mod">
          <ac:chgData name="Onur Gürbüz" userId="7c57a893-f15e-43da-84ca-f37849d80e54" providerId="ADAL" clId="{9DD57797-D5CE-4606-A2DE-EB2678CFB9E5}" dt="2024-01-08T10:03:20.542" v="530" actId="20577"/>
          <ac:graphicFrameMkLst>
            <pc:docMk/>
            <pc:sldMk cId="2081753338" sldId="282"/>
            <ac:graphicFrameMk id="34" creationId="{7E76C336-EBC5-4294-9481-406AA63D39D2}"/>
          </ac:graphicFrameMkLst>
        </pc:graphicFrameChg>
      </pc:sldChg>
      <pc:sldChg chg="modSp mod">
        <pc:chgData name="Onur Gürbüz" userId="7c57a893-f15e-43da-84ca-f37849d80e54" providerId="ADAL" clId="{9DD57797-D5CE-4606-A2DE-EB2678CFB9E5}" dt="2024-01-05T10:23:04.201" v="238" actId="20577"/>
        <pc:sldMkLst>
          <pc:docMk/>
          <pc:sldMk cId="393323955" sldId="283"/>
        </pc:sldMkLst>
        <pc:spChg chg="mod">
          <ac:chgData name="Onur Gürbüz" userId="7c57a893-f15e-43da-84ca-f37849d80e54" providerId="ADAL" clId="{9DD57797-D5CE-4606-A2DE-EB2678CFB9E5}" dt="2024-01-05T10:19:42.026" v="199" actId="20577"/>
          <ac:spMkLst>
            <pc:docMk/>
            <pc:sldMk cId="393323955" sldId="283"/>
            <ac:spMk id="2" creationId="{5757B519-F91C-445A-9ABB-8771D3887B05}"/>
          </ac:spMkLst>
        </pc:spChg>
        <pc:spChg chg="mod">
          <ac:chgData name="Onur Gürbüz" userId="7c57a893-f15e-43da-84ca-f37849d80e54" providerId="ADAL" clId="{9DD57797-D5CE-4606-A2DE-EB2678CFB9E5}" dt="2024-01-05T10:23:04.201" v="238" actId="20577"/>
          <ac:spMkLst>
            <pc:docMk/>
            <pc:sldMk cId="393323955" sldId="283"/>
            <ac:spMk id="3" creationId="{DEB476EA-E4EE-4D38-933B-1E0E626DE87A}"/>
          </ac:spMkLst>
        </pc:spChg>
        <pc:picChg chg="mod">
          <ac:chgData name="Onur Gürbüz" userId="7c57a893-f15e-43da-84ca-f37849d80e54" providerId="ADAL" clId="{9DD57797-D5CE-4606-A2DE-EB2678CFB9E5}" dt="2024-01-05T10:22:37.272" v="228" actId="14826"/>
          <ac:picMkLst>
            <pc:docMk/>
            <pc:sldMk cId="393323955" sldId="283"/>
            <ac:picMk id="1026" creationId="{F65D5343-7E3E-47DD-8ECF-270CF663CFA7}"/>
          </ac:picMkLst>
        </pc:picChg>
      </pc:sldChg>
      <pc:sldChg chg="modSp mod">
        <pc:chgData name="Onur Gürbüz" userId="7c57a893-f15e-43da-84ca-f37849d80e54" providerId="ADAL" clId="{9DD57797-D5CE-4606-A2DE-EB2678CFB9E5}" dt="2024-01-08T10:07:06.248" v="679" actId="20577"/>
        <pc:sldMkLst>
          <pc:docMk/>
          <pc:sldMk cId="3649523807" sldId="284"/>
        </pc:sldMkLst>
        <pc:spChg chg="mod">
          <ac:chgData name="Onur Gürbüz" userId="7c57a893-f15e-43da-84ca-f37849d80e54" providerId="ADAL" clId="{9DD57797-D5CE-4606-A2DE-EB2678CFB9E5}" dt="2024-01-08T10:07:06.248" v="679" actId="20577"/>
          <ac:spMkLst>
            <pc:docMk/>
            <pc:sldMk cId="3649523807" sldId="284"/>
            <ac:spMk id="2" creationId="{5757B519-F91C-445A-9ABB-8771D3887B05}"/>
          </ac:spMkLst>
        </pc:spChg>
        <pc:spChg chg="mod">
          <ac:chgData name="Onur Gürbüz" userId="7c57a893-f15e-43da-84ca-f37849d80e54" providerId="ADAL" clId="{9DD57797-D5CE-4606-A2DE-EB2678CFB9E5}" dt="2024-01-05T10:23:36.523" v="244" actId="20577"/>
          <ac:spMkLst>
            <pc:docMk/>
            <pc:sldMk cId="3649523807" sldId="284"/>
            <ac:spMk id="3" creationId="{DEB476EA-E4EE-4D38-933B-1E0E626DE87A}"/>
          </ac:spMkLst>
        </pc:spChg>
        <pc:picChg chg="mod">
          <ac:chgData name="Onur Gürbüz" userId="7c57a893-f15e-43da-84ca-f37849d80e54" providerId="ADAL" clId="{9DD57797-D5CE-4606-A2DE-EB2678CFB9E5}" dt="2024-01-05T10:23:24.801" v="239" actId="14826"/>
          <ac:picMkLst>
            <pc:docMk/>
            <pc:sldMk cId="3649523807" sldId="284"/>
            <ac:picMk id="1026" creationId="{F65D5343-7E3E-47DD-8ECF-270CF663CFA7}"/>
          </ac:picMkLst>
        </pc:picChg>
      </pc:sldChg>
      <pc:sldChg chg="modSp del mod">
        <pc:chgData name="Onur Gürbüz" userId="7c57a893-f15e-43da-84ca-f37849d80e54" providerId="ADAL" clId="{9DD57797-D5CE-4606-A2DE-EB2678CFB9E5}" dt="2024-01-05T11:01:55.194" v="519" actId="47"/>
        <pc:sldMkLst>
          <pc:docMk/>
          <pc:sldMk cId="548903810" sldId="285"/>
        </pc:sldMkLst>
        <pc:spChg chg="mod">
          <ac:chgData name="Onur Gürbüz" userId="7c57a893-f15e-43da-84ca-f37849d80e54" providerId="ADAL" clId="{9DD57797-D5CE-4606-A2DE-EB2678CFB9E5}" dt="2024-01-05T11:00:28.577" v="518" actId="20577"/>
          <ac:spMkLst>
            <pc:docMk/>
            <pc:sldMk cId="548903810" sldId="285"/>
            <ac:spMk id="4" creationId="{FF298E00-4176-442B-B2C8-6EF32A69365E}"/>
          </ac:spMkLst>
        </pc:spChg>
      </pc:sldChg>
      <pc:sldChg chg="del">
        <pc:chgData name="Onur Gürbüz" userId="7c57a893-f15e-43da-84ca-f37849d80e54" providerId="ADAL" clId="{9DD57797-D5CE-4606-A2DE-EB2678CFB9E5}" dt="2024-01-05T11:01:56.255" v="520" actId="47"/>
        <pc:sldMkLst>
          <pc:docMk/>
          <pc:sldMk cId="1442090515" sldId="286"/>
        </pc:sldMkLst>
      </pc:sldChg>
      <pc:sldChg chg="delSp modSp add mod setBg delDesignElem">
        <pc:chgData name="Onur Gürbüz" userId="7c57a893-f15e-43da-84ca-f37849d80e54" providerId="ADAL" clId="{9DD57797-D5CE-4606-A2DE-EB2678CFB9E5}" dt="2024-01-08T10:07:10.182" v="680" actId="20577"/>
        <pc:sldMkLst>
          <pc:docMk/>
          <pc:sldMk cId="3807603569" sldId="287"/>
        </pc:sldMkLst>
        <pc:spChg chg="mod">
          <ac:chgData name="Onur Gürbüz" userId="7c57a893-f15e-43da-84ca-f37849d80e54" providerId="ADAL" clId="{9DD57797-D5CE-4606-A2DE-EB2678CFB9E5}" dt="2024-01-08T10:07:10.182" v="680" actId="20577"/>
          <ac:spMkLst>
            <pc:docMk/>
            <pc:sldMk cId="3807603569" sldId="287"/>
            <ac:spMk id="2" creationId="{5757B519-F91C-445A-9ABB-8771D3887B05}"/>
          </ac:spMkLst>
        </pc:spChg>
        <pc:spChg chg="mod">
          <ac:chgData name="Onur Gürbüz" userId="7c57a893-f15e-43da-84ca-f37849d80e54" providerId="ADAL" clId="{9DD57797-D5CE-4606-A2DE-EB2678CFB9E5}" dt="2024-01-05T10:24:21.034" v="262" actId="27636"/>
          <ac:spMkLst>
            <pc:docMk/>
            <pc:sldMk cId="3807603569" sldId="287"/>
            <ac:spMk id="3" creationId="{DEB476EA-E4EE-4D38-933B-1E0E626DE87A}"/>
          </ac:spMkLst>
        </pc:spChg>
        <pc:spChg chg="del">
          <ac:chgData name="Onur Gürbüz" userId="7c57a893-f15e-43da-84ca-f37849d80e54" providerId="ADAL" clId="{9DD57797-D5CE-4606-A2DE-EB2678CFB9E5}" dt="2024-01-05T10:23:43.439" v="246"/>
          <ac:spMkLst>
            <pc:docMk/>
            <pc:sldMk cId="3807603569" sldId="287"/>
            <ac:spMk id="71" creationId="{4F7EBAE4-9945-4473-9E34-B2C66EA0F03D}"/>
          </ac:spMkLst>
        </pc:spChg>
        <pc:spChg chg="del">
          <ac:chgData name="Onur Gürbüz" userId="7c57a893-f15e-43da-84ca-f37849d80e54" providerId="ADAL" clId="{9DD57797-D5CE-4606-A2DE-EB2678CFB9E5}" dt="2024-01-05T10:23:43.439" v="246"/>
          <ac:spMkLst>
            <pc:docMk/>
            <pc:sldMk cId="3807603569" sldId="287"/>
            <ac:spMk id="73" creationId="{70BEB1E7-2F88-40BC-B73D-42E5B6F80BFC}"/>
          </ac:spMkLst>
        </pc:spChg>
        <pc:spChg chg="del">
          <ac:chgData name="Onur Gürbüz" userId="7c57a893-f15e-43da-84ca-f37849d80e54" providerId="ADAL" clId="{9DD57797-D5CE-4606-A2DE-EB2678CFB9E5}" dt="2024-01-05T10:23:43.439" v="246"/>
          <ac:spMkLst>
            <pc:docMk/>
            <pc:sldMk cId="3807603569" sldId="287"/>
            <ac:spMk id="75" creationId="{A7B99495-F43F-4D80-A44F-2CB4764EB90B}"/>
          </ac:spMkLst>
        </pc:spChg>
        <pc:picChg chg="mod">
          <ac:chgData name="Onur Gürbüz" userId="7c57a893-f15e-43da-84ca-f37849d80e54" providerId="ADAL" clId="{9DD57797-D5CE-4606-A2DE-EB2678CFB9E5}" dt="2024-01-05T10:24:10.691" v="255" actId="14826"/>
          <ac:picMkLst>
            <pc:docMk/>
            <pc:sldMk cId="3807603569" sldId="287"/>
            <ac:picMk id="1026" creationId="{F65D5343-7E3E-47DD-8ECF-270CF663CFA7}"/>
          </ac:picMkLst>
        </pc:picChg>
      </pc:sldChg>
      <pc:sldChg chg="modSp add mod">
        <pc:chgData name="Onur Gürbüz" userId="7c57a893-f15e-43da-84ca-f37849d80e54" providerId="ADAL" clId="{9DD57797-D5CE-4606-A2DE-EB2678CFB9E5}" dt="2024-01-08T10:07:13.093" v="681" actId="20577"/>
        <pc:sldMkLst>
          <pc:docMk/>
          <pc:sldMk cId="1536445463" sldId="288"/>
        </pc:sldMkLst>
        <pc:spChg chg="mod">
          <ac:chgData name="Onur Gürbüz" userId="7c57a893-f15e-43da-84ca-f37849d80e54" providerId="ADAL" clId="{9DD57797-D5CE-4606-A2DE-EB2678CFB9E5}" dt="2024-01-08T10:07:13.093" v="681" actId="20577"/>
          <ac:spMkLst>
            <pc:docMk/>
            <pc:sldMk cId="1536445463" sldId="288"/>
            <ac:spMk id="2" creationId="{5757B519-F91C-445A-9ABB-8771D3887B05}"/>
          </ac:spMkLst>
        </pc:spChg>
        <pc:spChg chg="mod">
          <ac:chgData name="Onur Gürbüz" userId="7c57a893-f15e-43da-84ca-f37849d80e54" providerId="ADAL" clId="{9DD57797-D5CE-4606-A2DE-EB2678CFB9E5}" dt="2024-01-05T10:25:13.777" v="299" actId="20577"/>
          <ac:spMkLst>
            <pc:docMk/>
            <pc:sldMk cId="1536445463" sldId="288"/>
            <ac:spMk id="3" creationId="{DEB476EA-E4EE-4D38-933B-1E0E626DE87A}"/>
          </ac:spMkLst>
        </pc:spChg>
        <pc:picChg chg="mod">
          <ac:chgData name="Onur Gürbüz" userId="7c57a893-f15e-43da-84ca-f37849d80e54" providerId="ADAL" clId="{9DD57797-D5CE-4606-A2DE-EB2678CFB9E5}" dt="2024-01-05T10:25:01.510" v="295" actId="14826"/>
          <ac:picMkLst>
            <pc:docMk/>
            <pc:sldMk cId="1536445463" sldId="288"/>
            <ac:picMk id="1026" creationId="{F65D5343-7E3E-47DD-8ECF-270CF663CFA7}"/>
          </ac:picMkLst>
        </pc:picChg>
      </pc:sldChg>
      <pc:sldChg chg="modSp add mod">
        <pc:chgData name="Onur Gürbüz" userId="7c57a893-f15e-43da-84ca-f37849d80e54" providerId="ADAL" clId="{9DD57797-D5CE-4606-A2DE-EB2678CFB9E5}" dt="2024-01-08T10:07:15.058" v="682" actId="20577"/>
        <pc:sldMkLst>
          <pc:docMk/>
          <pc:sldMk cId="834240843" sldId="289"/>
        </pc:sldMkLst>
        <pc:spChg chg="mod">
          <ac:chgData name="Onur Gürbüz" userId="7c57a893-f15e-43da-84ca-f37849d80e54" providerId="ADAL" clId="{9DD57797-D5CE-4606-A2DE-EB2678CFB9E5}" dt="2024-01-08T10:07:15.058" v="682" actId="20577"/>
          <ac:spMkLst>
            <pc:docMk/>
            <pc:sldMk cId="834240843" sldId="289"/>
            <ac:spMk id="2" creationId="{5757B519-F91C-445A-9ABB-8771D3887B05}"/>
          </ac:spMkLst>
        </pc:spChg>
        <pc:spChg chg="mod">
          <ac:chgData name="Onur Gürbüz" userId="7c57a893-f15e-43da-84ca-f37849d80e54" providerId="ADAL" clId="{9DD57797-D5CE-4606-A2DE-EB2678CFB9E5}" dt="2024-01-05T10:26:17.198" v="317" actId="27636"/>
          <ac:spMkLst>
            <pc:docMk/>
            <pc:sldMk cId="834240843" sldId="289"/>
            <ac:spMk id="3" creationId="{DEB476EA-E4EE-4D38-933B-1E0E626DE87A}"/>
          </ac:spMkLst>
        </pc:spChg>
        <pc:picChg chg="mod">
          <ac:chgData name="Onur Gürbüz" userId="7c57a893-f15e-43da-84ca-f37849d80e54" providerId="ADAL" clId="{9DD57797-D5CE-4606-A2DE-EB2678CFB9E5}" dt="2024-01-05T10:25:54.826" v="305" actId="14826"/>
          <ac:picMkLst>
            <pc:docMk/>
            <pc:sldMk cId="834240843" sldId="289"/>
            <ac:picMk id="1026" creationId="{F65D5343-7E3E-47DD-8ECF-270CF663CFA7}"/>
          </ac:picMkLst>
        </pc:picChg>
      </pc:sldChg>
      <pc:sldChg chg="modSp add mod">
        <pc:chgData name="Onur Gürbüz" userId="7c57a893-f15e-43da-84ca-f37849d80e54" providerId="ADAL" clId="{9DD57797-D5CE-4606-A2DE-EB2678CFB9E5}" dt="2024-01-08T10:07:17.786" v="683" actId="20577"/>
        <pc:sldMkLst>
          <pc:docMk/>
          <pc:sldMk cId="3623646373" sldId="290"/>
        </pc:sldMkLst>
        <pc:spChg chg="mod">
          <ac:chgData name="Onur Gürbüz" userId="7c57a893-f15e-43da-84ca-f37849d80e54" providerId="ADAL" clId="{9DD57797-D5CE-4606-A2DE-EB2678CFB9E5}" dt="2024-01-08T10:07:17.786" v="683" actId="20577"/>
          <ac:spMkLst>
            <pc:docMk/>
            <pc:sldMk cId="3623646373" sldId="290"/>
            <ac:spMk id="2" creationId="{5757B519-F91C-445A-9ABB-8771D3887B05}"/>
          </ac:spMkLst>
        </pc:spChg>
        <pc:spChg chg="mod">
          <ac:chgData name="Onur Gürbüz" userId="7c57a893-f15e-43da-84ca-f37849d80e54" providerId="ADAL" clId="{9DD57797-D5CE-4606-A2DE-EB2678CFB9E5}" dt="2024-01-05T10:27:42.411" v="347" actId="20577"/>
          <ac:spMkLst>
            <pc:docMk/>
            <pc:sldMk cId="3623646373" sldId="290"/>
            <ac:spMk id="3" creationId="{DEB476EA-E4EE-4D38-933B-1E0E626DE87A}"/>
          </ac:spMkLst>
        </pc:spChg>
        <pc:picChg chg="mod">
          <ac:chgData name="Onur Gürbüz" userId="7c57a893-f15e-43da-84ca-f37849d80e54" providerId="ADAL" clId="{9DD57797-D5CE-4606-A2DE-EB2678CFB9E5}" dt="2024-01-05T10:27:30.855" v="341" actId="14826"/>
          <ac:picMkLst>
            <pc:docMk/>
            <pc:sldMk cId="3623646373" sldId="290"/>
            <ac:picMk id="1026" creationId="{F65D5343-7E3E-47DD-8ECF-270CF663CFA7}"/>
          </ac:picMkLst>
        </pc:picChg>
      </pc:sldChg>
      <pc:sldChg chg="modSp add mod">
        <pc:chgData name="Onur Gürbüz" userId="7c57a893-f15e-43da-84ca-f37849d80e54" providerId="ADAL" clId="{9DD57797-D5CE-4606-A2DE-EB2678CFB9E5}" dt="2024-01-08T10:07:20.410" v="685" actId="20577"/>
        <pc:sldMkLst>
          <pc:docMk/>
          <pc:sldMk cId="2469275874" sldId="291"/>
        </pc:sldMkLst>
        <pc:spChg chg="mod">
          <ac:chgData name="Onur Gürbüz" userId="7c57a893-f15e-43da-84ca-f37849d80e54" providerId="ADAL" clId="{9DD57797-D5CE-4606-A2DE-EB2678CFB9E5}" dt="2024-01-08T10:07:20.410" v="685" actId="20577"/>
          <ac:spMkLst>
            <pc:docMk/>
            <pc:sldMk cId="2469275874" sldId="291"/>
            <ac:spMk id="2" creationId="{5757B519-F91C-445A-9ABB-8771D3887B05}"/>
          </ac:spMkLst>
        </pc:spChg>
        <pc:spChg chg="mod">
          <ac:chgData name="Onur Gürbüz" userId="7c57a893-f15e-43da-84ca-f37849d80e54" providerId="ADAL" clId="{9DD57797-D5CE-4606-A2DE-EB2678CFB9E5}" dt="2024-01-05T10:28:36.865" v="361" actId="20577"/>
          <ac:spMkLst>
            <pc:docMk/>
            <pc:sldMk cId="2469275874" sldId="291"/>
            <ac:spMk id="3" creationId="{DEB476EA-E4EE-4D38-933B-1E0E626DE87A}"/>
          </ac:spMkLst>
        </pc:spChg>
        <pc:picChg chg="mod">
          <ac:chgData name="Onur Gürbüz" userId="7c57a893-f15e-43da-84ca-f37849d80e54" providerId="ADAL" clId="{9DD57797-D5CE-4606-A2DE-EB2678CFB9E5}" dt="2024-01-05T10:28:19.568" v="352" actId="14826"/>
          <ac:picMkLst>
            <pc:docMk/>
            <pc:sldMk cId="2469275874" sldId="291"/>
            <ac:picMk id="1026" creationId="{F65D5343-7E3E-47DD-8ECF-270CF663CFA7}"/>
          </ac:picMkLst>
        </pc:picChg>
      </pc:sldChg>
      <pc:sldChg chg="modSp add mod">
        <pc:chgData name="Onur Gürbüz" userId="7c57a893-f15e-43da-84ca-f37849d80e54" providerId="ADAL" clId="{9DD57797-D5CE-4606-A2DE-EB2678CFB9E5}" dt="2024-01-08T10:07:24.221" v="686" actId="20577"/>
        <pc:sldMkLst>
          <pc:docMk/>
          <pc:sldMk cId="1173336741" sldId="292"/>
        </pc:sldMkLst>
        <pc:spChg chg="mod">
          <ac:chgData name="Onur Gürbüz" userId="7c57a893-f15e-43da-84ca-f37849d80e54" providerId="ADAL" clId="{9DD57797-D5CE-4606-A2DE-EB2678CFB9E5}" dt="2024-01-08T10:07:24.221" v="686" actId="20577"/>
          <ac:spMkLst>
            <pc:docMk/>
            <pc:sldMk cId="1173336741" sldId="292"/>
            <ac:spMk id="2" creationId="{5757B519-F91C-445A-9ABB-8771D3887B05}"/>
          </ac:spMkLst>
        </pc:spChg>
        <pc:spChg chg="mod">
          <ac:chgData name="Onur Gürbüz" userId="7c57a893-f15e-43da-84ca-f37849d80e54" providerId="ADAL" clId="{9DD57797-D5CE-4606-A2DE-EB2678CFB9E5}" dt="2024-01-05T10:29:51.991" v="385" actId="20577"/>
          <ac:spMkLst>
            <pc:docMk/>
            <pc:sldMk cId="1173336741" sldId="292"/>
            <ac:spMk id="3" creationId="{DEB476EA-E4EE-4D38-933B-1E0E626DE87A}"/>
          </ac:spMkLst>
        </pc:spChg>
        <pc:picChg chg="mod">
          <ac:chgData name="Onur Gürbüz" userId="7c57a893-f15e-43da-84ca-f37849d80e54" providerId="ADAL" clId="{9DD57797-D5CE-4606-A2DE-EB2678CFB9E5}" dt="2024-01-05T10:29:36.289" v="375" actId="14826"/>
          <ac:picMkLst>
            <pc:docMk/>
            <pc:sldMk cId="1173336741" sldId="292"/>
            <ac:picMk id="1026" creationId="{F65D5343-7E3E-47DD-8ECF-270CF663CFA7}"/>
          </ac:picMkLst>
        </pc:picChg>
      </pc:sldChg>
      <pc:sldChg chg="modSp add mod">
        <pc:chgData name="Onur Gürbüz" userId="7c57a893-f15e-43da-84ca-f37849d80e54" providerId="ADAL" clId="{9DD57797-D5CE-4606-A2DE-EB2678CFB9E5}" dt="2024-01-05T10:32:43.190" v="401" actId="20577"/>
        <pc:sldMkLst>
          <pc:docMk/>
          <pc:sldMk cId="1609937282" sldId="293"/>
        </pc:sldMkLst>
        <pc:spChg chg="mod">
          <ac:chgData name="Onur Gürbüz" userId="7c57a893-f15e-43da-84ca-f37849d80e54" providerId="ADAL" clId="{9DD57797-D5CE-4606-A2DE-EB2678CFB9E5}" dt="2024-01-05T10:30:24.783" v="390"/>
          <ac:spMkLst>
            <pc:docMk/>
            <pc:sldMk cId="1609937282" sldId="293"/>
            <ac:spMk id="2" creationId="{5757B519-F91C-445A-9ABB-8771D3887B05}"/>
          </ac:spMkLst>
        </pc:spChg>
        <pc:spChg chg="mod">
          <ac:chgData name="Onur Gürbüz" userId="7c57a893-f15e-43da-84ca-f37849d80e54" providerId="ADAL" clId="{9DD57797-D5CE-4606-A2DE-EB2678CFB9E5}" dt="2024-01-05T10:32:43.190" v="401" actId="20577"/>
          <ac:spMkLst>
            <pc:docMk/>
            <pc:sldMk cId="1609937282" sldId="293"/>
            <ac:spMk id="3" creationId="{DEB476EA-E4EE-4D38-933B-1E0E626DE87A}"/>
          </ac:spMkLst>
        </pc:spChg>
        <pc:picChg chg="mod">
          <ac:chgData name="Onur Gürbüz" userId="7c57a893-f15e-43da-84ca-f37849d80e54" providerId="ADAL" clId="{9DD57797-D5CE-4606-A2DE-EB2678CFB9E5}" dt="2024-01-05T10:32:33.026" v="396" actId="14826"/>
          <ac:picMkLst>
            <pc:docMk/>
            <pc:sldMk cId="1609937282" sldId="293"/>
            <ac:picMk id="1026" creationId="{F65D5343-7E3E-47DD-8ECF-270CF663CFA7}"/>
          </ac:picMkLst>
        </pc:picChg>
      </pc:sldChg>
      <pc:sldChg chg="add del">
        <pc:chgData name="Onur Gürbüz" userId="7c57a893-f15e-43da-84ca-f37849d80e54" providerId="ADAL" clId="{9DD57797-D5CE-4606-A2DE-EB2678CFB9E5}" dt="2024-01-05T10:29:17.947" v="369"/>
        <pc:sldMkLst>
          <pc:docMk/>
          <pc:sldMk cId="2267036630" sldId="293"/>
        </pc:sldMkLst>
      </pc:sldChg>
      <pc:sldChg chg="modSp add mod">
        <pc:chgData name="Onur Gürbüz" userId="7c57a893-f15e-43da-84ca-f37849d80e54" providerId="ADAL" clId="{9DD57797-D5CE-4606-A2DE-EB2678CFB9E5}" dt="2024-01-08T10:07:26.672" v="687" actId="20577"/>
        <pc:sldMkLst>
          <pc:docMk/>
          <pc:sldMk cId="1730790440" sldId="294"/>
        </pc:sldMkLst>
        <pc:spChg chg="mod">
          <ac:chgData name="Onur Gürbüz" userId="7c57a893-f15e-43da-84ca-f37849d80e54" providerId="ADAL" clId="{9DD57797-D5CE-4606-A2DE-EB2678CFB9E5}" dt="2024-01-08T10:07:26.672" v="687" actId="20577"/>
          <ac:spMkLst>
            <pc:docMk/>
            <pc:sldMk cId="1730790440" sldId="294"/>
            <ac:spMk id="2" creationId="{5757B519-F91C-445A-9ABB-8771D3887B05}"/>
          </ac:spMkLst>
        </pc:spChg>
        <pc:spChg chg="mod">
          <ac:chgData name="Onur Gürbüz" userId="7c57a893-f15e-43da-84ca-f37849d80e54" providerId="ADAL" clId="{9DD57797-D5CE-4606-A2DE-EB2678CFB9E5}" dt="2024-01-05T10:33:40.045" v="421" actId="27636"/>
          <ac:spMkLst>
            <pc:docMk/>
            <pc:sldMk cId="1730790440" sldId="294"/>
            <ac:spMk id="3" creationId="{DEB476EA-E4EE-4D38-933B-1E0E626DE87A}"/>
          </ac:spMkLst>
        </pc:spChg>
        <pc:picChg chg="mod">
          <ac:chgData name="Onur Gürbüz" userId="7c57a893-f15e-43da-84ca-f37849d80e54" providerId="ADAL" clId="{9DD57797-D5CE-4606-A2DE-EB2678CFB9E5}" dt="2024-01-05T10:33:28.298" v="416" actId="14826"/>
          <ac:picMkLst>
            <pc:docMk/>
            <pc:sldMk cId="1730790440" sldId="294"/>
            <ac:picMk id="1026" creationId="{F65D5343-7E3E-47DD-8ECF-270CF663CFA7}"/>
          </ac:picMkLst>
        </pc:picChg>
      </pc:sldChg>
      <pc:sldChg chg="delSp modSp add mod setBg delDesignElem">
        <pc:chgData name="Onur Gürbüz" userId="7c57a893-f15e-43da-84ca-f37849d80e54" providerId="ADAL" clId="{9DD57797-D5CE-4606-A2DE-EB2678CFB9E5}" dt="2024-01-05T11:00:20.916" v="517" actId="108"/>
        <pc:sldMkLst>
          <pc:docMk/>
          <pc:sldMk cId="2260601364" sldId="295"/>
        </pc:sldMkLst>
        <pc:spChg chg="mod">
          <ac:chgData name="Onur Gürbüz" userId="7c57a893-f15e-43da-84ca-f37849d80e54" providerId="ADAL" clId="{9DD57797-D5CE-4606-A2DE-EB2678CFB9E5}" dt="2024-01-05T10:59:39.626" v="479"/>
          <ac:spMkLst>
            <pc:docMk/>
            <pc:sldMk cId="2260601364" sldId="295"/>
            <ac:spMk id="2" creationId="{3EF142CF-EA3C-49D4-821F-335838995EB3}"/>
          </ac:spMkLst>
        </pc:spChg>
        <pc:spChg chg="del">
          <ac:chgData name="Onur Gürbüz" userId="7c57a893-f15e-43da-84ca-f37849d80e54" providerId="ADAL" clId="{9DD57797-D5CE-4606-A2DE-EB2678CFB9E5}" dt="2024-01-05T10:35:48.583" v="425"/>
          <ac:spMkLst>
            <pc:docMk/>
            <pc:sldMk cId="2260601364" sldId="295"/>
            <ac:spMk id="36" creationId="{9D8233B0-41B5-4D9A-AEEC-13DB66A8C9B5}"/>
          </ac:spMkLst>
        </pc:spChg>
        <pc:spChg chg="del">
          <ac:chgData name="Onur Gürbüz" userId="7c57a893-f15e-43da-84ca-f37849d80e54" providerId="ADAL" clId="{9DD57797-D5CE-4606-A2DE-EB2678CFB9E5}" dt="2024-01-05T10:35:48.583" v="425"/>
          <ac:spMkLst>
            <pc:docMk/>
            <pc:sldMk cId="2260601364" sldId="295"/>
            <ac:spMk id="40" creationId="{E659831F-0D9A-4C63-9EBB-8435B85A440F}"/>
          </ac:spMkLst>
        </pc:spChg>
        <pc:grpChg chg="del">
          <ac:chgData name="Onur Gürbüz" userId="7c57a893-f15e-43da-84ca-f37849d80e54" providerId="ADAL" clId="{9DD57797-D5CE-4606-A2DE-EB2678CFB9E5}" dt="2024-01-05T10:35:48.583" v="425"/>
          <ac:grpSpMkLst>
            <pc:docMk/>
            <pc:sldMk cId="2260601364" sldId="295"/>
            <ac:grpSpMk id="37" creationId="{28FAF094-D087-493F-8DF9-A486C2D6BBAA}"/>
          </ac:grpSpMkLst>
        </pc:grpChg>
        <pc:graphicFrameChg chg="mod">
          <ac:chgData name="Onur Gürbüz" userId="7c57a893-f15e-43da-84ca-f37849d80e54" providerId="ADAL" clId="{9DD57797-D5CE-4606-A2DE-EB2678CFB9E5}" dt="2024-01-05T11:00:20.916" v="517" actId="108"/>
          <ac:graphicFrameMkLst>
            <pc:docMk/>
            <pc:sldMk cId="2260601364" sldId="295"/>
            <ac:graphicFrameMk id="5" creationId="{955063EB-12B3-4F57-958B-9AF57813DE33}"/>
          </ac:graphicFrameMkLst>
        </pc:graphicFrameChg>
      </pc:sldChg>
      <pc:sldChg chg="delSp add setBg delDesignElem">
        <pc:chgData name="Onur Gürbüz" userId="7c57a893-f15e-43da-84ca-f37849d80e54" providerId="ADAL" clId="{9DD57797-D5CE-4606-A2DE-EB2678CFB9E5}" dt="2024-01-05T11:02:08.189" v="522"/>
        <pc:sldMkLst>
          <pc:docMk/>
          <pc:sldMk cId="479725987" sldId="296"/>
        </pc:sldMkLst>
        <pc:spChg chg="del">
          <ac:chgData name="Onur Gürbüz" userId="7c57a893-f15e-43da-84ca-f37849d80e54" providerId="ADAL" clId="{9DD57797-D5CE-4606-A2DE-EB2678CFB9E5}" dt="2024-01-05T11:02:08.189" v="522"/>
          <ac:spMkLst>
            <pc:docMk/>
            <pc:sldMk cId="479725987" sldId="296"/>
            <ac:spMk id="36" creationId="{9D8233B0-41B5-4D9A-AEEC-13DB66A8C9B5}"/>
          </ac:spMkLst>
        </pc:spChg>
        <pc:spChg chg="del">
          <ac:chgData name="Onur Gürbüz" userId="7c57a893-f15e-43da-84ca-f37849d80e54" providerId="ADAL" clId="{9DD57797-D5CE-4606-A2DE-EB2678CFB9E5}" dt="2024-01-05T11:02:08.189" v="522"/>
          <ac:spMkLst>
            <pc:docMk/>
            <pc:sldMk cId="479725987" sldId="296"/>
            <ac:spMk id="40" creationId="{E659831F-0D9A-4C63-9EBB-8435B85A440F}"/>
          </ac:spMkLst>
        </pc:spChg>
        <pc:grpChg chg="del">
          <ac:chgData name="Onur Gürbüz" userId="7c57a893-f15e-43da-84ca-f37849d80e54" providerId="ADAL" clId="{9DD57797-D5CE-4606-A2DE-EB2678CFB9E5}" dt="2024-01-05T11:02:08.189" v="522"/>
          <ac:grpSpMkLst>
            <pc:docMk/>
            <pc:sldMk cId="479725987" sldId="296"/>
            <ac:grpSpMk id="37" creationId="{28FAF094-D087-493F-8DF9-A486C2D6BBAA}"/>
          </ac:grpSpMkLst>
        </pc:grpChg>
      </pc:sldChg>
      <pc:sldChg chg="delSp add del setBg delDesignElem">
        <pc:chgData name="Onur Gürbüz" userId="7c57a893-f15e-43da-84ca-f37849d80e54" providerId="ADAL" clId="{9DD57797-D5CE-4606-A2DE-EB2678CFB9E5}" dt="2024-01-05T10:36:27.660" v="428" actId="47"/>
        <pc:sldMkLst>
          <pc:docMk/>
          <pc:sldMk cId="1991857831" sldId="296"/>
        </pc:sldMkLst>
        <pc:spChg chg="del">
          <ac:chgData name="Onur Gürbüz" userId="7c57a893-f15e-43da-84ca-f37849d80e54" providerId="ADAL" clId="{9DD57797-D5CE-4606-A2DE-EB2678CFB9E5}" dt="2024-01-05T10:35:48.780" v="427"/>
          <ac:spMkLst>
            <pc:docMk/>
            <pc:sldMk cId="1991857831" sldId="296"/>
            <ac:spMk id="36" creationId="{9D8233B0-41B5-4D9A-AEEC-13DB66A8C9B5}"/>
          </ac:spMkLst>
        </pc:spChg>
        <pc:spChg chg="del">
          <ac:chgData name="Onur Gürbüz" userId="7c57a893-f15e-43da-84ca-f37849d80e54" providerId="ADAL" clId="{9DD57797-D5CE-4606-A2DE-EB2678CFB9E5}" dt="2024-01-05T10:35:48.780" v="427"/>
          <ac:spMkLst>
            <pc:docMk/>
            <pc:sldMk cId="1991857831" sldId="296"/>
            <ac:spMk id="40" creationId="{E659831F-0D9A-4C63-9EBB-8435B85A440F}"/>
          </ac:spMkLst>
        </pc:spChg>
        <pc:grpChg chg="del">
          <ac:chgData name="Onur Gürbüz" userId="7c57a893-f15e-43da-84ca-f37849d80e54" providerId="ADAL" clId="{9DD57797-D5CE-4606-A2DE-EB2678CFB9E5}" dt="2024-01-05T10:35:48.780" v="427"/>
          <ac:grpSpMkLst>
            <pc:docMk/>
            <pc:sldMk cId="1991857831" sldId="296"/>
            <ac:grpSpMk id="37" creationId="{28FAF094-D087-493F-8DF9-A486C2D6BBAA}"/>
          </ac:grpSpMkLst>
        </pc:grpChg>
      </pc:sldChg>
      <pc:sldChg chg="modSp add mod">
        <pc:chgData name="Onur Gürbüz" userId="7c57a893-f15e-43da-84ca-f37849d80e54" providerId="ADAL" clId="{9DD57797-D5CE-4606-A2DE-EB2678CFB9E5}" dt="2024-01-08T10:06:33.465" v="678" actId="20577"/>
        <pc:sldMkLst>
          <pc:docMk/>
          <pc:sldMk cId="2145973415" sldId="298"/>
        </pc:sldMkLst>
        <pc:spChg chg="mod">
          <ac:chgData name="Onur Gürbüz" userId="7c57a893-f15e-43da-84ca-f37849d80e54" providerId="ADAL" clId="{9DD57797-D5CE-4606-A2DE-EB2678CFB9E5}" dt="2024-01-08T10:05:49.187" v="668" actId="20577"/>
          <ac:spMkLst>
            <pc:docMk/>
            <pc:sldMk cId="2145973415" sldId="298"/>
            <ac:spMk id="2" creationId="{5757B519-F91C-445A-9ABB-8771D3887B05}"/>
          </ac:spMkLst>
        </pc:spChg>
        <pc:spChg chg="mod">
          <ac:chgData name="Onur Gürbüz" userId="7c57a893-f15e-43da-84ca-f37849d80e54" providerId="ADAL" clId="{9DD57797-D5CE-4606-A2DE-EB2678CFB9E5}" dt="2024-01-08T10:06:33.465" v="678" actId="20577"/>
          <ac:spMkLst>
            <pc:docMk/>
            <pc:sldMk cId="2145973415" sldId="298"/>
            <ac:spMk id="3" creationId="{DEB476EA-E4EE-4D38-933B-1E0E626DE87A}"/>
          </ac:spMkLst>
        </pc:spChg>
        <pc:picChg chg="mod">
          <ac:chgData name="Onur Gürbüz" userId="7c57a893-f15e-43da-84ca-f37849d80e54" providerId="ADAL" clId="{9DD57797-D5CE-4606-A2DE-EB2678CFB9E5}" dt="2024-01-08T10:05:59.426" v="669" actId="14826"/>
          <ac:picMkLst>
            <pc:docMk/>
            <pc:sldMk cId="2145973415" sldId="298"/>
            <ac:picMk id="1026" creationId="{F65D5343-7E3E-47DD-8ECF-270CF663CFA7}"/>
          </ac:picMkLst>
        </pc:picChg>
      </pc:sldChg>
      <pc:sldChg chg="add">
        <pc:chgData name="Onur Gürbüz" userId="7c57a893-f15e-43da-84ca-f37849d80e54" providerId="ADAL" clId="{9DD57797-D5CE-4606-A2DE-EB2678CFB9E5}" dt="2024-01-08T10:08:05.331" v="688" actId="2890"/>
        <pc:sldMkLst>
          <pc:docMk/>
          <pc:sldMk cId="1444237713" sldId="299"/>
        </pc:sldMkLst>
      </pc:sldChg>
      <pc:sldChg chg="modSp add mod">
        <pc:chgData name="Onur Gürbüz" userId="7c57a893-f15e-43da-84ca-f37849d80e54" providerId="ADAL" clId="{9DD57797-D5CE-4606-A2DE-EB2678CFB9E5}" dt="2024-01-08T10:42:59.968" v="954" actId="14826"/>
        <pc:sldMkLst>
          <pc:docMk/>
          <pc:sldMk cId="287254440" sldId="300"/>
        </pc:sldMkLst>
        <pc:spChg chg="mod">
          <ac:chgData name="Onur Gürbüz" userId="7c57a893-f15e-43da-84ca-f37849d80e54" providerId="ADAL" clId="{9DD57797-D5CE-4606-A2DE-EB2678CFB9E5}" dt="2024-01-08T10:08:38.161" v="752" actId="20577"/>
          <ac:spMkLst>
            <pc:docMk/>
            <pc:sldMk cId="287254440" sldId="300"/>
            <ac:spMk id="2" creationId="{5757B519-F91C-445A-9ABB-8771D3887B05}"/>
          </ac:spMkLst>
        </pc:spChg>
        <pc:spChg chg="mod">
          <ac:chgData name="Onur Gürbüz" userId="7c57a893-f15e-43da-84ca-f37849d80e54" providerId="ADAL" clId="{9DD57797-D5CE-4606-A2DE-EB2678CFB9E5}" dt="2024-01-08T10:10:35.534" v="953" actId="20577"/>
          <ac:spMkLst>
            <pc:docMk/>
            <pc:sldMk cId="287254440" sldId="300"/>
            <ac:spMk id="3" creationId="{DEB476EA-E4EE-4D38-933B-1E0E626DE87A}"/>
          </ac:spMkLst>
        </pc:spChg>
        <pc:picChg chg="mod">
          <ac:chgData name="Onur Gürbüz" userId="7c57a893-f15e-43da-84ca-f37849d80e54" providerId="ADAL" clId="{9DD57797-D5CE-4606-A2DE-EB2678CFB9E5}" dt="2024-01-08T10:42:59.968" v="954" actId="14826"/>
          <ac:picMkLst>
            <pc:docMk/>
            <pc:sldMk cId="287254440" sldId="300"/>
            <ac:picMk id="1026" creationId="{F65D5343-7E3E-47DD-8ECF-270CF663CFA7}"/>
          </ac:picMkLst>
        </pc:picChg>
      </pc:sldChg>
    </pc:docChg>
  </pc:docChgLst>
  <pc:docChgLst>
    <pc:chgData name="Onur Gürbüz" userId="7c57a893-f15e-43da-84ca-f37849d80e54" providerId="ADAL" clId="{B7C1B280-17DB-4EBF-ABBB-1372308129ED}"/>
    <pc:docChg chg="undo redo custSel addSld delSld modSld sldOrd">
      <pc:chgData name="Onur Gürbüz" userId="7c57a893-f15e-43da-84ca-f37849d80e54" providerId="ADAL" clId="{B7C1B280-17DB-4EBF-ABBB-1372308129ED}" dt="2023-05-31T11:09:18.036" v="277" actId="20577"/>
      <pc:docMkLst>
        <pc:docMk/>
      </pc:docMkLst>
      <pc:sldChg chg="modSp mod">
        <pc:chgData name="Onur Gürbüz" userId="7c57a893-f15e-43da-84ca-f37849d80e54" providerId="ADAL" clId="{B7C1B280-17DB-4EBF-ABBB-1372308129ED}" dt="2023-05-31T08:22:08.293" v="3" actId="20577"/>
        <pc:sldMkLst>
          <pc:docMk/>
          <pc:sldMk cId="1911431690" sldId="256"/>
        </pc:sldMkLst>
        <pc:spChg chg="mod">
          <ac:chgData name="Onur Gürbüz" userId="7c57a893-f15e-43da-84ca-f37849d80e54" providerId="ADAL" clId="{B7C1B280-17DB-4EBF-ABBB-1372308129ED}" dt="2023-05-31T08:22:08.293" v="3" actId="20577"/>
          <ac:spMkLst>
            <pc:docMk/>
            <pc:sldMk cId="1911431690" sldId="256"/>
            <ac:spMk id="3" creationId="{F2EDFDAE-7D4B-43C5-9886-7ACC0D4A0ECF}"/>
          </ac:spMkLst>
        </pc:spChg>
      </pc:sldChg>
      <pc:sldChg chg="addSp delSp modSp mod setClrOvrMap">
        <pc:chgData name="Onur Gürbüz" userId="7c57a893-f15e-43da-84ca-f37849d80e54" providerId="ADAL" clId="{B7C1B280-17DB-4EBF-ABBB-1372308129ED}" dt="2023-05-31T10:58:18.525" v="163" actId="20577"/>
        <pc:sldMkLst>
          <pc:docMk/>
          <pc:sldMk cId="2096064082" sldId="257"/>
        </pc:sldMkLst>
        <pc:spChg chg="mod">
          <ac:chgData name="Onur Gürbüz" userId="7c57a893-f15e-43da-84ca-f37849d80e54" providerId="ADAL" clId="{B7C1B280-17DB-4EBF-ABBB-1372308129ED}" dt="2023-05-31T10:57:02.495" v="153" actId="26606"/>
          <ac:spMkLst>
            <pc:docMk/>
            <pc:sldMk cId="2096064082" sldId="257"/>
            <ac:spMk id="2" creationId="{5757B519-F91C-445A-9ABB-8771D3887B05}"/>
          </ac:spMkLst>
        </pc:spChg>
        <pc:spChg chg="mod">
          <ac:chgData name="Onur Gürbüz" userId="7c57a893-f15e-43da-84ca-f37849d80e54" providerId="ADAL" clId="{B7C1B280-17DB-4EBF-ABBB-1372308129ED}" dt="2023-05-31T10:58:18.525" v="163" actId="20577"/>
          <ac:spMkLst>
            <pc:docMk/>
            <pc:sldMk cId="2096064082" sldId="257"/>
            <ac:spMk id="3" creationId="{DEB476EA-E4EE-4D38-933B-1E0E626DE87A}"/>
          </ac:spMkLst>
        </pc:spChg>
        <pc:spChg chg="add del">
          <ac:chgData name="Onur Gürbüz" userId="7c57a893-f15e-43da-84ca-f37849d80e54" providerId="ADAL" clId="{B7C1B280-17DB-4EBF-ABBB-1372308129ED}" dt="2023-05-31T10:57:02.495" v="153" actId="26606"/>
          <ac:spMkLst>
            <pc:docMk/>
            <pc:sldMk cId="2096064082" sldId="257"/>
            <ac:spMk id="71" creationId="{4F7EBAE4-9945-4473-9E34-B2C66EA0F03D}"/>
          </ac:spMkLst>
        </pc:spChg>
        <pc:spChg chg="add del">
          <ac:chgData name="Onur Gürbüz" userId="7c57a893-f15e-43da-84ca-f37849d80e54" providerId="ADAL" clId="{B7C1B280-17DB-4EBF-ABBB-1372308129ED}" dt="2023-05-31T10:57:02.495" v="153" actId="26606"/>
          <ac:spMkLst>
            <pc:docMk/>
            <pc:sldMk cId="2096064082" sldId="257"/>
            <ac:spMk id="73" creationId="{70BEB1E7-2F88-40BC-B73D-42E5B6F80BFC}"/>
          </ac:spMkLst>
        </pc:spChg>
        <pc:spChg chg="add del">
          <ac:chgData name="Onur Gürbüz" userId="7c57a893-f15e-43da-84ca-f37849d80e54" providerId="ADAL" clId="{B7C1B280-17DB-4EBF-ABBB-1372308129ED}" dt="2023-05-31T10:57:02.495" v="153" actId="26606"/>
          <ac:spMkLst>
            <pc:docMk/>
            <pc:sldMk cId="2096064082" sldId="257"/>
            <ac:spMk id="75" creationId="{A7B99495-F43F-4D80-A44F-2CB4764EB90B}"/>
          </ac:spMkLst>
        </pc:spChg>
        <pc:spChg chg="add del">
          <ac:chgData name="Onur Gürbüz" userId="7c57a893-f15e-43da-84ca-f37849d80e54" providerId="ADAL" clId="{B7C1B280-17DB-4EBF-ABBB-1372308129ED}" dt="2023-05-31T10:57:02.495" v="153" actId="26606"/>
          <ac:spMkLst>
            <pc:docMk/>
            <pc:sldMk cId="2096064082" sldId="257"/>
            <ac:spMk id="1031" creationId="{9AA72BD9-2C5A-4EDC-931F-5AA08EACA0F3}"/>
          </ac:spMkLst>
        </pc:spChg>
        <pc:spChg chg="add del">
          <ac:chgData name="Onur Gürbüz" userId="7c57a893-f15e-43da-84ca-f37849d80e54" providerId="ADAL" clId="{B7C1B280-17DB-4EBF-ABBB-1372308129ED}" dt="2023-05-31T10:57:02.495" v="153" actId="26606"/>
          <ac:spMkLst>
            <pc:docMk/>
            <pc:sldMk cId="2096064082" sldId="257"/>
            <ac:spMk id="1033" creationId="{DD3981AC-7B61-4947-BCF3-F7AA7FA385B9}"/>
          </ac:spMkLst>
        </pc:spChg>
        <pc:spChg chg="add del">
          <ac:chgData name="Onur Gürbüz" userId="7c57a893-f15e-43da-84ca-f37849d80e54" providerId="ADAL" clId="{B7C1B280-17DB-4EBF-ABBB-1372308129ED}" dt="2023-05-31T10:57:02.495" v="153" actId="26606"/>
          <ac:spMkLst>
            <pc:docMk/>
            <pc:sldMk cId="2096064082" sldId="257"/>
            <ac:spMk id="1035" creationId="{55D4142C-5077-457F-A6AD-3FECFDB39685}"/>
          </ac:spMkLst>
        </pc:spChg>
        <pc:spChg chg="add del">
          <ac:chgData name="Onur Gürbüz" userId="7c57a893-f15e-43da-84ca-f37849d80e54" providerId="ADAL" clId="{B7C1B280-17DB-4EBF-ABBB-1372308129ED}" dt="2023-05-31T10:57:02.495" v="153" actId="26606"/>
          <ac:spMkLst>
            <pc:docMk/>
            <pc:sldMk cId="2096064082" sldId="257"/>
            <ac:spMk id="1037" creationId="{7A5F0580-5EE9-419F-96EE-B6529EF6E7D0}"/>
          </ac:spMkLst>
        </pc:spChg>
        <pc:picChg chg="mod ord">
          <ac:chgData name="Onur Gürbüz" userId="7c57a893-f15e-43da-84ca-f37849d80e54" providerId="ADAL" clId="{B7C1B280-17DB-4EBF-ABBB-1372308129ED}" dt="2023-05-31T10:57:02.495" v="153" actId="26606"/>
          <ac:picMkLst>
            <pc:docMk/>
            <pc:sldMk cId="2096064082" sldId="257"/>
            <ac:picMk id="1026" creationId="{F65D5343-7E3E-47DD-8ECF-270CF663CFA7}"/>
          </ac:picMkLst>
        </pc:picChg>
      </pc:sldChg>
      <pc:sldChg chg="modSp mod">
        <pc:chgData name="Onur Gürbüz" userId="7c57a893-f15e-43da-84ca-f37849d80e54" providerId="ADAL" clId="{B7C1B280-17DB-4EBF-ABBB-1372308129ED}" dt="2023-05-31T10:59:17.227" v="169" actId="14826"/>
        <pc:sldMkLst>
          <pc:docMk/>
          <pc:sldMk cId="2707858515" sldId="259"/>
        </pc:sldMkLst>
        <pc:spChg chg="mod">
          <ac:chgData name="Onur Gürbüz" userId="7c57a893-f15e-43da-84ca-f37849d80e54" providerId="ADAL" clId="{B7C1B280-17DB-4EBF-ABBB-1372308129ED}" dt="2023-05-31T10:57:46.169" v="155"/>
          <ac:spMkLst>
            <pc:docMk/>
            <pc:sldMk cId="2707858515" sldId="259"/>
            <ac:spMk id="2" creationId="{5757B519-F91C-445A-9ABB-8771D3887B05}"/>
          </ac:spMkLst>
        </pc:spChg>
        <pc:spChg chg="mod">
          <ac:chgData name="Onur Gürbüz" userId="7c57a893-f15e-43da-84ca-f37849d80e54" providerId="ADAL" clId="{B7C1B280-17DB-4EBF-ABBB-1372308129ED}" dt="2023-05-31T10:58:01.949" v="159" actId="20577"/>
          <ac:spMkLst>
            <pc:docMk/>
            <pc:sldMk cId="2707858515" sldId="259"/>
            <ac:spMk id="3" creationId="{DEB476EA-E4EE-4D38-933B-1E0E626DE87A}"/>
          </ac:spMkLst>
        </pc:spChg>
        <pc:picChg chg="mod">
          <ac:chgData name="Onur Gürbüz" userId="7c57a893-f15e-43da-84ca-f37849d80e54" providerId="ADAL" clId="{B7C1B280-17DB-4EBF-ABBB-1372308129ED}" dt="2023-05-31T10:59:17.227" v="169" actId="14826"/>
          <ac:picMkLst>
            <pc:docMk/>
            <pc:sldMk cId="2707858515" sldId="259"/>
            <ac:picMk id="1026" creationId="{F65D5343-7E3E-47DD-8ECF-270CF663CFA7}"/>
          </ac:picMkLst>
        </pc:picChg>
      </pc:sldChg>
      <pc:sldChg chg="modSp mod">
        <pc:chgData name="Onur Gürbüz" userId="7c57a893-f15e-43da-84ca-f37849d80e54" providerId="ADAL" clId="{B7C1B280-17DB-4EBF-ABBB-1372308129ED}" dt="2023-05-31T08:49:27.139" v="126" actId="20577"/>
        <pc:sldMkLst>
          <pc:docMk/>
          <pc:sldMk cId="3210364440" sldId="260"/>
        </pc:sldMkLst>
        <pc:spChg chg="mod">
          <ac:chgData name="Onur Gürbüz" userId="7c57a893-f15e-43da-84ca-f37849d80e54" providerId="ADAL" clId="{B7C1B280-17DB-4EBF-ABBB-1372308129ED}" dt="2023-05-31T08:49:27.139" v="126" actId="20577"/>
          <ac:spMkLst>
            <pc:docMk/>
            <pc:sldMk cId="3210364440" sldId="260"/>
            <ac:spMk id="5" creationId="{6BF54306-7BCE-4AE4-B946-7607E99BC6EE}"/>
          </ac:spMkLst>
        </pc:spChg>
      </pc:sldChg>
      <pc:sldChg chg="modSp mod">
        <pc:chgData name="Onur Gürbüz" userId="7c57a893-f15e-43da-84ca-f37849d80e54" providerId="ADAL" clId="{B7C1B280-17DB-4EBF-ABBB-1372308129ED}" dt="2023-05-31T11:07:07.245" v="254" actId="6549"/>
        <pc:sldMkLst>
          <pc:docMk/>
          <pc:sldMk cId="34237141" sldId="261"/>
        </pc:sldMkLst>
        <pc:spChg chg="mod">
          <ac:chgData name="Onur Gürbüz" userId="7c57a893-f15e-43da-84ca-f37849d80e54" providerId="ADAL" clId="{B7C1B280-17DB-4EBF-ABBB-1372308129ED}" dt="2023-05-31T11:07:07.245" v="254" actId="6549"/>
          <ac:spMkLst>
            <pc:docMk/>
            <pc:sldMk cId="34237141" sldId="261"/>
            <ac:spMk id="4" creationId="{FF298E00-4176-442B-B2C8-6EF32A69365E}"/>
          </ac:spMkLst>
        </pc:spChg>
      </pc:sldChg>
      <pc:sldChg chg="modSp mod">
        <pc:chgData name="Onur Gürbüz" userId="7c57a893-f15e-43da-84ca-f37849d80e54" providerId="ADAL" clId="{B7C1B280-17DB-4EBF-ABBB-1372308129ED}" dt="2023-05-31T08:49:40.311" v="129" actId="20577"/>
        <pc:sldMkLst>
          <pc:docMk/>
          <pc:sldMk cId="2727918521" sldId="263"/>
        </pc:sldMkLst>
        <pc:spChg chg="mod">
          <ac:chgData name="Onur Gürbüz" userId="7c57a893-f15e-43da-84ca-f37849d80e54" providerId="ADAL" clId="{B7C1B280-17DB-4EBF-ABBB-1372308129ED}" dt="2023-05-31T08:49:40.311" v="129" actId="20577"/>
          <ac:spMkLst>
            <pc:docMk/>
            <pc:sldMk cId="2727918521" sldId="263"/>
            <ac:spMk id="5" creationId="{6BF54306-7BCE-4AE4-B946-7607E99BC6EE}"/>
          </ac:spMkLst>
        </pc:spChg>
      </pc:sldChg>
      <pc:sldChg chg="modSp mod">
        <pc:chgData name="Onur Gürbüz" userId="7c57a893-f15e-43da-84ca-f37849d80e54" providerId="ADAL" clId="{B7C1B280-17DB-4EBF-ABBB-1372308129ED}" dt="2023-05-31T08:49:47.814" v="131" actId="20577"/>
        <pc:sldMkLst>
          <pc:docMk/>
          <pc:sldMk cId="1311768338" sldId="264"/>
        </pc:sldMkLst>
        <pc:spChg chg="mod">
          <ac:chgData name="Onur Gürbüz" userId="7c57a893-f15e-43da-84ca-f37849d80e54" providerId="ADAL" clId="{B7C1B280-17DB-4EBF-ABBB-1372308129ED}" dt="2023-05-31T08:49:47.814" v="131" actId="20577"/>
          <ac:spMkLst>
            <pc:docMk/>
            <pc:sldMk cId="1311768338" sldId="264"/>
            <ac:spMk id="5" creationId="{6BF54306-7BCE-4AE4-B946-7607E99BC6EE}"/>
          </ac:spMkLst>
        </pc:spChg>
      </pc:sldChg>
      <pc:sldChg chg="modSp mod">
        <pc:chgData name="Onur Gürbüz" userId="7c57a893-f15e-43da-84ca-f37849d80e54" providerId="ADAL" clId="{B7C1B280-17DB-4EBF-ABBB-1372308129ED}" dt="2023-05-31T08:49:59.654" v="133" actId="20577"/>
        <pc:sldMkLst>
          <pc:docMk/>
          <pc:sldMk cId="462078058" sldId="265"/>
        </pc:sldMkLst>
        <pc:spChg chg="mod">
          <ac:chgData name="Onur Gürbüz" userId="7c57a893-f15e-43da-84ca-f37849d80e54" providerId="ADAL" clId="{B7C1B280-17DB-4EBF-ABBB-1372308129ED}" dt="2023-05-31T08:49:59.654" v="133" actId="20577"/>
          <ac:spMkLst>
            <pc:docMk/>
            <pc:sldMk cId="462078058" sldId="265"/>
            <ac:spMk id="5" creationId="{6BF54306-7BCE-4AE4-B946-7607E99BC6EE}"/>
          </ac:spMkLst>
        </pc:spChg>
      </pc:sldChg>
      <pc:sldChg chg="modSp del mod">
        <pc:chgData name="Onur Gürbüz" userId="7c57a893-f15e-43da-84ca-f37849d80e54" providerId="ADAL" clId="{B7C1B280-17DB-4EBF-ABBB-1372308129ED}" dt="2023-05-31T08:33:41.686" v="14" actId="2696"/>
        <pc:sldMkLst>
          <pc:docMk/>
          <pc:sldMk cId="3383750032" sldId="266"/>
        </pc:sldMkLst>
        <pc:spChg chg="mod">
          <ac:chgData name="Onur Gürbüz" userId="7c57a893-f15e-43da-84ca-f37849d80e54" providerId="ADAL" clId="{B7C1B280-17DB-4EBF-ABBB-1372308129ED}" dt="2023-05-31T08:32:26.120" v="13" actId="20577"/>
          <ac:spMkLst>
            <pc:docMk/>
            <pc:sldMk cId="3383750032" sldId="266"/>
            <ac:spMk id="2" creationId="{5E83AE5E-C96B-48BC-BDBD-2880F47F4330}"/>
          </ac:spMkLst>
        </pc:spChg>
        <pc:graphicFrameChg chg="modGraphic">
          <ac:chgData name="Onur Gürbüz" userId="7c57a893-f15e-43da-84ca-f37849d80e54" providerId="ADAL" clId="{B7C1B280-17DB-4EBF-ABBB-1372308129ED}" dt="2023-05-31T08:32:23.761" v="11" actId="20577"/>
          <ac:graphicFrameMkLst>
            <pc:docMk/>
            <pc:sldMk cId="3383750032" sldId="266"/>
            <ac:graphicFrameMk id="5" creationId="{A1529E6D-D7A7-45DF-A34A-52E581DC758B}"/>
          </ac:graphicFrameMkLst>
        </pc:graphicFrameChg>
      </pc:sldChg>
      <pc:sldChg chg="modSp mod">
        <pc:chgData name="Onur Gürbüz" userId="7c57a893-f15e-43da-84ca-f37849d80e54" providerId="ADAL" clId="{B7C1B280-17DB-4EBF-ABBB-1372308129ED}" dt="2023-05-31T08:49:19.166" v="122" actId="20577"/>
        <pc:sldMkLst>
          <pc:docMk/>
          <pc:sldMk cId="2110258258" sldId="267"/>
        </pc:sldMkLst>
        <pc:spChg chg="mod">
          <ac:chgData name="Onur Gürbüz" userId="7c57a893-f15e-43da-84ca-f37849d80e54" providerId="ADAL" clId="{B7C1B280-17DB-4EBF-ABBB-1372308129ED}" dt="2023-05-31T08:33:51.037" v="17" actId="121"/>
          <ac:spMkLst>
            <pc:docMk/>
            <pc:sldMk cId="2110258258" sldId="267"/>
            <ac:spMk id="2" creationId="{5E83AE5E-C96B-48BC-BDBD-2880F47F4330}"/>
          </ac:spMkLst>
        </pc:spChg>
        <pc:spChg chg="mod">
          <ac:chgData name="Onur Gürbüz" userId="7c57a893-f15e-43da-84ca-f37849d80e54" providerId="ADAL" clId="{B7C1B280-17DB-4EBF-ABBB-1372308129ED}" dt="2023-05-31T08:48:02.080" v="111" actId="20577"/>
          <ac:spMkLst>
            <pc:docMk/>
            <pc:sldMk cId="2110258258" sldId="267"/>
            <ac:spMk id="6" creationId="{AB0C2B53-20F5-4B75-AF3F-27D4FB99F825}"/>
          </ac:spMkLst>
        </pc:spChg>
        <pc:graphicFrameChg chg="mod modGraphic">
          <ac:chgData name="Onur Gürbüz" userId="7c57a893-f15e-43da-84ca-f37849d80e54" providerId="ADAL" clId="{B7C1B280-17DB-4EBF-ABBB-1372308129ED}" dt="2023-05-31T08:49:19.166" v="122" actId="20577"/>
          <ac:graphicFrameMkLst>
            <pc:docMk/>
            <pc:sldMk cId="2110258258" sldId="267"/>
            <ac:graphicFrameMk id="5" creationId="{A1529E6D-D7A7-45DF-A34A-52E581DC758B}"/>
          </ac:graphicFrameMkLst>
        </pc:graphicFrameChg>
      </pc:sldChg>
      <pc:sldChg chg="modSp mod">
        <pc:chgData name="Onur Gürbüz" userId="7c57a893-f15e-43da-84ca-f37849d80e54" providerId="ADAL" clId="{B7C1B280-17DB-4EBF-ABBB-1372308129ED}" dt="2023-05-31T08:48:50.046" v="115" actId="20577"/>
        <pc:sldMkLst>
          <pc:docMk/>
          <pc:sldMk cId="4151991424" sldId="269"/>
        </pc:sldMkLst>
        <pc:spChg chg="mod">
          <ac:chgData name="Onur Gürbüz" userId="7c57a893-f15e-43da-84ca-f37849d80e54" providerId="ADAL" clId="{B7C1B280-17DB-4EBF-ABBB-1372308129ED}" dt="2023-05-31T08:48:50.046" v="115" actId="20577"/>
          <ac:spMkLst>
            <pc:docMk/>
            <pc:sldMk cId="4151991424" sldId="269"/>
            <ac:spMk id="4" creationId="{FF298E00-4176-442B-B2C8-6EF32A69365E}"/>
          </ac:spMkLst>
        </pc:spChg>
      </pc:sldChg>
      <pc:sldChg chg="modSp mod">
        <pc:chgData name="Onur Gürbüz" userId="7c57a893-f15e-43da-84ca-f37849d80e54" providerId="ADAL" clId="{B7C1B280-17DB-4EBF-ABBB-1372308129ED}" dt="2023-05-31T11:06:56.439" v="253" actId="20577"/>
        <pc:sldMkLst>
          <pc:docMk/>
          <pc:sldMk cId="2868856561" sldId="270"/>
        </pc:sldMkLst>
        <pc:spChg chg="mod">
          <ac:chgData name="Onur Gürbüz" userId="7c57a893-f15e-43da-84ca-f37849d80e54" providerId="ADAL" clId="{B7C1B280-17DB-4EBF-ABBB-1372308129ED}" dt="2023-05-31T11:06:56.439" v="253" actId="20577"/>
          <ac:spMkLst>
            <pc:docMk/>
            <pc:sldMk cId="2868856561" sldId="270"/>
            <ac:spMk id="4" creationId="{FF298E00-4176-442B-B2C8-6EF32A69365E}"/>
          </ac:spMkLst>
        </pc:spChg>
      </pc:sldChg>
      <pc:sldChg chg="del">
        <pc:chgData name="Onur Gürbüz" userId="7c57a893-f15e-43da-84ca-f37849d80e54" providerId="ADAL" clId="{B7C1B280-17DB-4EBF-ABBB-1372308129ED}" dt="2023-05-31T10:58:38.274" v="165" actId="2696"/>
        <pc:sldMkLst>
          <pc:docMk/>
          <pc:sldMk cId="1983510932" sldId="272"/>
        </pc:sldMkLst>
      </pc:sldChg>
      <pc:sldChg chg="modSp mod">
        <pc:chgData name="Onur Gürbüz" userId="7c57a893-f15e-43da-84ca-f37849d80e54" providerId="ADAL" clId="{B7C1B280-17DB-4EBF-ABBB-1372308129ED}" dt="2023-05-31T11:05:57.053" v="231" actId="20577"/>
        <pc:sldMkLst>
          <pc:docMk/>
          <pc:sldMk cId="1357004948" sldId="273"/>
        </pc:sldMkLst>
        <pc:spChg chg="mod">
          <ac:chgData name="Onur Gürbüz" userId="7c57a893-f15e-43da-84ca-f37849d80e54" providerId="ADAL" clId="{B7C1B280-17DB-4EBF-ABBB-1372308129ED}" dt="2023-05-31T11:02:15.386" v="200"/>
          <ac:spMkLst>
            <pc:docMk/>
            <pc:sldMk cId="1357004948" sldId="273"/>
            <ac:spMk id="2" creationId="{3EF142CF-EA3C-49D4-821F-335838995EB3}"/>
          </ac:spMkLst>
        </pc:spChg>
        <pc:graphicFrameChg chg="mod">
          <ac:chgData name="Onur Gürbüz" userId="7c57a893-f15e-43da-84ca-f37849d80e54" providerId="ADAL" clId="{B7C1B280-17DB-4EBF-ABBB-1372308129ED}" dt="2023-05-31T11:05:57.053" v="231" actId="20577"/>
          <ac:graphicFrameMkLst>
            <pc:docMk/>
            <pc:sldMk cId="1357004948" sldId="273"/>
            <ac:graphicFrameMk id="5" creationId="{955063EB-12B3-4F57-958B-9AF57813DE33}"/>
          </ac:graphicFrameMkLst>
        </pc:graphicFrameChg>
      </pc:sldChg>
      <pc:sldChg chg="del">
        <pc:chgData name="Onur Gürbüz" userId="7c57a893-f15e-43da-84ca-f37849d80e54" providerId="ADAL" clId="{B7C1B280-17DB-4EBF-ABBB-1372308129ED}" dt="2023-05-31T11:01:59.368" v="195" actId="2696"/>
        <pc:sldMkLst>
          <pc:docMk/>
          <pc:sldMk cId="711171666" sldId="274"/>
        </pc:sldMkLst>
      </pc:sldChg>
      <pc:sldChg chg="del">
        <pc:chgData name="Onur Gürbüz" userId="7c57a893-f15e-43da-84ca-f37849d80e54" providerId="ADAL" clId="{B7C1B280-17DB-4EBF-ABBB-1372308129ED}" dt="2023-05-31T11:01:59.368" v="195" actId="2696"/>
        <pc:sldMkLst>
          <pc:docMk/>
          <pc:sldMk cId="1344319134" sldId="277"/>
        </pc:sldMkLst>
      </pc:sldChg>
      <pc:sldChg chg="del">
        <pc:chgData name="Onur Gürbüz" userId="7c57a893-f15e-43da-84ca-f37849d80e54" providerId="ADAL" clId="{B7C1B280-17DB-4EBF-ABBB-1372308129ED}" dt="2023-05-31T11:01:59.368" v="195" actId="2696"/>
        <pc:sldMkLst>
          <pc:docMk/>
          <pc:sldMk cId="1841767027" sldId="279"/>
        </pc:sldMkLst>
      </pc:sldChg>
      <pc:sldChg chg="modSp add mod">
        <pc:chgData name="Onur Gürbüz" userId="7c57a893-f15e-43da-84ca-f37849d80e54" providerId="ADAL" clId="{B7C1B280-17DB-4EBF-ABBB-1372308129ED}" dt="2023-05-31T10:59:46.608" v="174" actId="20577"/>
        <pc:sldMkLst>
          <pc:docMk/>
          <pc:sldMk cId="393323955" sldId="283"/>
        </pc:sldMkLst>
        <pc:spChg chg="mod">
          <ac:chgData name="Onur Gürbüz" userId="7c57a893-f15e-43da-84ca-f37849d80e54" providerId="ADAL" clId="{B7C1B280-17DB-4EBF-ABBB-1372308129ED}" dt="2023-05-31T10:59:46.608" v="174" actId="20577"/>
          <ac:spMkLst>
            <pc:docMk/>
            <pc:sldMk cId="393323955" sldId="283"/>
            <ac:spMk id="2" creationId="{5757B519-F91C-445A-9ABB-8771D3887B05}"/>
          </ac:spMkLst>
        </pc:spChg>
        <pc:spChg chg="mod">
          <ac:chgData name="Onur Gürbüz" userId="7c57a893-f15e-43da-84ca-f37849d80e54" providerId="ADAL" clId="{B7C1B280-17DB-4EBF-ABBB-1372308129ED}" dt="2023-05-31T10:59:43.575" v="173" actId="20577"/>
          <ac:spMkLst>
            <pc:docMk/>
            <pc:sldMk cId="393323955" sldId="283"/>
            <ac:spMk id="3" creationId="{DEB476EA-E4EE-4D38-933B-1E0E626DE87A}"/>
          </ac:spMkLst>
        </pc:spChg>
        <pc:picChg chg="mod">
          <ac:chgData name="Onur Gürbüz" userId="7c57a893-f15e-43da-84ca-f37849d80e54" providerId="ADAL" clId="{B7C1B280-17DB-4EBF-ABBB-1372308129ED}" dt="2023-05-31T10:59:03.061" v="168" actId="14826"/>
          <ac:picMkLst>
            <pc:docMk/>
            <pc:sldMk cId="393323955" sldId="283"/>
            <ac:picMk id="1026" creationId="{F65D5343-7E3E-47DD-8ECF-270CF663CFA7}"/>
          </ac:picMkLst>
        </pc:picChg>
      </pc:sldChg>
      <pc:sldChg chg="del">
        <pc:chgData name="Onur Gürbüz" userId="7c57a893-f15e-43da-84ca-f37849d80e54" providerId="ADAL" clId="{B7C1B280-17DB-4EBF-ABBB-1372308129ED}" dt="2023-05-31T10:58:35.628" v="164" actId="2696"/>
        <pc:sldMkLst>
          <pc:docMk/>
          <pc:sldMk cId="1245915913" sldId="283"/>
        </pc:sldMkLst>
      </pc:sldChg>
      <pc:sldChg chg="new del">
        <pc:chgData name="Onur Gürbüz" userId="7c57a893-f15e-43da-84ca-f37849d80e54" providerId="ADAL" clId="{B7C1B280-17DB-4EBF-ABBB-1372308129ED}" dt="2023-05-31T11:01:00.548" v="177" actId="680"/>
        <pc:sldMkLst>
          <pc:docMk/>
          <pc:sldMk cId="2935604668" sldId="284"/>
        </pc:sldMkLst>
      </pc:sldChg>
      <pc:sldChg chg="modSp add mod">
        <pc:chgData name="Onur Gürbüz" userId="7c57a893-f15e-43da-84ca-f37849d80e54" providerId="ADAL" clId="{B7C1B280-17DB-4EBF-ABBB-1372308129ED}" dt="2023-05-31T11:01:39.112" v="194" actId="404"/>
        <pc:sldMkLst>
          <pc:docMk/>
          <pc:sldMk cId="3649523807" sldId="284"/>
        </pc:sldMkLst>
        <pc:spChg chg="mod">
          <ac:chgData name="Onur Gürbüz" userId="7c57a893-f15e-43da-84ca-f37849d80e54" providerId="ADAL" clId="{B7C1B280-17DB-4EBF-ABBB-1372308129ED}" dt="2023-05-31T11:01:39.112" v="194" actId="404"/>
          <ac:spMkLst>
            <pc:docMk/>
            <pc:sldMk cId="3649523807" sldId="284"/>
            <ac:spMk id="2" creationId="{5757B519-F91C-445A-9ABB-8771D3887B05}"/>
          </ac:spMkLst>
        </pc:spChg>
        <pc:spChg chg="mod">
          <ac:chgData name="Onur Gürbüz" userId="7c57a893-f15e-43da-84ca-f37849d80e54" providerId="ADAL" clId="{B7C1B280-17DB-4EBF-ABBB-1372308129ED}" dt="2023-05-31T11:01:33.264" v="191" actId="20577"/>
          <ac:spMkLst>
            <pc:docMk/>
            <pc:sldMk cId="3649523807" sldId="284"/>
            <ac:spMk id="3" creationId="{DEB476EA-E4EE-4D38-933B-1E0E626DE87A}"/>
          </ac:spMkLst>
        </pc:spChg>
      </pc:sldChg>
      <pc:sldChg chg="modSp add mod ord">
        <pc:chgData name="Onur Gürbüz" userId="7c57a893-f15e-43da-84ca-f37849d80e54" providerId="ADAL" clId="{B7C1B280-17DB-4EBF-ABBB-1372308129ED}" dt="2023-05-31T11:06:51.623" v="250" actId="20577"/>
        <pc:sldMkLst>
          <pc:docMk/>
          <pc:sldMk cId="548903810" sldId="285"/>
        </pc:sldMkLst>
        <pc:spChg chg="mod">
          <ac:chgData name="Onur Gürbüz" userId="7c57a893-f15e-43da-84ca-f37849d80e54" providerId="ADAL" clId="{B7C1B280-17DB-4EBF-ABBB-1372308129ED}" dt="2023-05-31T11:06:51.623" v="250" actId="20577"/>
          <ac:spMkLst>
            <pc:docMk/>
            <pc:sldMk cId="548903810" sldId="285"/>
            <ac:spMk id="4" creationId="{FF298E00-4176-442B-B2C8-6EF32A69365E}"/>
          </ac:spMkLst>
        </pc:spChg>
      </pc:sldChg>
      <pc:sldChg chg="modSp add mod ord">
        <pc:chgData name="Onur Gürbüz" userId="7c57a893-f15e-43da-84ca-f37849d80e54" providerId="ADAL" clId="{B7C1B280-17DB-4EBF-ABBB-1372308129ED}" dt="2023-05-31T11:09:18.036" v="277" actId="20577"/>
        <pc:sldMkLst>
          <pc:docMk/>
          <pc:sldMk cId="1442090515" sldId="286"/>
        </pc:sldMkLst>
        <pc:spChg chg="mod">
          <ac:chgData name="Onur Gürbüz" userId="7c57a893-f15e-43da-84ca-f37849d80e54" providerId="ADAL" clId="{B7C1B280-17DB-4EBF-ABBB-1372308129ED}" dt="2023-05-31T11:08:10.493" v="261"/>
          <ac:spMkLst>
            <pc:docMk/>
            <pc:sldMk cId="1442090515" sldId="286"/>
            <ac:spMk id="2" creationId="{5757B519-F91C-445A-9ABB-8771D3887B05}"/>
          </ac:spMkLst>
        </pc:spChg>
        <pc:spChg chg="mod">
          <ac:chgData name="Onur Gürbüz" userId="7c57a893-f15e-43da-84ca-f37849d80e54" providerId="ADAL" clId="{B7C1B280-17DB-4EBF-ABBB-1372308129ED}" dt="2023-05-31T11:09:18.036" v="277" actId="20577"/>
          <ac:spMkLst>
            <pc:docMk/>
            <pc:sldMk cId="1442090515" sldId="286"/>
            <ac:spMk id="3" creationId="{DEB476EA-E4EE-4D38-933B-1E0E626DE87A}"/>
          </ac:spMkLst>
        </pc:spChg>
        <pc:picChg chg="mod">
          <ac:chgData name="Onur Gürbüz" userId="7c57a893-f15e-43da-84ca-f37849d80e54" providerId="ADAL" clId="{B7C1B280-17DB-4EBF-ABBB-1372308129ED}" dt="2023-05-31T11:08:51.611" v="269" actId="14826"/>
          <ac:picMkLst>
            <pc:docMk/>
            <pc:sldMk cId="1442090515" sldId="286"/>
            <ac:picMk id="1026" creationId="{F65D5343-7E3E-47DD-8ECF-270CF663CFA7}"/>
          </ac:picMkLst>
        </pc:picChg>
      </pc:sldChg>
    </pc:docChg>
  </pc:docChgLst>
  <pc:docChgLst>
    <pc:chgData name="Onur Gürbüz" userId="7c57a893-f15e-43da-84ca-f37849d80e54" providerId="ADAL" clId="{13DA7284-4A9C-4D98-A386-F8DB04413901}"/>
    <pc:docChg chg="custSel modSld">
      <pc:chgData name="Onur Gürbüz" userId="7c57a893-f15e-43da-84ca-f37849d80e54" providerId="ADAL" clId="{13DA7284-4A9C-4D98-A386-F8DB04413901}" dt="2023-10-23T17:47:53.700" v="59" actId="27636"/>
      <pc:docMkLst>
        <pc:docMk/>
      </pc:docMkLst>
      <pc:sldChg chg="modSp mod">
        <pc:chgData name="Onur Gürbüz" userId="7c57a893-f15e-43da-84ca-f37849d80e54" providerId="ADAL" clId="{13DA7284-4A9C-4D98-A386-F8DB04413901}" dt="2023-10-23T17:47:53.700" v="59" actId="27636"/>
        <pc:sldMkLst>
          <pc:docMk/>
          <pc:sldMk cId="2096064082" sldId="257"/>
        </pc:sldMkLst>
        <pc:spChg chg="mod">
          <ac:chgData name="Onur Gürbüz" userId="7c57a893-f15e-43da-84ca-f37849d80e54" providerId="ADAL" clId="{13DA7284-4A9C-4D98-A386-F8DB04413901}" dt="2023-10-23T17:47:53.700" v="59" actId="27636"/>
          <ac:spMkLst>
            <pc:docMk/>
            <pc:sldMk cId="2096064082" sldId="257"/>
            <ac:spMk id="3" creationId="{DEB476EA-E4EE-4D38-933B-1E0E626DE87A}"/>
          </ac:spMkLst>
        </pc:spChg>
      </pc:sldChg>
      <pc:sldChg chg="modSp">
        <pc:chgData name="Onur Gürbüz" userId="7c57a893-f15e-43da-84ca-f37849d80e54" providerId="ADAL" clId="{13DA7284-4A9C-4D98-A386-F8DB04413901}" dt="2023-10-23T17:46:22.010" v="48" actId="20577"/>
        <pc:sldMkLst>
          <pc:docMk/>
          <pc:sldMk cId="1820626322" sldId="281"/>
        </pc:sldMkLst>
        <pc:graphicFrameChg chg="mod">
          <ac:chgData name="Onur Gürbüz" userId="7c57a893-f15e-43da-84ca-f37849d80e54" providerId="ADAL" clId="{13DA7284-4A9C-4D98-A386-F8DB04413901}" dt="2023-10-23T17:46:22.010" v="48" actId="20577"/>
          <ac:graphicFrameMkLst>
            <pc:docMk/>
            <pc:sldMk cId="1820626322" sldId="281"/>
            <ac:graphicFrameMk id="24" creationId="{502D04B4-8BA6-42C2-AC9A-27E7E032BCEF}"/>
          </ac:graphicFrameMkLst>
        </pc:graphicFrameChg>
      </pc:sldChg>
      <pc:sldChg chg="modSp">
        <pc:chgData name="Onur Gürbüz" userId="7c57a893-f15e-43da-84ca-f37849d80e54" providerId="ADAL" clId="{13DA7284-4A9C-4D98-A386-F8DB04413901}" dt="2023-10-23T17:47:07.666" v="57" actId="20577"/>
        <pc:sldMkLst>
          <pc:docMk/>
          <pc:sldMk cId="2081753338" sldId="282"/>
        </pc:sldMkLst>
        <pc:graphicFrameChg chg="mod">
          <ac:chgData name="Onur Gürbüz" userId="7c57a893-f15e-43da-84ca-f37849d80e54" providerId="ADAL" clId="{13DA7284-4A9C-4D98-A386-F8DB04413901}" dt="2023-10-23T17:47:07.666" v="57" actId="20577"/>
          <ac:graphicFrameMkLst>
            <pc:docMk/>
            <pc:sldMk cId="2081753338" sldId="282"/>
            <ac:graphicFrameMk id="34" creationId="{7E76C336-EBC5-4294-9481-406AA63D39D2}"/>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6B3808-02C5-4D77-AB20-63DF49FBEEB1}"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B8B5D0C0-A91B-40A3-B7EF-B4AE43395049}">
      <dgm:prSet/>
      <dgm:spPr/>
      <dgm:t>
        <a:bodyPr/>
        <a:lstStyle/>
        <a:p>
          <a:r>
            <a:rPr lang="tr-TR" b="0" i="0"/>
            <a:t>Çanakkale Onsekiz Mart Üniversitesi Türkçe Öğretimi Uygulama ve Araştırma Merkezi, ilk olarak 2010 yılında Türkiye ve dünyada faaliyet gösteren dil merkezlerinden ve günümüzün değişen koşullarından hareketle, yabancılara Türkçe öğretmek amacıyla kurulmuştur.</a:t>
          </a:r>
          <a:endParaRPr lang="en-US"/>
        </a:p>
      </dgm:t>
    </dgm:pt>
    <dgm:pt modelId="{59A82E8E-5647-4110-944D-A5D535050474}" type="parTrans" cxnId="{4EAF799E-ADE8-469D-A285-344AF088E8D1}">
      <dgm:prSet/>
      <dgm:spPr/>
      <dgm:t>
        <a:bodyPr/>
        <a:lstStyle/>
        <a:p>
          <a:endParaRPr lang="en-US"/>
        </a:p>
      </dgm:t>
    </dgm:pt>
    <dgm:pt modelId="{47785233-63E3-42B1-B2F0-864725203DE1}" type="sibTrans" cxnId="{4EAF799E-ADE8-469D-A285-344AF088E8D1}">
      <dgm:prSet/>
      <dgm:spPr/>
      <dgm:t>
        <a:bodyPr/>
        <a:lstStyle/>
        <a:p>
          <a:endParaRPr lang="en-US"/>
        </a:p>
      </dgm:t>
    </dgm:pt>
    <dgm:pt modelId="{664A4B69-D95F-4E08-9060-CA2203A0FAB3}">
      <dgm:prSet/>
      <dgm:spPr/>
      <dgm:t>
        <a:bodyPr/>
        <a:lstStyle/>
        <a:p>
          <a:r>
            <a:rPr lang="tr-TR" b="0" i="0"/>
            <a:t>Üniversitemize gelen yabancı uyruklu yüzlerce öğencinin yanı sıra Erasmus öğrencileri ve değişik sebeplerle Türkçeyi bir yabancı dil olarak öğrenmek isteyen bireylere dil öğreniminde yardımcı olmayı amaçlamaktadır. Bu amaçla kurulmuş olan ÇOMÜ TÖMER, temel dil becerilerini ve kelime bilgisini temel, orta ve ileri düzeyde öğretmektedir.</a:t>
          </a:r>
          <a:endParaRPr lang="en-US"/>
        </a:p>
      </dgm:t>
    </dgm:pt>
    <dgm:pt modelId="{F452D24E-8E4D-44A4-BA13-BA49C9906B4F}" type="parTrans" cxnId="{DAB0FA73-6B72-47F5-B367-3C54973C4667}">
      <dgm:prSet/>
      <dgm:spPr/>
      <dgm:t>
        <a:bodyPr/>
        <a:lstStyle/>
        <a:p>
          <a:endParaRPr lang="en-US"/>
        </a:p>
      </dgm:t>
    </dgm:pt>
    <dgm:pt modelId="{BFD10164-0537-4338-92F0-543E45535692}" type="sibTrans" cxnId="{DAB0FA73-6B72-47F5-B367-3C54973C4667}">
      <dgm:prSet/>
      <dgm:spPr/>
      <dgm:t>
        <a:bodyPr/>
        <a:lstStyle/>
        <a:p>
          <a:endParaRPr lang="en-US"/>
        </a:p>
      </dgm:t>
    </dgm:pt>
    <dgm:pt modelId="{EE4DE14C-1C85-45A9-83D0-353E53260296}">
      <dgm:prSet/>
      <dgm:spPr/>
      <dgm:t>
        <a:bodyPr/>
        <a:lstStyle/>
        <a:p>
          <a:r>
            <a:rPr lang="tr-TR" b="0" i="0"/>
            <a:t>Çanakkale Onsekiz Mart Üniversitesi TÖMER Temmuz 2016 tarihinden bu yana Türkçe ve Yabancı Dil Ögretimi Uygulama ve Arastirma Merkezine dönüşerek, Türkçenin yanı sıra diğer yabancı dillerin (Yunanca, İngilizce, Almanca, Fransızca, Arapça, Rusça gibi) öğretimini de bünyesine dahil etmiştir.</a:t>
          </a:r>
          <a:endParaRPr lang="en-US"/>
        </a:p>
      </dgm:t>
    </dgm:pt>
    <dgm:pt modelId="{196A523A-0B6A-4EB5-997A-1701F5749424}" type="parTrans" cxnId="{C9087347-0D58-497A-9CED-39E5593DF00F}">
      <dgm:prSet/>
      <dgm:spPr/>
      <dgm:t>
        <a:bodyPr/>
        <a:lstStyle/>
        <a:p>
          <a:endParaRPr lang="en-US"/>
        </a:p>
      </dgm:t>
    </dgm:pt>
    <dgm:pt modelId="{107ADB45-1F5F-4A53-B805-F657FE414A4D}" type="sibTrans" cxnId="{C9087347-0D58-497A-9CED-39E5593DF00F}">
      <dgm:prSet/>
      <dgm:spPr/>
      <dgm:t>
        <a:bodyPr/>
        <a:lstStyle/>
        <a:p>
          <a:endParaRPr lang="en-US"/>
        </a:p>
      </dgm:t>
    </dgm:pt>
    <dgm:pt modelId="{6E8EDB02-E22C-4EA6-B53E-7D90B82EA680}">
      <dgm:prSet/>
      <dgm:spPr/>
      <dgm:t>
        <a:bodyPr/>
        <a:lstStyle/>
        <a:p>
          <a:r>
            <a:rPr lang="tr-TR" b="0" i="0"/>
            <a:t>Türkçe ve Yabancı Dil Ögretimi Uygulama ve Arastirma Merkezinin amacı, çağdaş gelişmeleri gerek ulusal gerek uluslararası dil öğretim merkezleri ile iş birliği içinde takip etmek, kuramsal ve uygulamalı çalışmalar gerçekleştirmek, yüksek lisans ve doktora çalışmalarına destek olmak, yeni uygulamalara ve gelişmelere ortam hazırlamak, Türkçe ve yabancı dillerin öğretilmesini sağlamaktır.</a:t>
          </a:r>
          <a:endParaRPr lang="en-US"/>
        </a:p>
      </dgm:t>
    </dgm:pt>
    <dgm:pt modelId="{EC7C332F-471C-4CE2-8124-92E30E3A29F7}" type="parTrans" cxnId="{78320931-391D-495C-A5D7-04D3B78A191D}">
      <dgm:prSet/>
      <dgm:spPr/>
      <dgm:t>
        <a:bodyPr/>
        <a:lstStyle/>
        <a:p>
          <a:endParaRPr lang="en-US"/>
        </a:p>
      </dgm:t>
    </dgm:pt>
    <dgm:pt modelId="{6BC0CADC-348E-4128-8912-F0C20CB04031}" type="sibTrans" cxnId="{78320931-391D-495C-A5D7-04D3B78A191D}">
      <dgm:prSet/>
      <dgm:spPr/>
      <dgm:t>
        <a:bodyPr/>
        <a:lstStyle/>
        <a:p>
          <a:endParaRPr lang="en-US"/>
        </a:p>
      </dgm:t>
    </dgm:pt>
    <dgm:pt modelId="{FB6ECC75-41B7-47D8-B447-42F198EA11D3}" type="pres">
      <dgm:prSet presAssocID="{B96B3808-02C5-4D77-AB20-63DF49FBEEB1}" presName="vert0" presStyleCnt="0">
        <dgm:presLayoutVars>
          <dgm:dir/>
          <dgm:animOne val="branch"/>
          <dgm:animLvl val="lvl"/>
        </dgm:presLayoutVars>
      </dgm:prSet>
      <dgm:spPr/>
    </dgm:pt>
    <dgm:pt modelId="{1A045D14-59C1-4EE4-937F-59B19DBEE840}" type="pres">
      <dgm:prSet presAssocID="{B8B5D0C0-A91B-40A3-B7EF-B4AE43395049}" presName="thickLine" presStyleLbl="alignNode1" presStyleIdx="0" presStyleCnt="4"/>
      <dgm:spPr/>
    </dgm:pt>
    <dgm:pt modelId="{1A32091D-A966-4CDB-A99A-B07ECA9E3213}" type="pres">
      <dgm:prSet presAssocID="{B8B5D0C0-A91B-40A3-B7EF-B4AE43395049}" presName="horz1" presStyleCnt="0"/>
      <dgm:spPr/>
    </dgm:pt>
    <dgm:pt modelId="{BFC17492-01C5-43AE-8287-80DF51C02A2C}" type="pres">
      <dgm:prSet presAssocID="{B8B5D0C0-A91B-40A3-B7EF-B4AE43395049}" presName="tx1" presStyleLbl="revTx" presStyleIdx="0" presStyleCnt="4"/>
      <dgm:spPr/>
    </dgm:pt>
    <dgm:pt modelId="{64A4D8C8-B11B-4E18-AFC7-ECEE3F1471AB}" type="pres">
      <dgm:prSet presAssocID="{B8B5D0C0-A91B-40A3-B7EF-B4AE43395049}" presName="vert1" presStyleCnt="0"/>
      <dgm:spPr/>
    </dgm:pt>
    <dgm:pt modelId="{EA233ACB-4566-4A66-9BDF-C91F959394D2}" type="pres">
      <dgm:prSet presAssocID="{664A4B69-D95F-4E08-9060-CA2203A0FAB3}" presName="thickLine" presStyleLbl="alignNode1" presStyleIdx="1" presStyleCnt="4"/>
      <dgm:spPr/>
    </dgm:pt>
    <dgm:pt modelId="{CFD351DE-9420-4D38-AD95-D98E5D93B554}" type="pres">
      <dgm:prSet presAssocID="{664A4B69-D95F-4E08-9060-CA2203A0FAB3}" presName="horz1" presStyleCnt="0"/>
      <dgm:spPr/>
    </dgm:pt>
    <dgm:pt modelId="{77D0E963-6831-4ECA-9955-CFA965FD5BC5}" type="pres">
      <dgm:prSet presAssocID="{664A4B69-D95F-4E08-9060-CA2203A0FAB3}" presName="tx1" presStyleLbl="revTx" presStyleIdx="1" presStyleCnt="4"/>
      <dgm:spPr/>
    </dgm:pt>
    <dgm:pt modelId="{6052CBD4-61D6-41B1-B39E-63A26B446F73}" type="pres">
      <dgm:prSet presAssocID="{664A4B69-D95F-4E08-9060-CA2203A0FAB3}" presName="vert1" presStyleCnt="0"/>
      <dgm:spPr/>
    </dgm:pt>
    <dgm:pt modelId="{90091D92-1354-4346-9359-ED8169A46A75}" type="pres">
      <dgm:prSet presAssocID="{EE4DE14C-1C85-45A9-83D0-353E53260296}" presName="thickLine" presStyleLbl="alignNode1" presStyleIdx="2" presStyleCnt="4"/>
      <dgm:spPr/>
    </dgm:pt>
    <dgm:pt modelId="{D786AB2F-A8C8-4FEE-9E01-309086140AFA}" type="pres">
      <dgm:prSet presAssocID="{EE4DE14C-1C85-45A9-83D0-353E53260296}" presName="horz1" presStyleCnt="0"/>
      <dgm:spPr/>
    </dgm:pt>
    <dgm:pt modelId="{04EC8E36-ABFB-4AE0-8A96-422B5F123715}" type="pres">
      <dgm:prSet presAssocID="{EE4DE14C-1C85-45A9-83D0-353E53260296}" presName="tx1" presStyleLbl="revTx" presStyleIdx="2" presStyleCnt="4"/>
      <dgm:spPr/>
    </dgm:pt>
    <dgm:pt modelId="{67250B4B-3125-4D56-8815-4375AE2B7251}" type="pres">
      <dgm:prSet presAssocID="{EE4DE14C-1C85-45A9-83D0-353E53260296}" presName="vert1" presStyleCnt="0"/>
      <dgm:spPr/>
    </dgm:pt>
    <dgm:pt modelId="{082D5155-A7B9-4A03-92CB-BFF35D5B7AB7}" type="pres">
      <dgm:prSet presAssocID="{6E8EDB02-E22C-4EA6-B53E-7D90B82EA680}" presName="thickLine" presStyleLbl="alignNode1" presStyleIdx="3" presStyleCnt="4"/>
      <dgm:spPr/>
    </dgm:pt>
    <dgm:pt modelId="{7C27333E-2FCE-48BC-8AE2-71BBB97BD3CF}" type="pres">
      <dgm:prSet presAssocID="{6E8EDB02-E22C-4EA6-B53E-7D90B82EA680}" presName="horz1" presStyleCnt="0"/>
      <dgm:spPr/>
    </dgm:pt>
    <dgm:pt modelId="{789F0BEF-85BB-4B14-8B0C-D3DFDF8FB296}" type="pres">
      <dgm:prSet presAssocID="{6E8EDB02-E22C-4EA6-B53E-7D90B82EA680}" presName="tx1" presStyleLbl="revTx" presStyleIdx="3" presStyleCnt="4"/>
      <dgm:spPr/>
    </dgm:pt>
    <dgm:pt modelId="{369AC2B3-2B5A-45AD-93FD-9300D1BC3F0C}" type="pres">
      <dgm:prSet presAssocID="{6E8EDB02-E22C-4EA6-B53E-7D90B82EA680}" presName="vert1" presStyleCnt="0"/>
      <dgm:spPr/>
    </dgm:pt>
  </dgm:ptLst>
  <dgm:cxnLst>
    <dgm:cxn modelId="{78320931-391D-495C-A5D7-04D3B78A191D}" srcId="{B96B3808-02C5-4D77-AB20-63DF49FBEEB1}" destId="{6E8EDB02-E22C-4EA6-B53E-7D90B82EA680}" srcOrd="3" destOrd="0" parTransId="{EC7C332F-471C-4CE2-8124-92E30E3A29F7}" sibTransId="{6BC0CADC-348E-4128-8912-F0C20CB04031}"/>
    <dgm:cxn modelId="{C9087347-0D58-497A-9CED-39E5593DF00F}" srcId="{B96B3808-02C5-4D77-AB20-63DF49FBEEB1}" destId="{EE4DE14C-1C85-45A9-83D0-353E53260296}" srcOrd="2" destOrd="0" parTransId="{196A523A-0B6A-4EB5-997A-1701F5749424}" sibTransId="{107ADB45-1F5F-4A53-B805-F657FE414A4D}"/>
    <dgm:cxn modelId="{78DD8E4F-6DF9-4E05-B225-99144434CD9B}" type="presOf" srcId="{664A4B69-D95F-4E08-9060-CA2203A0FAB3}" destId="{77D0E963-6831-4ECA-9955-CFA965FD5BC5}" srcOrd="0" destOrd="0" presId="urn:microsoft.com/office/officeart/2008/layout/LinedList"/>
    <dgm:cxn modelId="{7E4F8D70-892E-43EE-A2FD-D2675409E35A}" type="presOf" srcId="{EE4DE14C-1C85-45A9-83D0-353E53260296}" destId="{04EC8E36-ABFB-4AE0-8A96-422B5F123715}" srcOrd="0" destOrd="0" presId="urn:microsoft.com/office/officeart/2008/layout/LinedList"/>
    <dgm:cxn modelId="{DAB0FA73-6B72-47F5-B367-3C54973C4667}" srcId="{B96B3808-02C5-4D77-AB20-63DF49FBEEB1}" destId="{664A4B69-D95F-4E08-9060-CA2203A0FAB3}" srcOrd="1" destOrd="0" parTransId="{F452D24E-8E4D-44A4-BA13-BA49C9906B4F}" sibTransId="{BFD10164-0537-4338-92F0-543E45535692}"/>
    <dgm:cxn modelId="{E06FF982-F187-4970-9026-E044AA6B6EDF}" type="presOf" srcId="{6E8EDB02-E22C-4EA6-B53E-7D90B82EA680}" destId="{789F0BEF-85BB-4B14-8B0C-D3DFDF8FB296}" srcOrd="0" destOrd="0" presId="urn:microsoft.com/office/officeart/2008/layout/LinedList"/>
    <dgm:cxn modelId="{4EAF799E-ADE8-469D-A285-344AF088E8D1}" srcId="{B96B3808-02C5-4D77-AB20-63DF49FBEEB1}" destId="{B8B5D0C0-A91B-40A3-B7EF-B4AE43395049}" srcOrd="0" destOrd="0" parTransId="{59A82E8E-5647-4110-944D-A5D535050474}" sibTransId="{47785233-63E3-42B1-B2F0-864725203DE1}"/>
    <dgm:cxn modelId="{910297BA-5FA8-4B9D-B58E-048BCE79E31B}" type="presOf" srcId="{B8B5D0C0-A91B-40A3-B7EF-B4AE43395049}" destId="{BFC17492-01C5-43AE-8287-80DF51C02A2C}" srcOrd="0" destOrd="0" presId="urn:microsoft.com/office/officeart/2008/layout/LinedList"/>
    <dgm:cxn modelId="{D2F4D2F5-D04C-4966-8B4D-1153B18A7D29}" type="presOf" srcId="{B96B3808-02C5-4D77-AB20-63DF49FBEEB1}" destId="{FB6ECC75-41B7-47D8-B447-42F198EA11D3}" srcOrd="0" destOrd="0" presId="urn:microsoft.com/office/officeart/2008/layout/LinedList"/>
    <dgm:cxn modelId="{0CFDF670-905D-46D3-B835-64EE8FF6686D}" type="presParOf" srcId="{FB6ECC75-41B7-47D8-B447-42F198EA11D3}" destId="{1A045D14-59C1-4EE4-937F-59B19DBEE840}" srcOrd="0" destOrd="0" presId="urn:microsoft.com/office/officeart/2008/layout/LinedList"/>
    <dgm:cxn modelId="{FA92879E-A5AC-4529-AF52-76C3F50B267B}" type="presParOf" srcId="{FB6ECC75-41B7-47D8-B447-42F198EA11D3}" destId="{1A32091D-A966-4CDB-A99A-B07ECA9E3213}" srcOrd="1" destOrd="0" presId="urn:microsoft.com/office/officeart/2008/layout/LinedList"/>
    <dgm:cxn modelId="{C0024A4A-7FB8-4BC0-8B2E-D32EAAA90AA2}" type="presParOf" srcId="{1A32091D-A966-4CDB-A99A-B07ECA9E3213}" destId="{BFC17492-01C5-43AE-8287-80DF51C02A2C}" srcOrd="0" destOrd="0" presId="urn:microsoft.com/office/officeart/2008/layout/LinedList"/>
    <dgm:cxn modelId="{E0F533D0-CBD1-4CA0-9854-95DF22441080}" type="presParOf" srcId="{1A32091D-A966-4CDB-A99A-B07ECA9E3213}" destId="{64A4D8C8-B11B-4E18-AFC7-ECEE3F1471AB}" srcOrd="1" destOrd="0" presId="urn:microsoft.com/office/officeart/2008/layout/LinedList"/>
    <dgm:cxn modelId="{E1C4E84F-E214-4E5B-89B9-C28F1FB145FC}" type="presParOf" srcId="{FB6ECC75-41B7-47D8-B447-42F198EA11D3}" destId="{EA233ACB-4566-4A66-9BDF-C91F959394D2}" srcOrd="2" destOrd="0" presId="urn:microsoft.com/office/officeart/2008/layout/LinedList"/>
    <dgm:cxn modelId="{8848EDC2-D05F-4128-B198-5C0CCA7F719C}" type="presParOf" srcId="{FB6ECC75-41B7-47D8-B447-42F198EA11D3}" destId="{CFD351DE-9420-4D38-AD95-D98E5D93B554}" srcOrd="3" destOrd="0" presId="urn:microsoft.com/office/officeart/2008/layout/LinedList"/>
    <dgm:cxn modelId="{0F8ECB28-3329-4C9F-A69F-83D954C35691}" type="presParOf" srcId="{CFD351DE-9420-4D38-AD95-D98E5D93B554}" destId="{77D0E963-6831-4ECA-9955-CFA965FD5BC5}" srcOrd="0" destOrd="0" presId="urn:microsoft.com/office/officeart/2008/layout/LinedList"/>
    <dgm:cxn modelId="{0C30A910-8328-4BE4-A611-8F61F0C1300F}" type="presParOf" srcId="{CFD351DE-9420-4D38-AD95-D98E5D93B554}" destId="{6052CBD4-61D6-41B1-B39E-63A26B446F73}" srcOrd="1" destOrd="0" presId="urn:microsoft.com/office/officeart/2008/layout/LinedList"/>
    <dgm:cxn modelId="{B4B4E9CB-66C6-44F3-BE8E-FB467CE7EFE7}" type="presParOf" srcId="{FB6ECC75-41B7-47D8-B447-42F198EA11D3}" destId="{90091D92-1354-4346-9359-ED8169A46A75}" srcOrd="4" destOrd="0" presId="urn:microsoft.com/office/officeart/2008/layout/LinedList"/>
    <dgm:cxn modelId="{05E6EA9F-7320-48BA-B771-0FB84C717603}" type="presParOf" srcId="{FB6ECC75-41B7-47D8-B447-42F198EA11D3}" destId="{D786AB2F-A8C8-4FEE-9E01-309086140AFA}" srcOrd="5" destOrd="0" presId="urn:microsoft.com/office/officeart/2008/layout/LinedList"/>
    <dgm:cxn modelId="{635761FE-C2FC-4994-A855-7CAE6CE68254}" type="presParOf" srcId="{D786AB2F-A8C8-4FEE-9E01-309086140AFA}" destId="{04EC8E36-ABFB-4AE0-8A96-422B5F123715}" srcOrd="0" destOrd="0" presId="urn:microsoft.com/office/officeart/2008/layout/LinedList"/>
    <dgm:cxn modelId="{468B880D-BD48-4577-89B0-BA91B12A5327}" type="presParOf" srcId="{D786AB2F-A8C8-4FEE-9E01-309086140AFA}" destId="{67250B4B-3125-4D56-8815-4375AE2B7251}" srcOrd="1" destOrd="0" presId="urn:microsoft.com/office/officeart/2008/layout/LinedList"/>
    <dgm:cxn modelId="{608A4F68-AD3D-40A0-AF79-BB173E110455}" type="presParOf" srcId="{FB6ECC75-41B7-47D8-B447-42F198EA11D3}" destId="{082D5155-A7B9-4A03-92CB-BFF35D5B7AB7}" srcOrd="6" destOrd="0" presId="urn:microsoft.com/office/officeart/2008/layout/LinedList"/>
    <dgm:cxn modelId="{4D24ED2D-5C93-41DE-A3F0-461962355EC7}" type="presParOf" srcId="{FB6ECC75-41B7-47D8-B447-42F198EA11D3}" destId="{7C27333E-2FCE-48BC-8AE2-71BBB97BD3CF}" srcOrd="7" destOrd="0" presId="urn:microsoft.com/office/officeart/2008/layout/LinedList"/>
    <dgm:cxn modelId="{977E580D-954C-406D-9F2C-59193CF23E69}" type="presParOf" srcId="{7C27333E-2FCE-48BC-8AE2-71BBB97BD3CF}" destId="{789F0BEF-85BB-4B14-8B0C-D3DFDF8FB296}" srcOrd="0" destOrd="0" presId="urn:microsoft.com/office/officeart/2008/layout/LinedList"/>
    <dgm:cxn modelId="{5D385200-E4A9-4CB3-802D-AA161D44123D}" type="presParOf" srcId="{7C27333E-2FCE-48BC-8AE2-71BBB97BD3CF}" destId="{369AC2B3-2B5A-45AD-93FD-9300D1BC3F0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D2002B-0E87-4A50-903B-8C915031D099}"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D95FB3C3-85D6-4F26-BD69-9CB09D8CD463}">
      <dgm:prSet/>
      <dgm:spPr/>
      <dgm:t>
        <a:bodyPr/>
        <a:lstStyle/>
        <a:p>
          <a:r>
            <a:rPr lang="tr-TR" dirty="0"/>
            <a:t>Dr. Öğr. Üyesi Melek Kalın Salı</a:t>
          </a:r>
          <a:endParaRPr lang="en-US" dirty="0"/>
        </a:p>
      </dgm:t>
    </dgm:pt>
    <dgm:pt modelId="{7A0B7B2B-CB2D-4941-8604-5899AEBAF7F6}" type="parTrans" cxnId="{DE83308C-B900-4C70-8D8F-EB47E93C358B}">
      <dgm:prSet/>
      <dgm:spPr/>
      <dgm:t>
        <a:bodyPr/>
        <a:lstStyle/>
        <a:p>
          <a:endParaRPr lang="en-US"/>
        </a:p>
      </dgm:t>
    </dgm:pt>
    <dgm:pt modelId="{3CDF84DA-5716-4837-B400-8D46E7FC2BFB}" type="sibTrans" cxnId="{DE83308C-B900-4C70-8D8F-EB47E93C358B}">
      <dgm:prSet/>
      <dgm:spPr/>
      <dgm:t>
        <a:bodyPr/>
        <a:lstStyle/>
        <a:p>
          <a:endParaRPr lang="en-US"/>
        </a:p>
      </dgm:t>
    </dgm:pt>
    <dgm:pt modelId="{713861BF-97A4-4590-9A63-BC4C2B0D69D2}">
      <dgm:prSet/>
      <dgm:spPr/>
      <dgm:t>
        <a:bodyPr/>
        <a:lstStyle/>
        <a:p>
          <a:r>
            <a:rPr lang="tr-TR" dirty="0"/>
            <a:t>Öğr. Gör.  Nilsu Tarhan</a:t>
          </a:r>
          <a:endParaRPr lang="en-US" dirty="0"/>
        </a:p>
      </dgm:t>
    </dgm:pt>
    <dgm:pt modelId="{AD353D95-C5EE-4EE9-B5A4-C122670621EE}" type="parTrans" cxnId="{3BA39291-A6EA-4DF2-8918-4F8F56891138}">
      <dgm:prSet/>
      <dgm:spPr/>
      <dgm:t>
        <a:bodyPr/>
        <a:lstStyle/>
        <a:p>
          <a:endParaRPr lang="en-US"/>
        </a:p>
      </dgm:t>
    </dgm:pt>
    <dgm:pt modelId="{8D457C31-283D-4D07-93DE-A3B1BF8A181D}" type="sibTrans" cxnId="{3BA39291-A6EA-4DF2-8918-4F8F56891138}">
      <dgm:prSet/>
      <dgm:spPr/>
      <dgm:t>
        <a:bodyPr/>
        <a:lstStyle/>
        <a:p>
          <a:endParaRPr lang="en-US"/>
        </a:p>
      </dgm:t>
    </dgm:pt>
    <dgm:pt modelId="{8EF1EAA7-5EC8-49E7-879E-7690A822D826}">
      <dgm:prSet/>
      <dgm:spPr/>
      <dgm:t>
        <a:bodyPr/>
        <a:lstStyle/>
        <a:p>
          <a:r>
            <a:rPr lang="tr-TR" dirty="0"/>
            <a:t>Öğr. Gör.  Özgür Üstün</a:t>
          </a:r>
          <a:endParaRPr lang="en-US" dirty="0"/>
        </a:p>
      </dgm:t>
    </dgm:pt>
    <dgm:pt modelId="{1B45E2EF-81CD-4226-9582-FF9E17881716}" type="parTrans" cxnId="{D4816A51-444D-4DF0-A1FA-D70A5D3D8DC6}">
      <dgm:prSet/>
      <dgm:spPr/>
      <dgm:t>
        <a:bodyPr/>
        <a:lstStyle/>
        <a:p>
          <a:endParaRPr lang="en-US"/>
        </a:p>
      </dgm:t>
    </dgm:pt>
    <dgm:pt modelId="{59407182-4FCE-44BB-8846-6BB872431B03}" type="sibTrans" cxnId="{D4816A51-444D-4DF0-A1FA-D70A5D3D8DC6}">
      <dgm:prSet/>
      <dgm:spPr/>
      <dgm:t>
        <a:bodyPr/>
        <a:lstStyle/>
        <a:p>
          <a:endParaRPr lang="en-US"/>
        </a:p>
      </dgm:t>
    </dgm:pt>
    <dgm:pt modelId="{7BAB2926-9D8E-4F3C-93BA-8B94B0782443}">
      <dgm:prSet/>
      <dgm:spPr/>
      <dgm:t>
        <a:bodyPr/>
        <a:lstStyle/>
        <a:p>
          <a:r>
            <a:rPr lang="tr-TR" b="0" i="0"/>
            <a:t>Dr. Öğr. Üyesi Abdulkerim Diktaş</a:t>
          </a:r>
          <a:endParaRPr lang="en-US" dirty="0"/>
        </a:p>
      </dgm:t>
    </dgm:pt>
    <dgm:pt modelId="{7380A5F2-4A46-4231-9572-CE68B9192D66}" type="parTrans" cxnId="{DA76486B-BD1A-4B27-A1EF-E2DBF431D5DC}">
      <dgm:prSet/>
      <dgm:spPr/>
      <dgm:t>
        <a:bodyPr/>
        <a:lstStyle/>
        <a:p>
          <a:endParaRPr lang="en-US"/>
        </a:p>
      </dgm:t>
    </dgm:pt>
    <dgm:pt modelId="{EE455F91-BDD2-4C89-8FFB-C9ED108B9A22}" type="sibTrans" cxnId="{DA76486B-BD1A-4B27-A1EF-E2DBF431D5DC}">
      <dgm:prSet/>
      <dgm:spPr/>
      <dgm:t>
        <a:bodyPr/>
        <a:lstStyle/>
        <a:p>
          <a:endParaRPr lang="en-US"/>
        </a:p>
      </dgm:t>
    </dgm:pt>
    <dgm:pt modelId="{9E558CED-87E2-41C5-BD32-76428FCE8863}">
      <dgm:prSet/>
      <dgm:spPr/>
      <dgm:t>
        <a:bodyPr/>
        <a:lstStyle/>
        <a:p>
          <a:r>
            <a:rPr lang="tr-TR" b="0" i="0" dirty="0"/>
            <a:t>Öğr. Gör. İsmail Satmaz</a:t>
          </a:r>
          <a:endParaRPr lang="en-US" dirty="0"/>
        </a:p>
      </dgm:t>
    </dgm:pt>
    <dgm:pt modelId="{F79A7E1C-ECD9-47B1-B2E9-4166A4B2D660}" type="parTrans" cxnId="{B8D13D62-B547-4D7E-8AB4-5DA783891F36}">
      <dgm:prSet/>
      <dgm:spPr/>
      <dgm:t>
        <a:bodyPr/>
        <a:lstStyle/>
        <a:p>
          <a:endParaRPr lang="en-US"/>
        </a:p>
      </dgm:t>
    </dgm:pt>
    <dgm:pt modelId="{92DD07E9-17CC-4B5D-A5CD-D09EFC259347}" type="sibTrans" cxnId="{B8D13D62-B547-4D7E-8AB4-5DA783891F36}">
      <dgm:prSet/>
      <dgm:spPr/>
      <dgm:t>
        <a:bodyPr/>
        <a:lstStyle/>
        <a:p>
          <a:endParaRPr lang="en-US"/>
        </a:p>
      </dgm:t>
    </dgm:pt>
    <dgm:pt modelId="{BDB0C11C-2F6A-4A0D-8AE4-8AB1FC1AA872}" type="pres">
      <dgm:prSet presAssocID="{27D2002B-0E87-4A50-903B-8C915031D099}" presName="vert0" presStyleCnt="0">
        <dgm:presLayoutVars>
          <dgm:dir/>
          <dgm:animOne val="branch"/>
          <dgm:animLvl val="lvl"/>
        </dgm:presLayoutVars>
      </dgm:prSet>
      <dgm:spPr/>
    </dgm:pt>
    <dgm:pt modelId="{5D0B808C-7E6F-46A7-92D7-947FA2D2D190}" type="pres">
      <dgm:prSet presAssocID="{D95FB3C3-85D6-4F26-BD69-9CB09D8CD463}" presName="thickLine" presStyleLbl="alignNode1" presStyleIdx="0" presStyleCnt="5"/>
      <dgm:spPr/>
    </dgm:pt>
    <dgm:pt modelId="{F2940953-07A2-475C-8B26-A1E73D7ABA9B}" type="pres">
      <dgm:prSet presAssocID="{D95FB3C3-85D6-4F26-BD69-9CB09D8CD463}" presName="horz1" presStyleCnt="0"/>
      <dgm:spPr/>
    </dgm:pt>
    <dgm:pt modelId="{E00CA1EF-2FC2-4465-894E-5BAF27732E5A}" type="pres">
      <dgm:prSet presAssocID="{D95FB3C3-85D6-4F26-BD69-9CB09D8CD463}" presName="tx1" presStyleLbl="revTx" presStyleIdx="0" presStyleCnt="5"/>
      <dgm:spPr/>
    </dgm:pt>
    <dgm:pt modelId="{DF964ABF-9E4A-414A-8FA2-F445AF9A3671}" type="pres">
      <dgm:prSet presAssocID="{D95FB3C3-85D6-4F26-BD69-9CB09D8CD463}" presName="vert1" presStyleCnt="0"/>
      <dgm:spPr/>
    </dgm:pt>
    <dgm:pt modelId="{5E48DE80-4B53-488C-B61E-F0C8D3A690AF}" type="pres">
      <dgm:prSet presAssocID="{713861BF-97A4-4590-9A63-BC4C2B0D69D2}" presName="thickLine" presStyleLbl="alignNode1" presStyleIdx="1" presStyleCnt="5"/>
      <dgm:spPr/>
    </dgm:pt>
    <dgm:pt modelId="{00503D6D-1081-447C-8A6C-5183044DCFC9}" type="pres">
      <dgm:prSet presAssocID="{713861BF-97A4-4590-9A63-BC4C2B0D69D2}" presName="horz1" presStyleCnt="0"/>
      <dgm:spPr/>
    </dgm:pt>
    <dgm:pt modelId="{6BAE083D-E89A-460E-99B5-2D1303B364BF}" type="pres">
      <dgm:prSet presAssocID="{713861BF-97A4-4590-9A63-BC4C2B0D69D2}" presName="tx1" presStyleLbl="revTx" presStyleIdx="1" presStyleCnt="5"/>
      <dgm:spPr/>
    </dgm:pt>
    <dgm:pt modelId="{1D18DFBB-1932-4FD0-B65A-9C5CB0D76A75}" type="pres">
      <dgm:prSet presAssocID="{713861BF-97A4-4590-9A63-BC4C2B0D69D2}" presName="vert1" presStyleCnt="0"/>
      <dgm:spPr/>
    </dgm:pt>
    <dgm:pt modelId="{A050D50B-F025-4937-8F6C-E96D84B3BC72}" type="pres">
      <dgm:prSet presAssocID="{8EF1EAA7-5EC8-49E7-879E-7690A822D826}" presName="thickLine" presStyleLbl="alignNode1" presStyleIdx="2" presStyleCnt="5"/>
      <dgm:spPr/>
    </dgm:pt>
    <dgm:pt modelId="{D5E9125C-8EA6-4576-845B-7F18AA2E978A}" type="pres">
      <dgm:prSet presAssocID="{8EF1EAA7-5EC8-49E7-879E-7690A822D826}" presName="horz1" presStyleCnt="0"/>
      <dgm:spPr/>
    </dgm:pt>
    <dgm:pt modelId="{7EA2981E-B485-43D7-8CE1-331042822612}" type="pres">
      <dgm:prSet presAssocID="{8EF1EAA7-5EC8-49E7-879E-7690A822D826}" presName="tx1" presStyleLbl="revTx" presStyleIdx="2" presStyleCnt="5"/>
      <dgm:spPr/>
    </dgm:pt>
    <dgm:pt modelId="{4A54897E-D68E-46B0-8A86-9A9FE19BCF55}" type="pres">
      <dgm:prSet presAssocID="{8EF1EAA7-5EC8-49E7-879E-7690A822D826}" presName="vert1" presStyleCnt="0"/>
      <dgm:spPr/>
    </dgm:pt>
    <dgm:pt modelId="{C0A80981-6EFD-472F-87E4-A62969AED19A}" type="pres">
      <dgm:prSet presAssocID="{7BAB2926-9D8E-4F3C-93BA-8B94B0782443}" presName="thickLine" presStyleLbl="alignNode1" presStyleIdx="3" presStyleCnt="5"/>
      <dgm:spPr/>
    </dgm:pt>
    <dgm:pt modelId="{65365E8C-9D4E-4600-B8F6-A3CEF2F90D7F}" type="pres">
      <dgm:prSet presAssocID="{7BAB2926-9D8E-4F3C-93BA-8B94B0782443}" presName="horz1" presStyleCnt="0"/>
      <dgm:spPr/>
    </dgm:pt>
    <dgm:pt modelId="{338B6E31-F589-475F-B9F6-76EA0AF698AA}" type="pres">
      <dgm:prSet presAssocID="{7BAB2926-9D8E-4F3C-93BA-8B94B0782443}" presName="tx1" presStyleLbl="revTx" presStyleIdx="3" presStyleCnt="5"/>
      <dgm:spPr/>
    </dgm:pt>
    <dgm:pt modelId="{475433B1-2499-4A52-9CD1-29514BA780D0}" type="pres">
      <dgm:prSet presAssocID="{7BAB2926-9D8E-4F3C-93BA-8B94B0782443}" presName="vert1" presStyleCnt="0"/>
      <dgm:spPr/>
    </dgm:pt>
    <dgm:pt modelId="{729AD0DC-D24D-4FFE-A308-259B257B80A6}" type="pres">
      <dgm:prSet presAssocID="{9E558CED-87E2-41C5-BD32-76428FCE8863}" presName="thickLine" presStyleLbl="alignNode1" presStyleIdx="4" presStyleCnt="5"/>
      <dgm:spPr/>
    </dgm:pt>
    <dgm:pt modelId="{BAF2CD01-383A-4A60-8C97-1AA5954C8C59}" type="pres">
      <dgm:prSet presAssocID="{9E558CED-87E2-41C5-BD32-76428FCE8863}" presName="horz1" presStyleCnt="0"/>
      <dgm:spPr/>
    </dgm:pt>
    <dgm:pt modelId="{D834026A-96D9-464B-AF06-B31CD6B22A08}" type="pres">
      <dgm:prSet presAssocID="{9E558CED-87E2-41C5-BD32-76428FCE8863}" presName="tx1" presStyleLbl="revTx" presStyleIdx="4" presStyleCnt="5"/>
      <dgm:spPr/>
    </dgm:pt>
    <dgm:pt modelId="{63DE5361-402A-4C0D-A661-98F37DCB258E}" type="pres">
      <dgm:prSet presAssocID="{9E558CED-87E2-41C5-BD32-76428FCE8863}" presName="vert1" presStyleCnt="0"/>
      <dgm:spPr/>
    </dgm:pt>
  </dgm:ptLst>
  <dgm:cxnLst>
    <dgm:cxn modelId="{A2AB570C-CC46-4313-8F50-612596FB07D6}" type="presOf" srcId="{27D2002B-0E87-4A50-903B-8C915031D099}" destId="{BDB0C11C-2F6A-4A0D-8AE4-8AB1FC1AA872}" srcOrd="0" destOrd="0" presId="urn:microsoft.com/office/officeart/2008/layout/LinedList"/>
    <dgm:cxn modelId="{8FD9E40C-C958-43DF-A349-1E85D2E19602}" type="presOf" srcId="{D95FB3C3-85D6-4F26-BD69-9CB09D8CD463}" destId="{E00CA1EF-2FC2-4465-894E-5BAF27732E5A}" srcOrd="0" destOrd="0" presId="urn:microsoft.com/office/officeart/2008/layout/LinedList"/>
    <dgm:cxn modelId="{BD81BE12-2DBD-45CB-9998-AABD24EAB3D6}" type="presOf" srcId="{7BAB2926-9D8E-4F3C-93BA-8B94B0782443}" destId="{338B6E31-F589-475F-B9F6-76EA0AF698AA}" srcOrd="0" destOrd="0" presId="urn:microsoft.com/office/officeart/2008/layout/LinedList"/>
    <dgm:cxn modelId="{B8D13D62-B547-4D7E-8AB4-5DA783891F36}" srcId="{27D2002B-0E87-4A50-903B-8C915031D099}" destId="{9E558CED-87E2-41C5-BD32-76428FCE8863}" srcOrd="4" destOrd="0" parTransId="{F79A7E1C-ECD9-47B1-B2E9-4166A4B2D660}" sibTransId="{92DD07E9-17CC-4B5D-A5CD-D09EFC259347}"/>
    <dgm:cxn modelId="{DA76486B-BD1A-4B27-A1EF-E2DBF431D5DC}" srcId="{27D2002B-0E87-4A50-903B-8C915031D099}" destId="{7BAB2926-9D8E-4F3C-93BA-8B94B0782443}" srcOrd="3" destOrd="0" parTransId="{7380A5F2-4A46-4231-9572-CE68B9192D66}" sibTransId="{EE455F91-BDD2-4C89-8FFB-C9ED108B9A22}"/>
    <dgm:cxn modelId="{D4816A51-444D-4DF0-A1FA-D70A5D3D8DC6}" srcId="{27D2002B-0E87-4A50-903B-8C915031D099}" destId="{8EF1EAA7-5EC8-49E7-879E-7690A822D826}" srcOrd="2" destOrd="0" parTransId="{1B45E2EF-81CD-4226-9582-FF9E17881716}" sibTransId="{59407182-4FCE-44BB-8846-6BB872431B03}"/>
    <dgm:cxn modelId="{DE83308C-B900-4C70-8D8F-EB47E93C358B}" srcId="{27D2002B-0E87-4A50-903B-8C915031D099}" destId="{D95FB3C3-85D6-4F26-BD69-9CB09D8CD463}" srcOrd="0" destOrd="0" parTransId="{7A0B7B2B-CB2D-4941-8604-5899AEBAF7F6}" sibTransId="{3CDF84DA-5716-4837-B400-8D46E7FC2BFB}"/>
    <dgm:cxn modelId="{3BA39291-A6EA-4DF2-8918-4F8F56891138}" srcId="{27D2002B-0E87-4A50-903B-8C915031D099}" destId="{713861BF-97A4-4590-9A63-BC4C2B0D69D2}" srcOrd="1" destOrd="0" parTransId="{AD353D95-C5EE-4EE9-B5A4-C122670621EE}" sibTransId="{8D457C31-283D-4D07-93DE-A3B1BF8A181D}"/>
    <dgm:cxn modelId="{5D112EDE-7404-4625-AA7E-0FA62C2ECB54}" type="presOf" srcId="{8EF1EAA7-5EC8-49E7-879E-7690A822D826}" destId="{7EA2981E-B485-43D7-8CE1-331042822612}" srcOrd="0" destOrd="0" presId="urn:microsoft.com/office/officeart/2008/layout/LinedList"/>
    <dgm:cxn modelId="{0E392EEA-D3DF-4628-9C95-6F5C667D456F}" type="presOf" srcId="{713861BF-97A4-4590-9A63-BC4C2B0D69D2}" destId="{6BAE083D-E89A-460E-99B5-2D1303B364BF}" srcOrd="0" destOrd="0" presId="urn:microsoft.com/office/officeart/2008/layout/LinedList"/>
    <dgm:cxn modelId="{5482DAF5-A05F-4EFD-AABA-F18FF0A0DEE6}" type="presOf" srcId="{9E558CED-87E2-41C5-BD32-76428FCE8863}" destId="{D834026A-96D9-464B-AF06-B31CD6B22A08}" srcOrd="0" destOrd="0" presId="urn:microsoft.com/office/officeart/2008/layout/LinedList"/>
    <dgm:cxn modelId="{39DDFE7C-426D-4FE0-A22D-99DF59018956}" type="presParOf" srcId="{BDB0C11C-2F6A-4A0D-8AE4-8AB1FC1AA872}" destId="{5D0B808C-7E6F-46A7-92D7-947FA2D2D190}" srcOrd="0" destOrd="0" presId="urn:microsoft.com/office/officeart/2008/layout/LinedList"/>
    <dgm:cxn modelId="{D90C03CD-5BFC-47F5-9660-CCCF45D2F6EC}" type="presParOf" srcId="{BDB0C11C-2F6A-4A0D-8AE4-8AB1FC1AA872}" destId="{F2940953-07A2-475C-8B26-A1E73D7ABA9B}" srcOrd="1" destOrd="0" presId="urn:microsoft.com/office/officeart/2008/layout/LinedList"/>
    <dgm:cxn modelId="{CF781D56-FD22-481C-86E4-6D8894427A7C}" type="presParOf" srcId="{F2940953-07A2-475C-8B26-A1E73D7ABA9B}" destId="{E00CA1EF-2FC2-4465-894E-5BAF27732E5A}" srcOrd="0" destOrd="0" presId="urn:microsoft.com/office/officeart/2008/layout/LinedList"/>
    <dgm:cxn modelId="{FF81DC49-8748-434D-9E4D-B5E37BAB0001}" type="presParOf" srcId="{F2940953-07A2-475C-8B26-A1E73D7ABA9B}" destId="{DF964ABF-9E4A-414A-8FA2-F445AF9A3671}" srcOrd="1" destOrd="0" presId="urn:microsoft.com/office/officeart/2008/layout/LinedList"/>
    <dgm:cxn modelId="{3ED706F2-3ACD-4F08-B17F-7E0E09A17F6F}" type="presParOf" srcId="{BDB0C11C-2F6A-4A0D-8AE4-8AB1FC1AA872}" destId="{5E48DE80-4B53-488C-B61E-F0C8D3A690AF}" srcOrd="2" destOrd="0" presId="urn:microsoft.com/office/officeart/2008/layout/LinedList"/>
    <dgm:cxn modelId="{D24987B5-F5AF-4BEA-A144-CDE6CC71FB5E}" type="presParOf" srcId="{BDB0C11C-2F6A-4A0D-8AE4-8AB1FC1AA872}" destId="{00503D6D-1081-447C-8A6C-5183044DCFC9}" srcOrd="3" destOrd="0" presId="urn:microsoft.com/office/officeart/2008/layout/LinedList"/>
    <dgm:cxn modelId="{CF65B9E3-459A-4A83-AE94-6387EDC1EF7F}" type="presParOf" srcId="{00503D6D-1081-447C-8A6C-5183044DCFC9}" destId="{6BAE083D-E89A-460E-99B5-2D1303B364BF}" srcOrd="0" destOrd="0" presId="urn:microsoft.com/office/officeart/2008/layout/LinedList"/>
    <dgm:cxn modelId="{B0349FE0-F893-43FD-9859-F7FF5FED74D9}" type="presParOf" srcId="{00503D6D-1081-447C-8A6C-5183044DCFC9}" destId="{1D18DFBB-1932-4FD0-B65A-9C5CB0D76A75}" srcOrd="1" destOrd="0" presId="urn:microsoft.com/office/officeart/2008/layout/LinedList"/>
    <dgm:cxn modelId="{F15C0D1B-5A0E-4747-9823-6EEA471ED5ED}" type="presParOf" srcId="{BDB0C11C-2F6A-4A0D-8AE4-8AB1FC1AA872}" destId="{A050D50B-F025-4937-8F6C-E96D84B3BC72}" srcOrd="4" destOrd="0" presId="urn:microsoft.com/office/officeart/2008/layout/LinedList"/>
    <dgm:cxn modelId="{52FC7943-182B-4DBF-949D-89673FB67DF6}" type="presParOf" srcId="{BDB0C11C-2F6A-4A0D-8AE4-8AB1FC1AA872}" destId="{D5E9125C-8EA6-4576-845B-7F18AA2E978A}" srcOrd="5" destOrd="0" presId="urn:microsoft.com/office/officeart/2008/layout/LinedList"/>
    <dgm:cxn modelId="{B1C85766-ED94-4CB9-BF91-7CE9C3D52581}" type="presParOf" srcId="{D5E9125C-8EA6-4576-845B-7F18AA2E978A}" destId="{7EA2981E-B485-43D7-8CE1-331042822612}" srcOrd="0" destOrd="0" presId="urn:microsoft.com/office/officeart/2008/layout/LinedList"/>
    <dgm:cxn modelId="{ACF7EAE7-52E4-4470-86C5-7D3BD04A5737}" type="presParOf" srcId="{D5E9125C-8EA6-4576-845B-7F18AA2E978A}" destId="{4A54897E-D68E-46B0-8A86-9A9FE19BCF55}" srcOrd="1" destOrd="0" presId="urn:microsoft.com/office/officeart/2008/layout/LinedList"/>
    <dgm:cxn modelId="{17330DD3-4677-4895-A0E6-0A8FE5B5A114}" type="presParOf" srcId="{BDB0C11C-2F6A-4A0D-8AE4-8AB1FC1AA872}" destId="{C0A80981-6EFD-472F-87E4-A62969AED19A}" srcOrd="6" destOrd="0" presId="urn:microsoft.com/office/officeart/2008/layout/LinedList"/>
    <dgm:cxn modelId="{E5C0E226-28F4-4986-BE60-229BC7A9BFD9}" type="presParOf" srcId="{BDB0C11C-2F6A-4A0D-8AE4-8AB1FC1AA872}" destId="{65365E8C-9D4E-4600-B8F6-A3CEF2F90D7F}" srcOrd="7" destOrd="0" presId="urn:microsoft.com/office/officeart/2008/layout/LinedList"/>
    <dgm:cxn modelId="{1988B2B0-0B0E-400C-BA6E-9B7874825340}" type="presParOf" srcId="{65365E8C-9D4E-4600-B8F6-A3CEF2F90D7F}" destId="{338B6E31-F589-475F-B9F6-76EA0AF698AA}" srcOrd="0" destOrd="0" presId="urn:microsoft.com/office/officeart/2008/layout/LinedList"/>
    <dgm:cxn modelId="{90E4DA72-74FD-42C8-9A7E-7546E72B3A04}" type="presParOf" srcId="{65365E8C-9D4E-4600-B8F6-A3CEF2F90D7F}" destId="{475433B1-2499-4A52-9CD1-29514BA780D0}" srcOrd="1" destOrd="0" presId="urn:microsoft.com/office/officeart/2008/layout/LinedList"/>
    <dgm:cxn modelId="{8FF33F8E-F579-4CDC-88C4-53806A49C5B6}" type="presParOf" srcId="{BDB0C11C-2F6A-4A0D-8AE4-8AB1FC1AA872}" destId="{729AD0DC-D24D-4FFE-A308-259B257B80A6}" srcOrd="8" destOrd="0" presId="urn:microsoft.com/office/officeart/2008/layout/LinedList"/>
    <dgm:cxn modelId="{AD5889EF-61FE-42C8-A02E-431DD0D85217}" type="presParOf" srcId="{BDB0C11C-2F6A-4A0D-8AE4-8AB1FC1AA872}" destId="{BAF2CD01-383A-4A60-8C97-1AA5954C8C59}" srcOrd="9" destOrd="0" presId="urn:microsoft.com/office/officeart/2008/layout/LinedList"/>
    <dgm:cxn modelId="{43F55A38-75DE-4847-82A0-92D107822850}" type="presParOf" srcId="{BAF2CD01-383A-4A60-8C97-1AA5954C8C59}" destId="{D834026A-96D9-464B-AF06-B31CD6B22A08}" srcOrd="0" destOrd="0" presId="urn:microsoft.com/office/officeart/2008/layout/LinedList"/>
    <dgm:cxn modelId="{69A78CC6-6DDA-425D-AE6C-210DCCAC9966}" type="presParOf" srcId="{BAF2CD01-383A-4A60-8C97-1AA5954C8C59}" destId="{63DE5361-402A-4C0D-A661-98F37DCB258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E4A980-A1BB-4F85-960B-255BB57CF86E}"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F80076B7-CB60-4D50-9500-CDD4519B8BE7}">
      <dgm:prSet/>
      <dgm:spPr/>
      <dgm:t>
        <a:bodyPr/>
        <a:lstStyle/>
        <a:p>
          <a:r>
            <a:rPr lang="tr-TR" b="0" i="0"/>
            <a:t>Doç. Dr. Sevim İNAL</a:t>
          </a:r>
          <a:endParaRPr lang="en-US"/>
        </a:p>
      </dgm:t>
    </dgm:pt>
    <dgm:pt modelId="{0A5DFBEB-C0CA-425A-BAAD-826A9576F8C2}" type="parTrans" cxnId="{191DC427-18A8-49C3-97A4-70934A29A65A}">
      <dgm:prSet/>
      <dgm:spPr/>
      <dgm:t>
        <a:bodyPr/>
        <a:lstStyle/>
        <a:p>
          <a:endParaRPr lang="en-US"/>
        </a:p>
      </dgm:t>
    </dgm:pt>
    <dgm:pt modelId="{14C15260-C220-4264-9E1B-300971CEF55E}" type="sibTrans" cxnId="{191DC427-18A8-49C3-97A4-70934A29A65A}">
      <dgm:prSet/>
      <dgm:spPr/>
      <dgm:t>
        <a:bodyPr/>
        <a:lstStyle/>
        <a:p>
          <a:endParaRPr lang="en-US"/>
        </a:p>
      </dgm:t>
    </dgm:pt>
    <dgm:pt modelId="{58A1C08C-53ED-4898-80F6-911344A4AA5D}">
      <dgm:prSet/>
      <dgm:spPr/>
      <dgm:t>
        <a:bodyPr/>
        <a:lstStyle/>
        <a:p>
          <a:r>
            <a:rPr lang="fi-FI" b="0" i="0" dirty="0"/>
            <a:t>Dr. Öğr. Üyesi Melek KALIN SALI</a:t>
          </a:r>
          <a:endParaRPr lang="en-US" dirty="0"/>
        </a:p>
      </dgm:t>
    </dgm:pt>
    <dgm:pt modelId="{7A1EF97F-3850-4733-9CB3-BF873953D19E}" type="parTrans" cxnId="{FB3F93D3-B53B-41F1-8E62-B4BF9B71BA84}">
      <dgm:prSet/>
      <dgm:spPr/>
      <dgm:t>
        <a:bodyPr/>
        <a:lstStyle/>
        <a:p>
          <a:endParaRPr lang="en-US"/>
        </a:p>
      </dgm:t>
    </dgm:pt>
    <dgm:pt modelId="{71309FA2-D436-4185-9C04-28CFC13EED71}" type="sibTrans" cxnId="{FB3F93D3-B53B-41F1-8E62-B4BF9B71BA84}">
      <dgm:prSet/>
      <dgm:spPr/>
      <dgm:t>
        <a:bodyPr/>
        <a:lstStyle/>
        <a:p>
          <a:endParaRPr lang="en-US"/>
        </a:p>
      </dgm:t>
    </dgm:pt>
    <dgm:pt modelId="{AB81AB8E-5B39-4DD7-8F40-A0EB0CDADE51}">
      <dgm:prSet/>
      <dgm:spPr/>
      <dgm:t>
        <a:bodyPr/>
        <a:lstStyle/>
        <a:p>
          <a:r>
            <a:rPr lang="en-US" b="0" i="0" dirty="0" err="1"/>
            <a:t>Öğr</a:t>
          </a:r>
          <a:r>
            <a:rPr lang="en-US" b="0" i="0" dirty="0"/>
            <a:t>. </a:t>
          </a:r>
          <a:r>
            <a:rPr lang="en-US" b="0" i="0" dirty="0" err="1"/>
            <a:t>Gör</a:t>
          </a:r>
          <a:r>
            <a:rPr lang="en-US" b="0" i="0" dirty="0"/>
            <a:t>. </a:t>
          </a:r>
          <a:r>
            <a:rPr lang="tr-TR" b="0" i="0" dirty="0"/>
            <a:t>Dr. </a:t>
          </a:r>
          <a:r>
            <a:rPr lang="en-US" b="0" i="0" dirty="0" err="1"/>
            <a:t>Mesout</a:t>
          </a:r>
          <a:r>
            <a:rPr lang="en-US" b="0" i="0" dirty="0"/>
            <a:t> KALIN SALI</a:t>
          </a:r>
          <a:endParaRPr lang="en-US" dirty="0"/>
        </a:p>
      </dgm:t>
    </dgm:pt>
    <dgm:pt modelId="{6C6AA670-93E8-439C-BFDA-BF80BB46C2DE}" type="parTrans" cxnId="{38C5F415-8539-411E-AB15-19F8D8555141}">
      <dgm:prSet/>
      <dgm:spPr/>
      <dgm:t>
        <a:bodyPr/>
        <a:lstStyle/>
        <a:p>
          <a:endParaRPr lang="en-US"/>
        </a:p>
      </dgm:t>
    </dgm:pt>
    <dgm:pt modelId="{18E26FE7-3D23-4B70-828E-94827594249F}" type="sibTrans" cxnId="{38C5F415-8539-411E-AB15-19F8D8555141}">
      <dgm:prSet/>
      <dgm:spPr/>
      <dgm:t>
        <a:bodyPr/>
        <a:lstStyle/>
        <a:p>
          <a:endParaRPr lang="en-US"/>
        </a:p>
      </dgm:t>
    </dgm:pt>
    <dgm:pt modelId="{D3A23D56-3868-4F7F-B80D-1064439B84C6}">
      <dgm:prSet/>
      <dgm:spPr/>
      <dgm:t>
        <a:bodyPr/>
        <a:lstStyle/>
        <a:p>
          <a:r>
            <a:rPr lang="tr-TR" b="0" i="0"/>
            <a:t>Öğr. Gör. Özgür ÜSTÜN</a:t>
          </a:r>
          <a:endParaRPr lang="en-US"/>
        </a:p>
      </dgm:t>
    </dgm:pt>
    <dgm:pt modelId="{1988609F-D4DC-4072-BC96-C9177042F325}" type="parTrans" cxnId="{8AEBA7B1-C498-44E9-9A93-0F3886F20DE4}">
      <dgm:prSet/>
      <dgm:spPr/>
      <dgm:t>
        <a:bodyPr/>
        <a:lstStyle/>
        <a:p>
          <a:endParaRPr lang="en-US"/>
        </a:p>
      </dgm:t>
    </dgm:pt>
    <dgm:pt modelId="{EAC2B051-C603-4C9F-9CFF-EFA5AFFB713D}" type="sibTrans" cxnId="{8AEBA7B1-C498-44E9-9A93-0F3886F20DE4}">
      <dgm:prSet/>
      <dgm:spPr/>
      <dgm:t>
        <a:bodyPr/>
        <a:lstStyle/>
        <a:p>
          <a:endParaRPr lang="en-US"/>
        </a:p>
      </dgm:t>
    </dgm:pt>
    <dgm:pt modelId="{9AE4BAD8-FF99-47BF-BCA3-949B8FD2921B}">
      <dgm:prSet/>
      <dgm:spPr/>
      <dgm:t>
        <a:bodyPr/>
        <a:lstStyle/>
        <a:p>
          <a:r>
            <a:rPr lang="tr-TR" b="0" i="0" dirty="0"/>
            <a:t>Öğr. Gör. Mehtap ELDEMİR</a:t>
          </a:r>
          <a:endParaRPr lang="en-US" dirty="0"/>
        </a:p>
      </dgm:t>
    </dgm:pt>
    <dgm:pt modelId="{7C9C51F2-6851-4188-BB6D-2A2C699E1B4E}" type="parTrans" cxnId="{5D1CE4C6-A745-4AF0-8F53-1A6ED7C44CF1}">
      <dgm:prSet/>
      <dgm:spPr/>
      <dgm:t>
        <a:bodyPr/>
        <a:lstStyle/>
        <a:p>
          <a:endParaRPr lang="en-US"/>
        </a:p>
      </dgm:t>
    </dgm:pt>
    <dgm:pt modelId="{240A323E-35EF-4FB4-9DE5-68824EA2C98B}" type="sibTrans" cxnId="{5D1CE4C6-A745-4AF0-8F53-1A6ED7C44CF1}">
      <dgm:prSet/>
      <dgm:spPr/>
      <dgm:t>
        <a:bodyPr/>
        <a:lstStyle/>
        <a:p>
          <a:endParaRPr lang="en-US"/>
        </a:p>
      </dgm:t>
    </dgm:pt>
    <dgm:pt modelId="{C47258A1-0311-4197-835C-212130211D17}">
      <dgm:prSet/>
      <dgm:spPr/>
      <dgm:t>
        <a:bodyPr/>
        <a:lstStyle/>
        <a:p>
          <a:r>
            <a:rPr lang="tr-TR" b="0" i="0"/>
            <a:t>Öğr. Gör. Nilsu TARHAN</a:t>
          </a:r>
          <a:endParaRPr lang="en-US"/>
        </a:p>
      </dgm:t>
    </dgm:pt>
    <dgm:pt modelId="{E1F7C795-746F-4241-8D4D-D59887E45F19}" type="parTrans" cxnId="{571D6451-9F32-421B-A7D5-EBF025D87DFF}">
      <dgm:prSet/>
      <dgm:spPr/>
      <dgm:t>
        <a:bodyPr/>
        <a:lstStyle/>
        <a:p>
          <a:endParaRPr lang="en-US"/>
        </a:p>
      </dgm:t>
    </dgm:pt>
    <dgm:pt modelId="{0C19CC99-11AA-4591-9C2C-D0B826D051F0}" type="sibTrans" cxnId="{571D6451-9F32-421B-A7D5-EBF025D87DFF}">
      <dgm:prSet/>
      <dgm:spPr/>
      <dgm:t>
        <a:bodyPr/>
        <a:lstStyle/>
        <a:p>
          <a:endParaRPr lang="en-US"/>
        </a:p>
      </dgm:t>
    </dgm:pt>
    <dgm:pt modelId="{BEF6E311-F968-450A-9C16-52C440493035}">
      <dgm:prSet/>
      <dgm:spPr/>
      <dgm:t>
        <a:bodyPr/>
        <a:lstStyle/>
        <a:p>
          <a:r>
            <a:rPr lang="tr-TR" b="0" i="0"/>
            <a:t>Öğr. Gör. Onur GÜRBÜZ</a:t>
          </a:r>
          <a:endParaRPr lang="en-US"/>
        </a:p>
      </dgm:t>
    </dgm:pt>
    <dgm:pt modelId="{AAB695F3-3500-4D52-BCCB-6AC1CF0B94F2}" type="parTrans" cxnId="{1A0424A8-982D-436F-9F2A-8EC6444F0B88}">
      <dgm:prSet/>
      <dgm:spPr/>
      <dgm:t>
        <a:bodyPr/>
        <a:lstStyle/>
        <a:p>
          <a:endParaRPr lang="en-US"/>
        </a:p>
      </dgm:t>
    </dgm:pt>
    <dgm:pt modelId="{D00E96E6-D4ED-4916-9BA3-F598D957C74D}" type="sibTrans" cxnId="{1A0424A8-982D-436F-9F2A-8EC6444F0B88}">
      <dgm:prSet/>
      <dgm:spPr/>
      <dgm:t>
        <a:bodyPr/>
        <a:lstStyle/>
        <a:p>
          <a:endParaRPr lang="en-US"/>
        </a:p>
      </dgm:t>
    </dgm:pt>
    <dgm:pt modelId="{8023224E-4B8E-43EE-980C-076C78053CD4}">
      <dgm:prSet/>
      <dgm:spPr/>
      <dgm:t>
        <a:bodyPr/>
        <a:lstStyle/>
        <a:p>
          <a:r>
            <a:rPr lang="tr-TR"/>
            <a:t>Işıl ELVER</a:t>
          </a:r>
          <a:endParaRPr lang="en-US"/>
        </a:p>
      </dgm:t>
    </dgm:pt>
    <dgm:pt modelId="{B571231A-4911-4B59-9E34-5C4C2DB2D2A8}" type="parTrans" cxnId="{415C7BC6-070D-45CF-AA61-CFFD5644C0E1}">
      <dgm:prSet/>
      <dgm:spPr/>
      <dgm:t>
        <a:bodyPr/>
        <a:lstStyle/>
        <a:p>
          <a:endParaRPr lang="en-US"/>
        </a:p>
      </dgm:t>
    </dgm:pt>
    <dgm:pt modelId="{4DE04872-0A9C-47A7-A195-DC9724F7C968}" type="sibTrans" cxnId="{415C7BC6-070D-45CF-AA61-CFFD5644C0E1}">
      <dgm:prSet/>
      <dgm:spPr/>
      <dgm:t>
        <a:bodyPr/>
        <a:lstStyle/>
        <a:p>
          <a:endParaRPr lang="en-US"/>
        </a:p>
      </dgm:t>
    </dgm:pt>
    <dgm:pt modelId="{A6DD974C-B728-4750-9579-BADA92F807C7}">
      <dgm:prSet/>
      <dgm:spPr/>
      <dgm:t>
        <a:bodyPr/>
        <a:lstStyle/>
        <a:p>
          <a:r>
            <a:rPr lang="tr-TR" dirty="0"/>
            <a:t>Hatice TURAN</a:t>
          </a:r>
          <a:endParaRPr lang="en-US" dirty="0"/>
        </a:p>
      </dgm:t>
    </dgm:pt>
    <dgm:pt modelId="{2355BD90-4570-48D1-BE6C-E5934901DCC1}" type="parTrans" cxnId="{17571C38-D8DB-4AB2-A2B2-8AA4E5C8985E}">
      <dgm:prSet/>
      <dgm:spPr/>
      <dgm:t>
        <a:bodyPr/>
        <a:lstStyle/>
        <a:p>
          <a:endParaRPr lang="en-US"/>
        </a:p>
      </dgm:t>
    </dgm:pt>
    <dgm:pt modelId="{64128F9A-98A9-4D7C-A012-D3F66E6D71B9}" type="sibTrans" cxnId="{17571C38-D8DB-4AB2-A2B2-8AA4E5C8985E}">
      <dgm:prSet/>
      <dgm:spPr/>
      <dgm:t>
        <a:bodyPr/>
        <a:lstStyle/>
        <a:p>
          <a:endParaRPr lang="en-US"/>
        </a:p>
      </dgm:t>
    </dgm:pt>
    <dgm:pt modelId="{E4C49D12-5A27-45CE-A9F2-C56479FB7F0B}">
      <dgm:prSet/>
      <dgm:spPr/>
      <dgm:t>
        <a:bodyPr/>
        <a:lstStyle/>
        <a:p>
          <a:r>
            <a:rPr lang="tr-TR" b="0" i="0" dirty="0"/>
            <a:t>Öğr. Gör. Kemal ERKOL</a:t>
          </a:r>
          <a:endParaRPr lang="en-US" dirty="0"/>
        </a:p>
      </dgm:t>
    </dgm:pt>
    <dgm:pt modelId="{F1A61502-03BD-4E31-9913-C762037E4CC4}" type="parTrans" cxnId="{0B1E4855-7CDB-4C37-8A3D-F9D66E431CAE}">
      <dgm:prSet/>
      <dgm:spPr/>
      <dgm:t>
        <a:bodyPr/>
        <a:lstStyle/>
        <a:p>
          <a:endParaRPr lang="tr-TR"/>
        </a:p>
      </dgm:t>
    </dgm:pt>
    <dgm:pt modelId="{37AA2CD9-BB98-451D-A45C-B3B0698BD6B0}" type="sibTrans" cxnId="{0B1E4855-7CDB-4C37-8A3D-F9D66E431CAE}">
      <dgm:prSet/>
      <dgm:spPr/>
      <dgm:t>
        <a:bodyPr/>
        <a:lstStyle/>
        <a:p>
          <a:endParaRPr lang="tr-TR"/>
        </a:p>
      </dgm:t>
    </dgm:pt>
    <dgm:pt modelId="{2D0ACAF5-5707-40C4-AB25-8EC39FD2E93F}">
      <dgm:prSet/>
      <dgm:spPr/>
      <dgm:t>
        <a:bodyPr/>
        <a:lstStyle/>
        <a:p>
          <a:r>
            <a:rPr lang="tr-TR" dirty="0"/>
            <a:t>Dr. Öğr. Üyesi ÖZLEM AKBULAK</a:t>
          </a:r>
          <a:endParaRPr lang="en-US" dirty="0"/>
        </a:p>
      </dgm:t>
    </dgm:pt>
    <dgm:pt modelId="{7AC16C43-6EA1-4C83-B9C7-11027821491E}" type="parTrans" cxnId="{909B917D-9757-4449-B207-48E9A3183EA3}">
      <dgm:prSet/>
      <dgm:spPr/>
      <dgm:t>
        <a:bodyPr/>
        <a:lstStyle/>
        <a:p>
          <a:endParaRPr lang="tr-TR"/>
        </a:p>
      </dgm:t>
    </dgm:pt>
    <dgm:pt modelId="{36DD63EF-18D6-4D29-9819-F298FFF62F61}" type="sibTrans" cxnId="{909B917D-9757-4449-B207-48E9A3183EA3}">
      <dgm:prSet/>
      <dgm:spPr/>
      <dgm:t>
        <a:bodyPr/>
        <a:lstStyle/>
        <a:p>
          <a:endParaRPr lang="tr-TR"/>
        </a:p>
      </dgm:t>
    </dgm:pt>
    <dgm:pt modelId="{C9911A9C-CEA4-403F-8492-954DDC477CF9}" type="pres">
      <dgm:prSet presAssocID="{D2E4A980-A1BB-4F85-960B-255BB57CF86E}" presName="vert0" presStyleCnt="0">
        <dgm:presLayoutVars>
          <dgm:dir/>
          <dgm:animOne val="branch"/>
          <dgm:animLvl val="lvl"/>
        </dgm:presLayoutVars>
      </dgm:prSet>
      <dgm:spPr/>
    </dgm:pt>
    <dgm:pt modelId="{057040CE-128D-4280-894C-29D9D31EF452}" type="pres">
      <dgm:prSet presAssocID="{F80076B7-CB60-4D50-9500-CDD4519B8BE7}" presName="thickLine" presStyleLbl="alignNode1" presStyleIdx="0" presStyleCnt="11"/>
      <dgm:spPr/>
    </dgm:pt>
    <dgm:pt modelId="{9BC43FD3-2F77-4936-8ECA-FDCDCA491C28}" type="pres">
      <dgm:prSet presAssocID="{F80076B7-CB60-4D50-9500-CDD4519B8BE7}" presName="horz1" presStyleCnt="0"/>
      <dgm:spPr/>
    </dgm:pt>
    <dgm:pt modelId="{5EEEE857-9778-434D-A5A8-747499D46C8A}" type="pres">
      <dgm:prSet presAssocID="{F80076B7-CB60-4D50-9500-CDD4519B8BE7}" presName="tx1" presStyleLbl="revTx" presStyleIdx="0" presStyleCnt="11"/>
      <dgm:spPr/>
    </dgm:pt>
    <dgm:pt modelId="{69DF854F-0C1F-4E40-9E65-C228C1D4CA05}" type="pres">
      <dgm:prSet presAssocID="{F80076B7-CB60-4D50-9500-CDD4519B8BE7}" presName="vert1" presStyleCnt="0"/>
      <dgm:spPr/>
    </dgm:pt>
    <dgm:pt modelId="{42E3B2C5-1D87-44FA-A153-9C3A63DC7C17}" type="pres">
      <dgm:prSet presAssocID="{58A1C08C-53ED-4898-80F6-911344A4AA5D}" presName="thickLine" presStyleLbl="alignNode1" presStyleIdx="1" presStyleCnt="11"/>
      <dgm:spPr/>
    </dgm:pt>
    <dgm:pt modelId="{25E95C5F-D6F7-46B7-B7B8-7812E179B77C}" type="pres">
      <dgm:prSet presAssocID="{58A1C08C-53ED-4898-80F6-911344A4AA5D}" presName="horz1" presStyleCnt="0"/>
      <dgm:spPr/>
    </dgm:pt>
    <dgm:pt modelId="{D4733B06-D420-414D-8635-25437680E124}" type="pres">
      <dgm:prSet presAssocID="{58A1C08C-53ED-4898-80F6-911344A4AA5D}" presName="tx1" presStyleLbl="revTx" presStyleIdx="1" presStyleCnt="11"/>
      <dgm:spPr/>
    </dgm:pt>
    <dgm:pt modelId="{EDDC8429-D676-42DF-869D-0A0B405AEF33}" type="pres">
      <dgm:prSet presAssocID="{58A1C08C-53ED-4898-80F6-911344A4AA5D}" presName="vert1" presStyleCnt="0"/>
      <dgm:spPr/>
    </dgm:pt>
    <dgm:pt modelId="{81F8A25C-10BD-468E-ABFA-1670AE490E3A}" type="pres">
      <dgm:prSet presAssocID="{2D0ACAF5-5707-40C4-AB25-8EC39FD2E93F}" presName="thickLine" presStyleLbl="alignNode1" presStyleIdx="2" presStyleCnt="11"/>
      <dgm:spPr/>
    </dgm:pt>
    <dgm:pt modelId="{1A8B4B51-2C79-4B75-A644-63B7EEE5F17A}" type="pres">
      <dgm:prSet presAssocID="{2D0ACAF5-5707-40C4-AB25-8EC39FD2E93F}" presName="horz1" presStyleCnt="0"/>
      <dgm:spPr/>
    </dgm:pt>
    <dgm:pt modelId="{46BA7A15-D9CE-46F2-99C1-9E5CFF862068}" type="pres">
      <dgm:prSet presAssocID="{2D0ACAF5-5707-40C4-AB25-8EC39FD2E93F}" presName="tx1" presStyleLbl="revTx" presStyleIdx="2" presStyleCnt="11"/>
      <dgm:spPr/>
    </dgm:pt>
    <dgm:pt modelId="{A396E7BE-A7B1-4971-A71F-E4873B5F6343}" type="pres">
      <dgm:prSet presAssocID="{2D0ACAF5-5707-40C4-AB25-8EC39FD2E93F}" presName="vert1" presStyleCnt="0"/>
      <dgm:spPr/>
    </dgm:pt>
    <dgm:pt modelId="{13F52182-4508-4D02-A050-73096BA57CE4}" type="pres">
      <dgm:prSet presAssocID="{AB81AB8E-5B39-4DD7-8F40-A0EB0CDADE51}" presName="thickLine" presStyleLbl="alignNode1" presStyleIdx="3" presStyleCnt="11"/>
      <dgm:spPr/>
    </dgm:pt>
    <dgm:pt modelId="{2DE04A72-5E4C-4B5C-A2F1-FB3C854CD95B}" type="pres">
      <dgm:prSet presAssocID="{AB81AB8E-5B39-4DD7-8F40-A0EB0CDADE51}" presName="horz1" presStyleCnt="0"/>
      <dgm:spPr/>
    </dgm:pt>
    <dgm:pt modelId="{F98699DC-2B10-48C6-948B-D5E6B39AC518}" type="pres">
      <dgm:prSet presAssocID="{AB81AB8E-5B39-4DD7-8F40-A0EB0CDADE51}" presName="tx1" presStyleLbl="revTx" presStyleIdx="3" presStyleCnt="11"/>
      <dgm:spPr/>
    </dgm:pt>
    <dgm:pt modelId="{75CEC873-DFFF-4989-9937-0D6B5B8CC3DA}" type="pres">
      <dgm:prSet presAssocID="{AB81AB8E-5B39-4DD7-8F40-A0EB0CDADE51}" presName="vert1" presStyleCnt="0"/>
      <dgm:spPr/>
    </dgm:pt>
    <dgm:pt modelId="{683621B4-64CC-4BD3-A42E-6CC2238FD031}" type="pres">
      <dgm:prSet presAssocID="{E4C49D12-5A27-45CE-A9F2-C56479FB7F0B}" presName="thickLine" presStyleLbl="alignNode1" presStyleIdx="4" presStyleCnt="11"/>
      <dgm:spPr/>
    </dgm:pt>
    <dgm:pt modelId="{298EAA8A-5CC6-44CA-AD42-432923E64944}" type="pres">
      <dgm:prSet presAssocID="{E4C49D12-5A27-45CE-A9F2-C56479FB7F0B}" presName="horz1" presStyleCnt="0"/>
      <dgm:spPr/>
    </dgm:pt>
    <dgm:pt modelId="{E7217CAC-64C7-44E8-BCF2-B0BB0EB1BD5F}" type="pres">
      <dgm:prSet presAssocID="{E4C49D12-5A27-45CE-A9F2-C56479FB7F0B}" presName="tx1" presStyleLbl="revTx" presStyleIdx="4" presStyleCnt="11"/>
      <dgm:spPr/>
    </dgm:pt>
    <dgm:pt modelId="{171F19F8-F80C-4461-8691-0030AD382558}" type="pres">
      <dgm:prSet presAssocID="{E4C49D12-5A27-45CE-A9F2-C56479FB7F0B}" presName="vert1" presStyleCnt="0"/>
      <dgm:spPr/>
    </dgm:pt>
    <dgm:pt modelId="{8DFB2A2F-BC0E-4DC4-A209-DD5C0D77823A}" type="pres">
      <dgm:prSet presAssocID="{D3A23D56-3868-4F7F-B80D-1064439B84C6}" presName="thickLine" presStyleLbl="alignNode1" presStyleIdx="5" presStyleCnt="11"/>
      <dgm:spPr/>
    </dgm:pt>
    <dgm:pt modelId="{6E6BFD13-7679-489C-B1B3-2863FA0372AE}" type="pres">
      <dgm:prSet presAssocID="{D3A23D56-3868-4F7F-B80D-1064439B84C6}" presName="horz1" presStyleCnt="0"/>
      <dgm:spPr/>
    </dgm:pt>
    <dgm:pt modelId="{3ED1B231-3F0F-4E4D-845C-99AD95D386CA}" type="pres">
      <dgm:prSet presAssocID="{D3A23D56-3868-4F7F-B80D-1064439B84C6}" presName="tx1" presStyleLbl="revTx" presStyleIdx="5" presStyleCnt="11"/>
      <dgm:spPr/>
    </dgm:pt>
    <dgm:pt modelId="{5497B8C7-9F43-4D92-95CF-286FFDB402B3}" type="pres">
      <dgm:prSet presAssocID="{D3A23D56-3868-4F7F-B80D-1064439B84C6}" presName="vert1" presStyleCnt="0"/>
      <dgm:spPr/>
    </dgm:pt>
    <dgm:pt modelId="{0A038731-D23B-4CAF-B56B-051B5936C904}" type="pres">
      <dgm:prSet presAssocID="{9AE4BAD8-FF99-47BF-BCA3-949B8FD2921B}" presName="thickLine" presStyleLbl="alignNode1" presStyleIdx="6" presStyleCnt="11"/>
      <dgm:spPr/>
    </dgm:pt>
    <dgm:pt modelId="{00F4E626-855B-4044-9BB2-19378D764613}" type="pres">
      <dgm:prSet presAssocID="{9AE4BAD8-FF99-47BF-BCA3-949B8FD2921B}" presName="horz1" presStyleCnt="0"/>
      <dgm:spPr/>
    </dgm:pt>
    <dgm:pt modelId="{68D86D5D-7AE9-40D9-8406-2ADA2300C12D}" type="pres">
      <dgm:prSet presAssocID="{9AE4BAD8-FF99-47BF-BCA3-949B8FD2921B}" presName="tx1" presStyleLbl="revTx" presStyleIdx="6" presStyleCnt="11"/>
      <dgm:spPr/>
    </dgm:pt>
    <dgm:pt modelId="{D264A0C1-FDEE-4252-9656-D29830550B56}" type="pres">
      <dgm:prSet presAssocID="{9AE4BAD8-FF99-47BF-BCA3-949B8FD2921B}" presName="vert1" presStyleCnt="0"/>
      <dgm:spPr/>
    </dgm:pt>
    <dgm:pt modelId="{4C8B71BF-78DA-41E2-8C59-B59B0DF35452}" type="pres">
      <dgm:prSet presAssocID="{C47258A1-0311-4197-835C-212130211D17}" presName="thickLine" presStyleLbl="alignNode1" presStyleIdx="7" presStyleCnt="11"/>
      <dgm:spPr/>
    </dgm:pt>
    <dgm:pt modelId="{C8E5AD55-3D6F-4F88-A148-51CA095F0F29}" type="pres">
      <dgm:prSet presAssocID="{C47258A1-0311-4197-835C-212130211D17}" presName="horz1" presStyleCnt="0"/>
      <dgm:spPr/>
    </dgm:pt>
    <dgm:pt modelId="{23977A69-1712-4D76-B20E-6F0CD58DBEAF}" type="pres">
      <dgm:prSet presAssocID="{C47258A1-0311-4197-835C-212130211D17}" presName="tx1" presStyleLbl="revTx" presStyleIdx="7" presStyleCnt="11"/>
      <dgm:spPr/>
    </dgm:pt>
    <dgm:pt modelId="{2FF77BE6-4C17-4859-AB60-537927D11389}" type="pres">
      <dgm:prSet presAssocID="{C47258A1-0311-4197-835C-212130211D17}" presName="vert1" presStyleCnt="0"/>
      <dgm:spPr/>
    </dgm:pt>
    <dgm:pt modelId="{C4387B55-290E-43D2-A10D-557DF78C679A}" type="pres">
      <dgm:prSet presAssocID="{BEF6E311-F968-450A-9C16-52C440493035}" presName="thickLine" presStyleLbl="alignNode1" presStyleIdx="8" presStyleCnt="11"/>
      <dgm:spPr/>
    </dgm:pt>
    <dgm:pt modelId="{CB3818F5-E2AD-41B6-9B7E-ACE97D9750B3}" type="pres">
      <dgm:prSet presAssocID="{BEF6E311-F968-450A-9C16-52C440493035}" presName="horz1" presStyleCnt="0"/>
      <dgm:spPr/>
    </dgm:pt>
    <dgm:pt modelId="{7B0D95AF-7841-47AD-9B11-A100E306B22A}" type="pres">
      <dgm:prSet presAssocID="{BEF6E311-F968-450A-9C16-52C440493035}" presName="tx1" presStyleLbl="revTx" presStyleIdx="8" presStyleCnt="11"/>
      <dgm:spPr/>
    </dgm:pt>
    <dgm:pt modelId="{BFB18187-991A-4878-8B1F-F446C3ED69C1}" type="pres">
      <dgm:prSet presAssocID="{BEF6E311-F968-450A-9C16-52C440493035}" presName="vert1" presStyleCnt="0"/>
      <dgm:spPr/>
    </dgm:pt>
    <dgm:pt modelId="{C5392D4B-D820-44F7-925A-8F3BDF2E01D2}" type="pres">
      <dgm:prSet presAssocID="{8023224E-4B8E-43EE-980C-076C78053CD4}" presName="thickLine" presStyleLbl="alignNode1" presStyleIdx="9" presStyleCnt="11"/>
      <dgm:spPr/>
    </dgm:pt>
    <dgm:pt modelId="{4002BD87-FB2C-4B19-B43A-0EAEC0F4ED7E}" type="pres">
      <dgm:prSet presAssocID="{8023224E-4B8E-43EE-980C-076C78053CD4}" presName="horz1" presStyleCnt="0"/>
      <dgm:spPr/>
    </dgm:pt>
    <dgm:pt modelId="{2605B1CE-6857-46B5-9ECE-19107FBCA6BA}" type="pres">
      <dgm:prSet presAssocID="{8023224E-4B8E-43EE-980C-076C78053CD4}" presName="tx1" presStyleLbl="revTx" presStyleIdx="9" presStyleCnt="11"/>
      <dgm:spPr/>
    </dgm:pt>
    <dgm:pt modelId="{40E06641-91D8-469F-BB2A-155C5D456E5C}" type="pres">
      <dgm:prSet presAssocID="{8023224E-4B8E-43EE-980C-076C78053CD4}" presName="vert1" presStyleCnt="0"/>
      <dgm:spPr/>
    </dgm:pt>
    <dgm:pt modelId="{D3B08F8C-308B-4B57-8A70-60DC32C1FF11}" type="pres">
      <dgm:prSet presAssocID="{A6DD974C-B728-4750-9579-BADA92F807C7}" presName="thickLine" presStyleLbl="alignNode1" presStyleIdx="10" presStyleCnt="11"/>
      <dgm:spPr/>
    </dgm:pt>
    <dgm:pt modelId="{D03C0429-65D5-403B-94EA-959FE3CE0731}" type="pres">
      <dgm:prSet presAssocID="{A6DD974C-B728-4750-9579-BADA92F807C7}" presName="horz1" presStyleCnt="0"/>
      <dgm:spPr/>
    </dgm:pt>
    <dgm:pt modelId="{3FB5DC2F-9E49-461E-8BFF-4D1A8191FB3F}" type="pres">
      <dgm:prSet presAssocID="{A6DD974C-B728-4750-9579-BADA92F807C7}" presName="tx1" presStyleLbl="revTx" presStyleIdx="10" presStyleCnt="11"/>
      <dgm:spPr/>
    </dgm:pt>
    <dgm:pt modelId="{4A903E12-8E39-4AFF-90C0-7E7E9EFA15F7}" type="pres">
      <dgm:prSet presAssocID="{A6DD974C-B728-4750-9579-BADA92F807C7}" presName="vert1" presStyleCnt="0"/>
      <dgm:spPr/>
    </dgm:pt>
  </dgm:ptLst>
  <dgm:cxnLst>
    <dgm:cxn modelId="{C95F350B-035A-4F24-BCCD-C8A87456A186}" type="presOf" srcId="{D2E4A980-A1BB-4F85-960B-255BB57CF86E}" destId="{C9911A9C-CEA4-403F-8492-954DDC477CF9}" srcOrd="0" destOrd="0" presId="urn:microsoft.com/office/officeart/2008/layout/LinedList"/>
    <dgm:cxn modelId="{38C5F415-8539-411E-AB15-19F8D8555141}" srcId="{D2E4A980-A1BB-4F85-960B-255BB57CF86E}" destId="{AB81AB8E-5B39-4DD7-8F40-A0EB0CDADE51}" srcOrd="3" destOrd="0" parTransId="{6C6AA670-93E8-439C-BFDA-BF80BB46C2DE}" sibTransId="{18E26FE7-3D23-4B70-828E-94827594249F}"/>
    <dgm:cxn modelId="{A4A9C921-9691-449F-AAD2-3A9C951ADE06}" type="presOf" srcId="{58A1C08C-53ED-4898-80F6-911344A4AA5D}" destId="{D4733B06-D420-414D-8635-25437680E124}" srcOrd="0" destOrd="0" presId="urn:microsoft.com/office/officeart/2008/layout/LinedList"/>
    <dgm:cxn modelId="{191DC427-18A8-49C3-97A4-70934A29A65A}" srcId="{D2E4A980-A1BB-4F85-960B-255BB57CF86E}" destId="{F80076B7-CB60-4D50-9500-CDD4519B8BE7}" srcOrd="0" destOrd="0" parTransId="{0A5DFBEB-C0CA-425A-BAAD-826A9576F8C2}" sibTransId="{14C15260-C220-4264-9E1B-300971CEF55E}"/>
    <dgm:cxn modelId="{17571C38-D8DB-4AB2-A2B2-8AA4E5C8985E}" srcId="{D2E4A980-A1BB-4F85-960B-255BB57CF86E}" destId="{A6DD974C-B728-4750-9579-BADA92F807C7}" srcOrd="10" destOrd="0" parTransId="{2355BD90-4570-48D1-BE6C-E5934901DCC1}" sibTransId="{64128F9A-98A9-4D7C-A012-D3F66E6D71B9}"/>
    <dgm:cxn modelId="{B33F3A5F-DC3A-4D21-968D-546D82116AB1}" type="presOf" srcId="{AB81AB8E-5B39-4DD7-8F40-A0EB0CDADE51}" destId="{F98699DC-2B10-48C6-948B-D5E6B39AC518}" srcOrd="0" destOrd="0" presId="urn:microsoft.com/office/officeart/2008/layout/LinedList"/>
    <dgm:cxn modelId="{DD6BD04E-8708-4F21-8AD9-4D1E65C2C700}" type="presOf" srcId="{2D0ACAF5-5707-40C4-AB25-8EC39FD2E93F}" destId="{46BA7A15-D9CE-46F2-99C1-9E5CFF862068}" srcOrd="0" destOrd="0" presId="urn:microsoft.com/office/officeart/2008/layout/LinedList"/>
    <dgm:cxn modelId="{571D6451-9F32-421B-A7D5-EBF025D87DFF}" srcId="{D2E4A980-A1BB-4F85-960B-255BB57CF86E}" destId="{C47258A1-0311-4197-835C-212130211D17}" srcOrd="7" destOrd="0" parTransId="{E1F7C795-746F-4241-8D4D-D59887E45F19}" sibTransId="{0C19CC99-11AA-4591-9C2C-D0B826D051F0}"/>
    <dgm:cxn modelId="{0B1E4855-7CDB-4C37-8A3D-F9D66E431CAE}" srcId="{D2E4A980-A1BB-4F85-960B-255BB57CF86E}" destId="{E4C49D12-5A27-45CE-A9F2-C56479FB7F0B}" srcOrd="4" destOrd="0" parTransId="{F1A61502-03BD-4E31-9913-C762037E4CC4}" sibTransId="{37AA2CD9-BB98-451D-A45C-B3B0698BD6B0}"/>
    <dgm:cxn modelId="{8862F158-CCE7-454D-98C2-56FD087E9526}" type="presOf" srcId="{F80076B7-CB60-4D50-9500-CDD4519B8BE7}" destId="{5EEEE857-9778-434D-A5A8-747499D46C8A}" srcOrd="0" destOrd="0" presId="urn:microsoft.com/office/officeart/2008/layout/LinedList"/>
    <dgm:cxn modelId="{909B917D-9757-4449-B207-48E9A3183EA3}" srcId="{D2E4A980-A1BB-4F85-960B-255BB57CF86E}" destId="{2D0ACAF5-5707-40C4-AB25-8EC39FD2E93F}" srcOrd="2" destOrd="0" parTransId="{7AC16C43-6EA1-4C83-B9C7-11027821491E}" sibTransId="{36DD63EF-18D6-4D29-9819-F298FFF62F61}"/>
    <dgm:cxn modelId="{2A0CCC8A-1ED2-49C3-B0A1-D2DEA02D2328}" type="presOf" srcId="{A6DD974C-B728-4750-9579-BADA92F807C7}" destId="{3FB5DC2F-9E49-461E-8BFF-4D1A8191FB3F}" srcOrd="0" destOrd="0" presId="urn:microsoft.com/office/officeart/2008/layout/LinedList"/>
    <dgm:cxn modelId="{1A0424A8-982D-436F-9F2A-8EC6444F0B88}" srcId="{D2E4A980-A1BB-4F85-960B-255BB57CF86E}" destId="{BEF6E311-F968-450A-9C16-52C440493035}" srcOrd="8" destOrd="0" parTransId="{AAB695F3-3500-4D52-BCCB-6AC1CF0B94F2}" sibTransId="{D00E96E6-D4ED-4916-9BA3-F598D957C74D}"/>
    <dgm:cxn modelId="{8AEBA7B1-C498-44E9-9A93-0F3886F20DE4}" srcId="{D2E4A980-A1BB-4F85-960B-255BB57CF86E}" destId="{D3A23D56-3868-4F7F-B80D-1064439B84C6}" srcOrd="5" destOrd="0" parTransId="{1988609F-D4DC-4072-BC96-C9177042F325}" sibTransId="{EAC2B051-C603-4C9F-9CFF-EFA5AFFB713D}"/>
    <dgm:cxn modelId="{40B2C4BA-2F54-4AE2-81CB-E268ED42B7E3}" type="presOf" srcId="{E4C49D12-5A27-45CE-A9F2-C56479FB7F0B}" destId="{E7217CAC-64C7-44E8-BCF2-B0BB0EB1BD5F}" srcOrd="0" destOrd="0" presId="urn:microsoft.com/office/officeart/2008/layout/LinedList"/>
    <dgm:cxn modelId="{415C7BC6-070D-45CF-AA61-CFFD5644C0E1}" srcId="{D2E4A980-A1BB-4F85-960B-255BB57CF86E}" destId="{8023224E-4B8E-43EE-980C-076C78053CD4}" srcOrd="9" destOrd="0" parTransId="{B571231A-4911-4B59-9E34-5C4C2DB2D2A8}" sibTransId="{4DE04872-0A9C-47A7-A195-DC9724F7C968}"/>
    <dgm:cxn modelId="{5D1CE4C6-A745-4AF0-8F53-1A6ED7C44CF1}" srcId="{D2E4A980-A1BB-4F85-960B-255BB57CF86E}" destId="{9AE4BAD8-FF99-47BF-BCA3-949B8FD2921B}" srcOrd="6" destOrd="0" parTransId="{7C9C51F2-6851-4188-BB6D-2A2C699E1B4E}" sibTransId="{240A323E-35EF-4FB4-9DE5-68824EA2C98B}"/>
    <dgm:cxn modelId="{889F52CB-EE68-4D38-8AC8-C0E83FF2A6AA}" type="presOf" srcId="{8023224E-4B8E-43EE-980C-076C78053CD4}" destId="{2605B1CE-6857-46B5-9ECE-19107FBCA6BA}" srcOrd="0" destOrd="0" presId="urn:microsoft.com/office/officeart/2008/layout/LinedList"/>
    <dgm:cxn modelId="{FB3F93D3-B53B-41F1-8E62-B4BF9B71BA84}" srcId="{D2E4A980-A1BB-4F85-960B-255BB57CF86E}" destId="{58A1C08C-53ED-4898-80F6-911344A4AA5D}" srcOrd="1" destOrd="0" parTransId="{7A1EF97F-3850-4733-9CB3-BF873953D19E}" sibTransId="{71309FA2-D436-4185-9C04-28CFC13EED71}"/>
    <dgm:cxn modelId="{852F57D8-F066-4401-85FA-6D7A8111075C}" type="presOf" srcId="{BEF6E311-F968-450A-9C16-52C440493035}" destId="{7B0D95AF-7841-47AD-9B11-A100E306B22A}" srcOrd="0" destOrd="0" presId="urn:microsoft.com/office/officeart/2008/layout/LinedList"/>
    <dgm:cxn modelId="{5C08E5DA-8580-48B8-BE51-B9983C80145C}" type="presOf" srcId="{C47258A1-0311-4197-835C-212130211D17}" destId="{23977A69-1712-4D76-B20E-6F0CD58DBEAF}" srcOrd="0" destOrd="0" presId="urn:microsoft.com/office/officeart/2008/layout/LinedList"/>
    <dgm:cxn modelId="{488853EE-F1DF-49EE-9644-120F2F0CB27A}" type="presOf" srcId="{9AE4BAD8-FF99-47BF-BCA3-949B8FD2921B}" destId="{68D86D5D-7AE9-40D9-8406-2ADA2300C12D}" srcOrd="0" destOrd="0" presId="urn:microsoft.com/office/officeart/2008/layout/LinedList"/>
    <dgm:cxn modelId="{43609FF6-ACB1-4B27-9977-D8C4DD6E5F0B}" type="presOf" srcId="{D3A23D56-3868-4F7F-B80D-1064439B84C6}" destId="{3ED1B231-3F0F-4E4D-845C-99AD95D386CA}" srcOrd="0" destOrd="0" presId="urn:microsoft.com/office/officeart/2008/layout/LinedList"/>
    <dgm:cxn modelId="{B5CDB66B-8B6B-4FFD-A1B3-51C99189276B}" type="presParOf" srcId="{C9911A9C-CEA4-403F-8492-954DDC477CF9}" destId="{057040CE-128D-4280-894C-29D9D31EF452}" srcOrd="0" destOrd="0" presId="urn:microsoft.com/office/officeart/2008/layout/LinedList"/>
    <dgm:cxn modelId="{74286F0B-B222-4EC2-8735-F17E0547F47E}" type="presParOf" srcId="{C9911A9C-CEA4-403F-8492-954DDC477CF9}" destId="{9BC43FD3-2F77-4936-8ECA-FDCDCA491C28}" srcOrd="1" destOrd="0" presId="urn:microsoft.com/office/officeart/2008/layout/LinedList"/>
    <dgm:cxn modelId="{447D0E18-7E98-4504-8C6C-A33C377B7DA9}" type="presParOf" srcId="{9BC43FD3-2F77-4936-8ECA-FDCDCA491C28}" destId="{5EEEE857-9778-434D-A5A8-747499D46C8A}" srcOrd="0" destOrd="0" presId="urn:microsoft.com/office/officeart/2008/layout/LinedList"/>
    <dgm:cxn modelId="{225F810E-8519-4258-B15D-FF9D85405162}" type="presParOf" srcId="{9BC43FD3-2F77-4936-8ECA-FDCDCA491C28}" destId="{69DF854F-0C1F-4E40-9E65-C228C1D4CA05}" srcOrd="1" destOrd="0" presId="urn:microsoft.com/office/officeart/2008/layout/LinedList"/>
    <dgm:cxn modelId="{170A5D33-2778-4BA8-8722-2012F6C7BBD6}" type="presParOf" srcId="{C9911A9C-CEA4-403F-8492-954DDC477CF9}" destId="{42E3B2C5-1D87-44FA-A153-9C3A63DC7C17}" srcOrd="2" destOrd="0" presId="urn:microsoft.com/office/officeart/2008/layout/LinedList"/>
    <dgm:cxn modelId="{C1159FD2-1F61-4E59-8633-5EE06A75E6A4}" type="presParOf" srcId="{C9911A9C-CEA4-403F-8492-954DDC477CF9}" destId="{25E95C5F-D6F7-46B7-B7B8-7812E179B77C}" srcOrd="3" destOrd="0" presId="urn:microsoft.com/office/officeart/2008/layout/LinedList"/>
    <dgm:cxn modelId="{7BB5C8CF-4063-4E21-B5CA-FEBE14E16477}" type="presParOf" srcId="{25E95C5F-D6F7-46B7-B7B8-7812E179B77C}" destId="{D4733B06-D420-414D-8635-25437680E124}" srcOrd="0" destOrd="0" presId="urn:microsoft.com/office/officeart/2008/layout/LinedList"/>
    <dgm:cxn modelId="{202DD99D-E8D2-479D-A84B-5FDD33878211}" type="presParOf" srcId="{25E95C5F-D6F7-46B7-B7B8-7812E179B77C}" destId="{EDDC8429-D676-42DF-869D-0A0B405AEF33}" srcOrd="1" destOrd="0" presId="urn:microsoft.com/office/officeart/2008/layout/LinedList"/>
    <dgm:cxn modelId="{AA608919-4972-4D83-8141-D962CBE6485F}" type="presParOf" srcId="{C9911A9C-CEA4-403F-8492-954DDC477CF9}" destId="{81F8A25C-10BD-468E-ABFA-1670AE490E3A}" srcOrd="4" destOrd="0" presId="urn:microsoft.com/office/officeart/2008/layout/LinedList"/>
    <dgm:cxn modelId="{45CEBEE2-8A64-483B-8954-98591C6A7CCF}" type="presParOf" srcId="{C9911A9C-CEA4-403F-8492-954DDC477CF9}" destId="{1A8B4B51-2C79-4B75-A644-63B7EEE5F17A}" srcOrd="5" destOrd="0" presId="urn:microsoft.com/office/officeart/2008/layout/LinedList"/>
    <dgm:cxn modelId="{75650D79-007E-4872-A629-2F487500035F}" type="presParOf" srcId="{1A8B4B51-2C79-4B75-A644-63B7EEE5F17A}" destId="{46BA7A15-D9CE-46F2-99C1-9E5CFF862068}" srcOrd="0" destOrd="0" presId="urn:microsoft.com/office/officeart/2008/layout/LinedList"/>
    <dgm:cxn modelId="{92E78884-975A-44F3-AB4D-6FBEA3CE0A02}" type="presParOf" srcId="{1A8B4B51-2C79-4B75-A644-63B7EEE5F17A}" destId="{A396E7BE-A7B1-4971-A71F-E4873B5F6343}" srcOrd="1" destOrd="0" presId="urn:microsoft.com/office/officeart/2008/layout/LinedList"/>
    <dgm:cxn modelId="{EF6985B4-A2F8-4CCF-B8DB-F814C8B7DBED}" type="presParOf" srcId="{C9911A9C-CEA4-403F-8492-954DDC477CF9}" destId="{13F52182-4508-4D02-A050-73096BA57CE4}" srcOrd="6" destOrd="0" presId="urn:microsoft.com/office/officeart/2008/layout/LinedList"/>
    <dgm:cxn modelId="{0BF81D8C-6A3C-48FA-B0F6-9CF1E681AD04}" type="presParOf" srcId="{C9911A9C-CEA4-403F-8492-954DDC477CF9}" destId="{2DE04A72-5E4C-4B5C-A2F1-FB3C854CD95B}" srcOrd="7" destOrd="0" presId="urn:microsoft.com/office/officeart/2008/layout/LinedList"/>
    <dgm:cxn modelId="{8B574FC4-59A4-4D59-955B-061F3F4D9518}" type="presParOf" srcId="{2DE04A72-5E4C-4B5C-A2F1-FB3C854CD95B}" destId="{F98699DC-2B10-48C6-948B-D5E6B39AC518}" srcOrd="0" destOrd="0" presId="urn:microsoft.com/office/officeart/2008/layout/LinedList"/>
    <dgm:cxn modelId="{D34B597E-B625-4DE6-A820-158096D2DFE8}" type="presParOf" srcId="{2DE04A72-5E4C-4B5C-A2F1-FB3C854CD95B}" destId="{75CEC873-DFFF-4989-9937-0D6B5B8CC3DA}" srcOrd="1" destOrd="0" presId="urn:microsoft.com/office/officeart/2008/layout/LinedList"/>
    <dgm:cxn modelId="{78E77C3E-37AB-42A7-84CD-C0E444635A01}" type="presParOf" srcId="{C9911A9C-CEA4-403F-8492-954DDC477CF9}" destId="{683621B4-64CC-4BD3-A42E-6CC2238FD031}" srcOrd="8" destOrd="0" presId="urn:microsoft.com/office/officeart/2008/layout/LinedList"/>
    <dgm:cxn modelId="{DBC58B0B-ECAA-44B1-AC97-7D90E0BCDC56}" type="presParOf" srcId="{C9911A9C-CEA4-403F-8492-954DDC477CF9}" destId="{298EAA8A-5CC6-44CA-AD42-432923E64944}" srcOrd="9" destOrd="0" presId="urn:microsoft.com/office/officeart/2008/layout/LinedList"/>
    <dgm:cxn modelId="{13FDB5C2-0276-46BF-9D71-11EA2A9D0800}" type="presParOf" srcId="{298EAA8A-5CC6-44CA-AD42-432923E64944}" destId="{E7217CAC-64C7-44E8-BCF2-B0BB0EB1BD5F}" srcOrd="0" destOrd="0" presId="urn:microsoft.com/office/officeart/2008/layout/LinedList"/>
    <dgm:cxn modelId="{4B2A3AD2-9E32-4D77-B24F-A6D82A610AD8}" type="presParOf" srcId="{298EAA8A-5CC6-44CA-AD42-432923E64944}" destId="{171F19F8-F80C-4461-8691-0030AD382558}" srcOrd="1" destOrd="0" presId="urn:microsoft.com/office/officeart/2008/layout/LinedList"/>
    <dgm:cxn modelId="{EE2AFDA2-86BB-4D3F-8AB3-FE4CB49F918A}" type="presParOf" srcId="{C9911A9C-CEA4-403F-8492-954DDC477CF9}" destId="{8DFB2A2F-BC0E-4DC4-A209-DD5C0D77823A}" srcOrd="10" destOrd="0" presId="urn:microsoft.com/office/officeart/2008/layout/LinedList"/>
    <dgm:cxn modelId="{4036AC8F-1095-4A9A-A2FC-E598BF8268FB}" type="presParOf" srcId="{C9911A9C-CEA4-403F-8492-954DDC477CF9}" destId="{6E6BFD13-7679-489C-B1B3-2863FA0372AE}" srcOrd="11" destOrd="0" presId="urn:microsoft.com/office/officeart/2008/layout/LinedList"/>
    <dgm:cxn modelId="{CDA141A2-0086-48BD-B47B-132ECD71773E}" type="presParOf" srcId="{6E6BFD13-7679-489C-B1B3-2863FA0372AE}" destId="{3ED1B231-3F0F-4E4D-845C-99AD95D386CA}" srcOrd="0" destOrd="0" presId="urn:microsoft.com/office/officeart/2008/layout/LinedList"/>
    <dgm:cxn modelId="{87754E83-1F68-4204-9657-342EF280425E}" type="presParOf" srcId="{6E6BFD13-7679-489C-B1B3-2863FA0372AE}" destId="{5497B8C7-9F43-4D92-95CF-286FFDB402B3}" srcOrd="1" destOrd="0" presId="urn:microsoft.com/office/officeart/2008/layout/LinedList"/>
    <dgm:cxn modelId="{A4593E27-D633-4D7E-92DC-CE2CCC8EAB3F}" type="presParOf" srcId="{C9911A9C-CEA4-403F-8492-954DDC477CF9}" destId="{0A038731-D23B-4CAF-B56B-051B5936C904}" srcOrd="12" destOrd="0" presId="urn:microsoft.com/office/officeart/2008/layout/LinedList"/>
    <dgm:cxn modelId="{559E8171-39EA-404A-BA7B-FD6F046D02F0}" type="presParOf" srcId="{C9911A9C-CEA4-403F-8492-954DDC477CF9}" destId="{00F4E626-855B-4044-9BB2-19378D764613}" srcOrd="13" destOrd="0" presId="urn:microsoft.com/office/officeart/2008/layout/LinedList"/>
    <dgm:cxn modelId="{2BBCE6E0-8FA5-48FF-848F-3E8BB31FEFCF}" type="presParOf" srcId="{00F4E626-855B-4044-9BB2-19378D764613}" destId="{68D86D5D-7AE9-40D9-8406-2ADA2300C12D}" srcOrd="0" destOrd="0" presId="urn:microsoft.com/office/officeart/2008/layout/LinedList"/>
    <dgm:cxn modelId="{68960B7E-71E2-4A04-B1DF-D72630081506}" type="presParOf" srcId="{00F4E626-855B-4044-9BB2-19378D764613}" destId="{D264A0C1-FDEE-4252-9656-D29830550B56}" srcOrd="1" destOrd="0" presId="urn:microsoft.com/office/officeart/2008/layout/LinedList"/>
    <dgm:cxn modelId="{C94321BB-E0DD-4AFC-B500-61F89E67C731}" type="presParOf" srcId="{C9911A9C-CEA4-403F-8492-954DDC477CF9}" destId="{4C8B71BF-78DA-41E2-8C59-B59B0DF35452}" srcOrd="14" destOrd="0" presId="urn:microsoft.com/office/officeart/2008/layout/LinedList"/>
    <dgm:cxn modelId="{4B5BACE6-9BBB-4EDA-B579-EAD158929973}" type="presParOf" srcId="{C9911A9C-CEA4-403F-8492-954DDC477CF9}" destId="{C8E5AD55-3D6F-4F88-A148-51CA095F0F29}" srcOrd="15" destOrd="0" presId="urn:microsoft.com/office/officeart/2008/layout/LinedList"/>
    <dgm:cxn modelId="{87DC2AF5-CC40-4EA1-820E-64C6AD5350BE}" type="presParOf" srcId="{C8E5AD55-3D6F-4F88-A148-51CA095F0F29}" destId="{23977A69-1712-4D76-B20E-6F0CD58DBEAF}" srcOrd="0" destOrd="0" presId="urn:microsoft.com/office/officeart/2008/layout/LinedList"/>
    <dgm:cxn modelId="{52131D39-6BEE-4A32-8D3A-A692A6D2AD17}" type="presParOf" srcId="{C8E5AD55-3D6F-4F88-A148-51CA095F0F29}" destId="{2FF77BE6-4C17-4859-AB60-537927D11389}" srcOrd="1" destOrd="0" presId="urn:microsoft.com/office/officeart/2008/layout/LinedList"/>
    <dgm:cxn modelId="{4F6EBE8C-D602-4FDA-8A66-10C31C56BBAB}" type="presParOf" srcId="{C9911A9C-CEA4-403F-8492-954DDC477CF9}" destId="{C4387B55-290E-43D2-A10D-557DF78C679A}" srcOrd="16" destOrd="0" presId="urn:microsoft.com/office/officeart/2008/layout/LinedList"/>
    <dgm:cxn modelId="{2D5D70F3-DDFB-4644-B33A-F627BFDE6FF9}" type="presParOf" srcId="{C9911A9C-CEA4-403F-8492-954DDC477CF9}" destId="{CB3818F5-E2AD-41B6-9B7E-ACE97D9750B3}" srcOrd="17" destOrd="0" presId="urn:microsoft.com/office/officeart/2008/layout/LinedList"/>
    <dgm:cxn modelId="{FF97552C-F07D-45C4-81B0-2FBFC28DEEC0}" type="presParOf" srcId="{CB3818F5-E2AD-41B6-9B7E-ACE97D9750B3}" destId="{7B0D95AF-7841-47AD-9B11-A100E306B22A}" srcOrd="0" destOrd="0" presId="urn:microsoft.com/office/officeart/2008/layout/LinedList"/>
    <dgm:cxn modelId="{7FF3DB72-B87E-4994-8B18-39B74E7FCB33}" type="presParOf" srcId="{CB3818F5-E2AD-41B6-9B7E-ACE97D9750B3}" destId="{BFB18187-991A-4878-8B1F-F446C3ED69C1}" srcOrd="1" destOrd="0" presId="urn:microsoft.com/office/officeart/2008/layout/LinedList"/>
    <dgm:cxn modelId="{38950CCE-9407-4C75-86B7-270E6C4858A5}" type="presParOf" srcId="{C9911A9C-CEA4-403F-8492-954DDC477CF9}" destId="{C5392D4B-D820-44F7-925A-8F3BDF2E01D2}" srcOrd="18" destOrd="0" presId="urn:microsoft.com/office/officeart/2008/layout/LinedList"/>
    <dgm:cxn modelId="{BF5E32B5-241C-4B29-A7DA-18FD5F1DDBF4}" type="presParOf" srcId="{C9911A9C-CEA4-403F-8492-954DDC477CF9}" destId="{4002BD87-FB2C-4B19-B43A-0EAEC0F4ED7E}" srcOrd="19" destOrd="0" presId="urn:microsoft.com/office/officeart/2008/layout/LinedList"/>
    <dgm:cxn modelId="{26C7A6D6-910A-4405-8D42-BF9821750BA0}" type="presParOf" srcId="{4002BD87-FB2C-4B19-B43A-0EAEC0F4ED7E}" destId="{2605B1CE-6857-46B5-9ECE-19107FBCA6BA}" srcOrd="0" destOrd="0" presId="urn:microsoft.com/office/officeart/2008/layout/LinedList"/>
    <dgm:cxn modelId="{2DCD3D5F-4512-4746-8F11-2761533B9455}" type="presParOf" srcId="{4002BD87-FB2C-4B19-B43A-0EAEC0F4ED7E}" destId="{40E06641-91D8-469F-BB2A-155C5D456E5C}" srcOrd="1" destOrd="0" presId="urn:microsoft.com/office/officeart/2008/layout/LinedList"/>
    <dgm:cxn modelId="{A2743A0E-0266-4AD4-A972-62A2FE92B7BD}" type="presParOf" srcId="{C9911A9C-CEA4-403F-8492-954DDC477CF9}" destId="{D3B08F8C-308B-4B57-8A70-60DC32C1FF11}" srcOrd="20" destOrd="0" presId="urn:microsoft.com/office/officeart/2008/layout/LinedList"/>
    <dgm:cxn modelId="{866B5582-2224-4282-8586-B0647BBDF455}" type="presParOf" srcId="{C9911A9C-CEA4-403F-8492-954DDC477CF9}" destId="{D03C0429-65D5-403B-94EA-959FE3CE0731}" srcOrd="21" destOrd="0" presId="urn:microsoft.com/office/officeart/2008/layout/LinedList"/>
    <dgm:cxn modelId="{1B92E920-4905-4327-B030-276ADC26B46B}" type="presParOf" srcId="{D03C0429-65D5-403B-94EA-959FE3CE0731}" destId="{3FB5DC2F-9E49-461E-8BFF-4D1A8191FB3F}" srcOrd="0" destOrd="0" presId="urn:microsoft.com/office/officeart/2008/layout/LinedList"/>
    <dgm:cxn modelId="{E2940A5F-012B-43AE-A7EA-024827C5D082}" type="presParOf" srcId="{D03C0429-65D5-403B-94EA-959FE3CE0731}" destId="{4A903E12-8E39-4AFF-90C0-7E7E9EFA15F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F9A841-C593-4A88-823B-2348064BF4E3}"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0EE5BF39-9BE0-48CD-99DA-262579B4448F}">
      <dgm:prSet/>
      <dgm:spPr/>
      <dgm:t>
        <a:bodyPr/>
        <a:lstStyle/>
        <a:p>
          <a:pPr>
            <a:lnSpc>
              <a:spcPct val="100000"/>
            </a:lnSpc>
          </a:pPr>
          <a:r>
            <a:rPr lang="tr-TR" b="0" i="0" dirty="0"/>
            <a:t>Tarih</a:t>
          </a:r>
        </a:p>
        <a:p>
          <a:pPr>
            <a:lnSpc>
              <a:spcPct val="100000"/>
            </a:lnSpc>
          </a:pPr>
          <a:r>
            <a:rPr lang="tr-TR" b="0" i="0" dirty="0"/>
            <a:t>30.11.2023</a:t>
          </a:r>
          <a:endParaRPr lang="en-US" dirty="0"/>
        </a:p>
      </dgm:t>
    </dgm:pt>
    <dgm:pt modelId="{75E730EC-39D0-4A5A-A6CE-5F7E809E445B}" type="parTrans" cxnId="{B776E5E9-FF1E-49E0-8D7D-763B0CF552DE}">
      <dgm:prSet/>
      <dgm:spPr/>
      <dgm:t>
        <a:bodyPr/>
        <a:lstStyle/>
        <a:p>
          <a:endParaRPr lang="en-US"/>
        </a:p>
      </dgm:t>
    </dgm:pt>
    <dgm:pt modelId="{7CC7C7CE-3F5A-4EA5-BEBA-2BE55C93B423}" type="sibTrans" cxnId="{B776E5E9-FF1E-49E0-8D7D-763B0CF552DE}">
      <dgm:prSet/>
      <dgm:spPr/>
      <dgm:t>
        <a:bodyPr/>
        <a:lstStyle/>
        <a:p>
          <a:endParaRPr lang="en-US"/>
        </a:p>
      </dgm:t>
    </dgm:pt>
    <dgm:pt modelId="{285FDC61-5978-4359-BECA-7B42C0398450}">
      <dgm:prSet/>
      <dgm:spPr/>
      <dgm:t>
        <a:bodyPr/>
        <a:lstStyle/>
        <a:p>
          <a:pPr>
            <a:lnSpc>
              <a:spcPct val="100000"/>
            </a:lnSpc>
          </a:pPr>
          <a:r>
            <a:rPr lang="tr-TR" b="0" i="0" dirty="0"/>
            <a:t>Konuşmacı</a:t>
          </a:r>
        </a:p>
        <a:p>
          <a:pPr>
            <a:lnSpc>
              <a:spcPct val="100000"/>
            </a:lnSpc>
          </a:pPr>
          <a:r>
            <a:rPr lang="tr-TR" b="0" i="0" dirty="0"/>
            <a:t>Prof. Dr. Hatice Şahin</a:t>
          </a:r>
          <a:endParaRPr lang="en-US" dirty="0"/>
        </a:p>
      </dgm:t>
    </dgm:pt>
    <dgm:pt modelId="{60CDB748-BF5F-4A39-B4EF-F6129654BF30}" type="parTrans" cxnId="{F67FC4CF-1606-4338-B375-552DDF27DD53}">
      <dgm:prSet/>
      <dgm:spPr/>
      <dgm:t>
        <a:bodyPr/>
        <a:lstStyle/>
        <a:p>
          <a:endParaRPr lang="en-US"/>
        </a:p>
      </dgm:t>
    </dgm:pt>
    <dgm:pt modelId="{EB12B0BE-81E6-4915-857D-FE2CC4A49170}" type="sibTrans" cxnId="{F67FC4CF-1606-4338-B375-552DDF27DD53}">
      <dgm:prSet/>
      <dgm:spPr/>
      <dgm:t>
        <a:bodyPr/>
        <a:lstStyle/>
        <a:p>
          <a:endParaRPr lang="en-US"/>
        </a:p>
      </dgm:t>
    </dgm:pt>
    <dgm:pt modelId="{5707018C-D887-40A1-AE92-EE44850CB426}" type="pres">
      <dgm:prSet presAssocID="{1BF9A841-C593-4A88-823B-2348064BF4E3}" presName="diagram" presStyleCnt="0">
        <dgm:presLayoutVars>
          <dgm:chPref val="1"/>
          <dgm:dir/>
          <dgm:animOne val="branch"/>
          <dgm:animLvl val="lvl"/>
          <dgm:resizeHandles/>
        </dgm:presLayoutVars>
      </dgm:prSet>
      <dgm:spPr/>
    </dgm:pt>
    <dgm:pt modelId="{6A2D7DE2-B02D-43DD-8D6B-81A3ABCD57BA}" type="pres">
      <dgm:prSet presAssocID="{0EE5BF39-9BE0-48CD-99DA-262579B4448F}" presName="root" presStyleCnt="0"/>
      <dgm:spPr/>
    </dgm:pt>
    <dgm:pt modelId="{37F7F01B-3770-4CF3-95E3-3560E6EE30DB}" type="pres">
      <dgm:prSet presAssocID="{0EE5BF39-9BE0-48CD-99DA-262579B4448F}" presName="rootComposite" presStyleCnt="0"/>
      <dgm:spPr/>
    </dgm:pt>
    <dgm:pt modelId="{EE034B3B-F80F-44DD-856C-B1E9BE50D849}" type="pres">
      <dgm:prSet presAssocID="{0EE5BF39-9BE0-48CD-99DA-262579B4448F}" presName="rootText" presStyleLbl="node1" presStyleIdx="0" presStyleCnt="2"/>
      <dgm:spPr/>
    </dgm:pt>
    <dgm:pt modelId="{8C7EFBB9-BAEE-4284-9C4D-BC2DB33CA287}" type="pres">
      <dgm:prSet presAssocID="{0EE5BF39-9BE0-48CD-99DA-262579B4448F}" presName="rootConnector" presStyleLbl="node1" presStyleIdx="0" presStyleCnt="2"/>
      <dgm:spPr/>
    </dgm:pt>
    <dgm:pt modelId="{899A0852-D213-4B55-9C36-0C5EC54C9CD1}" type="pres">
      <dgm:prSet presAssocID="{0EE5BF39-9BE0-48CD-99DA-262579B4448F}" presName="childShape" presStyleCnt="0"/>
      <dgm:spPr/>
    </dgm:pt>
    <dgm:pt modelId="{B50515E3-EAA4-41CA-8CFD-26F799AC624A}" type="pres">
      <dgm:prSet presAssocID="{285FDC61-5978-4359-BECA-7B42C0398450}" presName="root" presStyleCnt="0"/>
      <dgm:spPr/>
    </dgm:pt>
    <dgm:pt modelId="{2E2AA8FE-26EE-44C4-93FE-DD1ED97A542F}" type="pres">
      <dgm:prSet presAssocID="{285FDC61-5978-4359-BECA-7B42C0398450}" presName="rootComposite" presStyleCnt="0"/>
      <dgm:spPr/>
    </dgm:pt>
    <dgm:pt modelId="{4CBE304E-8054-4E41-82DE-58600155E7D4}" type="pres">
      <dgm:prSet presAssocID="{285FDC61-5978-4359-BECA-7B42C0398450}" presName="rootText" presStyleLbl="node1" presStyleIdx="1" presStyleCnt="2"/>
      <dgm:spPr/>
    </dgm:pt>
    <dgm:pt modelId="{2E02D064-3D4B-4EDE-8A94-8B20F2C5EA39}" type="pres">
      <dgm:prSet presAssocID="{285FDC61-5978-4359-BECA-7B42C0398450}" presName="rootConnector" presStyleLbl="node1" presStyleIdx="1" presStyleCnt="2"/>
      <dgm:spPr/>
    </dgm:pt>
    <dgm:pt modelId="{5762CAA0-013D-4F60-9565-0B687ADA8706}" type="pres">
      <dgm:prSet presAssocID="{285FDC61-5978-4359-BECA-7B42C0398450}" presName="childShape" presStyleCnt="0"/>
      <dgm:spPr/>
    </dgm:pt>
  </dgm:ptLst>
  <dgm:cxnLst>
    <dgm:cxn modelId="{730B9325-B977-417E-B406-1CA69E45E3BC}" type="presOf" srcId="{285FDC61-5978-4359-BECA-7B42C0398450}" destId="{2E02D064-3D4B-4EDE-8A94-8B20F2C5EA39}" srcOrd="1" destOrd="0" presId="urn:microsoft.com/office/officeart/2005/8/layout/hierarchy3"/>
    <dgm:cxn modelId="{6A433F2B-989E-4D62-A6DF-299E690D8EAE}" type="presOf" srcId="{0EE5BF39-9BE0-48CD-99DA-262579B4448F}" destId="{8C7EFBB9-BAEE-4284-9C4D-BC2DB33CA287}" srcOrd="1" destOrd="0" presId="urn:microsoft.com/office/officeart/2005/8/layout/hierarchy3"/>
    <dgm:cxn modelId="{8CF58540-7966-4A4A-8580-F80205020694}" type="presOf" srcId="{0EE5BF39-9BE0-48CD-99DA-262579B4448F}" destId="{EE034B3B-F80F-44DD-856C-B1E9BE50D849}" srcOrd="0" destOrd="0" presId="urn:microsoft.com/office/officeart/2005/8/layout/hierarchy3"/>
    <dgm:cxn modelId="{96001B61-9C1C-419D-A33F-AD22CE6AA42B}" type="presOf" srcId="{285FDC61-5978-4359-BECA-7B42C0398450}" destId="{4CBE304E-8054-4E41-82DE-58600155E7D4}" srcOrd="0" destOrd="0" presId="urn:microsoft.com/office/officeart/2005/8/layout/hierarchy3"/>
    <dgm:cxn modelId="{F67FC4CF-1606-4338-B375-552DDF27DD53}" srcId="{1BF9A841-C593-4A88-823B-2348064BF4E3}" destId="{285FDC61-5978-4359-BECA-7B42C0398450}" srcOrd="1" destOrd="0" parTransId="{60CDB748-BF5F-4A39-B4EF-F6129654BF30}" sibTransId="{EB12B0BE-81E6-4915-857D-FE2CC4A49170}"/>
    <dgm:cxn modelId="{E8998FE9-3FAD-4C8C-9EC6-C9957092DF09}" type="presOf" srcId="{1BF9A841-C593-4A88-823B-2348064BF4E3}" destId="{5707018C-D887-40A1-AE92-EE44850CB426}" srcOrd="0" destOrd="0" presId="urn:microsoft.com/office/officeart/2005/8/layout/hierarchy3"/>
    <dgm:cxn modelId="{B776E5E9-FF1E-49E0-8D7D-763B0CF552DE}" srcId="{1BF9A841-C593-4A88-823B-2348064BF4E3}" destId="{0EE5BF39-9BE0-48CD-99DA-262579B4448F}" srcOrd="0" destOrd="0" parTransId="{75E730EC-39D0-4A5A-A6CE-5F7E809E445B}" sibTransId="{7CC7C7CE-3F5A-4EA5-BEBA-2BE55C93B423}"/>
    <dgm:cxn modelId="{4F3F4F74-9D22-4BA8-93C7-07C3D9161833}" type="presParOf" srcId="{5707018C-D887-40A1-AE92-EE44850CB426}" destId="{6A2D7DE2-B02D-43DD-8D6B-81A3ABCD57BA}" srcOrd="0" destOrd="0" presId="urn:microsoft.com/office/officeart/2005/8/layout/hierarchy3"/>
    <dgm:cxn modelId="{2268D5EF-CF24-492F-B734-A0070CAF8FB9}" type="presParOf" srcId="{6A2D7DE2-B02D-43DD-8D6B-81A3ABCD57BA}" destId="{37F7F01B-3770-4CF3-95E3-3560E6EE30DB}" srcOrd="0" destOrd="0" presId="urn:microsoft.com/office/officeart/2005/8/layout/hierarchy3"/>
    <dgm:cxn modelId="{F38D2602-F0CB-4AF9-BC76-081460E239B3}" type="presParOf" srcId="{37F7F01B-3770-4CF3-95E3-3560E6EE30DB}" destId="{EE034B3B-F80F-44DD-856C-B1E9BE50D849}" srcOrd="0" destOrd="0" presId="urn:microsoft.com/office/officeart/2005/8/layout/hierarchy3"/>
    <dgm:cxn modelId="{51F9887F-831F-45BD-8A1E-ECC709888514}" type="presParOf" srcId="{37F7F01B-3770-4CF3-95E3-3560E6EE30DB}" destId="{8C7EFBB9-BAEE-4284-9C4D-BC2DB33CA287}" srcOrd="1" destOrd="0" presId="urn:microsoft.com/office/officeart/2005/8/layout/hierarchy3"/>
    <dgm:cxn modelId="{FD23263A-CABA-4948-BA8E-3ADE46193700}" type="presParOf" srcId="{6A2D7DE2-B02D-43DD-8D6B-81A3ABCD57BA}" destId="{899A0852-D213-4B55-9C36-0C5EC54C9CD1}" srcOrd="1" destOrd="0" presId="urn:microsoft.com/office/officeart/2005/8/layout/hierarchy3"/>
    <dgm:cxn modelId="{95DE49E5-0523-4272-A0A4-2B60898B91EB}" type="presParOf" srcId="{5707018C-D887-40A1-AE92-EE44850CB426}" destId="{B50515E3-EAA4-41CA-8CFD-26F799AC624A}" srcOrd="1" destOrd="0" presId="urn:microsoft.com/office/officeart/2005/8/layout/hierarchy3"/>
    <dgm:cxn modelId="{CC1F4C51-D001-4AF0-8EF8-768C1B1CDC42}" type="presParOf" srcId="{B50515E3-EAA4-41CA-8CFD-26F799AC624A}" destId="{2E2AA8FE-26EE-44C4-93FE-DD1ED97A542F}" srcOrd="0" destOrd="0" presId="urn:microsoft.com/office/officeart/2005/8/layout/hierarchy3"/>
    <dgm:cxn modelId="{2A2034BE-4325-454B-8E9A-0C9A2205FE91}" type="presParOf" srcId="{2E2AA8FE-26EE-44C4-93FE-DD1ED97A542F}" destId="{4CBE304E-8054-4E41-82DE-58600155E7D4}" srcOrd="0" destOrd="0" presId="urn:microsoft.com/office/officeart/2005/8/layout/hierarchy3"/>
    <dgm:cxn modelId="{FE837B42-3F1B-4A52-9A7B-7741D1B407D9}" type="presParOf" srcId="{2E2AA8FE-26EE-44C4-93FE-DD1ED97A542F}" destId="{2E02D064-3D4B-4EDE-8A94-8B20F2C5EA39}" srcOrd="1" destOrd="0" presId="urn:microsoft.com/office/officeart/2005/8/layout/hierarchy3"/>
    <dgm:cxn modelId="{C3B9632A-4970-4341-B250-23C0F3853FD0}" type="presParOf" srcId="{B50515E3-EAA4-41CA-8CFD-26F799AC624A}" destId="{5762CAA0-013D-4F60-9565-0B687ADA8706}"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BF9A841-C593-4A88-823B-2348064BF4E3}"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0EE5BF39-9BE0-48CD-99DA-262579B4448F}">
      <dgm:prSet custT="1"/>
      <dgm:spPr>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72390" tIns="48260" rIns="72390" bIns="48260" numCol="1" spcCol="1270" anchor="ctr" anchorCtr="0"/>
        <a:lstStyle/>
        <a:p>
          <a:pPr marL="0" lvl="0" algn="ctr" defTabSz="1689100">
            <a:lnSpc>
              <a:spcPct val="100000"/>
            </a:lnSpc>
            <a:spcBef>
              <a:spcPct val="0"/>
            </a:spcBef>
            <a:spcAft>
              <a:spcPct val="35000"/>
            </a:spcAft>
            <a:buNone/>
          </a:pPr>
          <a:r>
            <a:rPr lang="tr-TR" sz="3800" b="0" i="0" kern="1200" dirty="0">
              <a:solidFill>
                <a:prstClr val="white"/>
              </a:solidFill>
              <a:latin typeface="Calibri" panose="020F0502020204030204"/>
              <a:ea typeface="+mn-ea"/>
              <a:cs typeface="+mn-cs"/>
            </a:rPr>
            <a:t>Tarih</a:t>
          </a:r>
        </a:p>
        <a:p>
          <a:pPr marL="0" lvl="0" algn="ctr" defTabSz="1689100">
            <a:lnSpc>
              <a:spcPct val="100000"/>
            </a:lnSpc>
            <a:spcBef>
              <a:spcPct val="0"/>
            </a:spcBef>
            <a:spcAft>
              <a:spcPct val="35000"/>
            </a:spcAft>
            <a:buNone/>
          </a:pPr>
          <a:r>
            <a:rPr lang="tr-TR" sz="3800" b="0" i="0" kern="1200" dirty="0">
              <a:solidFill>
                <a:prstClr val="white"/>
              </a:solidFill>
              <a:latin typeface="Calibri" panose="020F0502020204030204"/>
              <a:ea typeface="+mn-ea"/>
              <a:cs typeface="+mn-cs"/>
            </a:rPr>
            <a:t>14.12.2023 </a:t>
          </a:r>
          <a:endParaRPr lang="en-US" sz="3800" b="0" i="0" kern="1200" dirty="0">
            <a:solidFill>
              <a:prstClr val="white"/>
            </a:solidFill>
            <a:latin typeface="Calibri" panose="020F0502020204030204"/>
            <a:ea typeface="+mn-ea"/>
            <a:cs typeface="+mn-cs"/>
          </a:endParaRPr>
        </a:p>
      </dgm:t>
    </dgm:pt>
    <dgm:pt modelId="{75E730EC-39D0-4A5A-A6CE-5F7E809E445B}" type="parTrans" cxnId="{B776E5E9-FF1E-49E0-8D7D-763B0CF552DE}">
      <dgm:prSet/>
      <dgm:spPr/>
      <dgm:t>
        <a:bodyPr/>
        <a:lstStyle/>
        <a:p>
          <a:endParaRPr lang="en-US"/>
        </a:p>
      </dgm:t>
    </dgm:pt>
    <dgm:pt modelId="{7CC7C7CE-3F5A-4EA5-BEBA-2BE55C93B423}" type="sibTrans" cxnId="{B776E5E9-FF1E-49E0-8D7D-763B0CF552DE}">
      <dgm:prSet/>
      <dgm:spPr/>
      <dgm:t>
        <a:bodyPr/>
        <a:lstStyle/>
        <a:p>
          <a:endParaRPr lang="en-US"/>
        </a:p>
      </dgm:t>
    </dgm:pt>
    <dgm:pt modelId="{285FDC61-5978-4359-BECA-7B42C0398450}">
      <dgm:prSet custT="1"/>
      <dgm:spPr>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72390" tIns="48260" rIns="72390" bIns="48260" numCol="1" spcCol="1270" anchor="ctr" anchorCtr="0"/>
        <a:lstStyle/>
        <a:p>
          <a:pPr>
            <a:lnSpc>
              <a:spcPct val="100000"/>
            </a:lnSpc>
          </a:pPr>
          <a:r>
            <a:rPr lang="tr-TR" sz="3800" b="0" i="0" kern="1200" dirty="0"/>
            <a:t>Konuşmacı</a:t>
          </a:r>
        </a:p>
        <a:p>
          <a:pPr>
            <a:lnSpc>
              <a:spcPct val="100000"/>
            </a:lnSpc>
          </a:pPr>
          <a:r>
            <a:rPr lang="tr-TR" sz="3800" b="0" i="0" kern="1200" dirty="0"/>
            <a:t>Doç. Dr. </a:t>
          </a:r>
          <a:r>
            <a:rPr lang="tr-TR" sz="3800" b="0" i="0" kern="1200" dirty="0">
              <a:solidFill>
                <a:prstClr val="white"/>
              </a:solidFill>
              <a:latin typeface="Calibri" panose="020F0502020204030204"/>
              <a:ea typeface="+mn-ea"/>
              <a:cs typeface="+mn-cs"/>
            </a:rPr>
            <a:t>Mustafa</a:t>
          </a:r>
          <a:r>
            <a:rPr lang="tr-TR" sz="3800" b="0" i="0" kern="1200" dirty="0"/>
            <a:t> Altun</a:t>
          </a:r>
          <a:endParaRPr lang="en-US" sz="3800" kern="1200" dirty="0"/>
        </a:p>
      </dgm:t>
    </dgm:pt>
    <dgm:pt modelId="{60CDB748-BF5F-4A39-B4EF-F6129654BF30}" type="parTrans" cxnId="{F67FC4CF-1606-4338-B375-552DDF27DD53}">
      <dgm:prSet/>
      <dgm:spPr/>
      <dgm:t>
        <a:bodyPr/>
        <a:lstStyle/>
        <a:p>
          <a:endParaRPr lang="en-US"/>
        </a:p>
      </dgm:t>
    </dgm:pt>
    <dgm:pt modelId="{EB12B0BE-81E6-4915-857D-FE2CC4A49170}" type="sibTrans" cxnId="{F67FC4CF-1606-4338-B375-552DDF27DD53}">
      <dgm:prSet/>
      <dgm:spPr/>
      <dgm:t>
        <a:bodyPr/>
        <a:lstStyle/>
        <a:p>
          <a:endParaRPr lang="en-US"/>
        </a:p>
      </dgm:t>
    </dgm:pt>
    <dgm:pt modelId="{5707018C-D887-40A1-AE92-EE44850CB426}" type="pres">
      <dgm:prSet presAssocID="{1BF9A841-C593-4A88-823B-2348064BF4E3}" presName="diagram" presStyleCnt="0">
        <dgm:presLayoutVars>
          <dgm:chPref val="1"/>
          <dgm:dir/>
          <dgm:animOne val="branch"/>
          <dgm:animLvl val="lvl"/>
          <dgm:resizeHandles/>
        </dgm:presLayoutVars>
      </dgm:prSet>
      <dgm:spPr/>
    </dgm:pt>
    <dgm:pt modelId="{6A2D7DE2-B02D-43DD-8D6B-81A3ABCD57BA}" type="pres">
      <dgm:prSet presAssocID="{0EE5BF39-9BE0-48CD-99DA-262579B4448F}" presName="root" presStyleCnt="0"/>
      <dgm:spPr/>
    </dgm:pt>
    <dgm:pt modelId="{37F7F01B-3770-4CF3-95E3-3560E6EE30DB}" type="pres">
      <dgm:prSet presAssocID="{0EE5BF39-9BE0-48CD-99DA-262579B4448F}" presName="rootComposite" presStyleCnt="0"/>
      <dgm:spPr/>
    </dgm:pt>
    <dgm:pt modelId="{EE034B3B-F80F-44DD-856C-B1E9BE50D849}" type="pres">
      <dgm:prSet presAssocID="{0EE5BF39-9BE0-48CD-99DA-262579B4448F}" presName="rootText" presStyleLbl="node1" presStyleIdx="0" presStyleCnt="2"/>
      <dgm:spPr>
        <a:xfrm>
          <a:off x="1225" y="603847"/>
          <a:ext cx="4460898" cy="2230449"/>
        </a:xfrm>
        <a:prstGeom prst="roundRect">
          <a:avLst>
            <a:gd name="adj" fmla="val 10000"/>
          </a:avLst>
        </a:prstGeom>
      </dgm:spPr>
    </dgm:pt>
    <dgm:pt modelId="{8C7EFBB9-BAEE-4284-9C4D-BC2DB33CA287}" type="pres">
      <dgm:prSet presAssocID="{0EE5BF39-9BE0-48CD-99DA-262579B4448F}" presName="rootConnector" presStyleLbl="node1" presStyleIdx="0" presStyleCnt="2"/>
      <dgm:spPr/>
    </dgm:pt>
    <dgm:pt modelId="{899A0852-D213-4B55-9C36-0C5EC54C9CD1}" type="pres">
      <dgm:prSet presAssocID="{0EE5BF39-9BE0-48CD-99DA-262579B4448F}" presName="childShape" presStyleCnt="0"/>
      <dgm:spPr/>
    </dgm:pt>
    <dgm:pt modelId="{B50515E3-EAA4-41CA-8CFD-26F799AC624A}" type="pres">
      <dgm:prSet presAssocID="{285FDC61-5978-4359-BECA-7B42C0398450}" presName="root" presStyleCnt="0"/>
      <dgm:spPr/>
    </dgm:pt>
    <dgm:pt modelId="{2E2AA8FE-26EE-44C4-93FE-DD1ED97A542F}" type="pres">
      <dgm:prSet presAssocID="{285FDC61-5978-4359-BECA-7B42C0398450}" presName="rootComposite" presStyleCnt="0"/>
      <dgm:spPr/>
    </dgm:pt>
    <dgm:pt modelId="{4CBE304E-8054-4E41-82DE-58600155E7D4}" type="pres">
      <dgm:prSet presAssocID="{285FDC61-5978-4359-BECA-7B42C0398450}" presName="rootText" presStyleLbl="node1" presStyleIdx="1" presStyleCnt="2"/>
      <dgm:spPr>
        <a:xfrm>
          <a:off x="5577348" y="603847"/>
          <a:ext cx="4460898" cy="2230449"/>
        </a:xfrm>
        <a:prstGeom prst="roundRect">
          <a:avLst>
            <a:gd name="adj" fmla="val 10000"/>
          </a:avLst>
        </a:prstGeom>
      </dgm:spPr>
    </dgm:pt>
    <dgm:pt modelId="{2E02D064-3D4B-4EDE-8A94-8B20F2C5EA39}" type="pres">
      <dgm:prSet presAssocID="{285FDC61-5978-4359-BECA-7B42C0398450}" presName="rootConnector" presStyleLbl="node1" presStyleIdx="1" presStyleCnt="2"/>
      <dgm:spPr/>
    </dgm:pt>
    <dgm:pt modelId="{5762CAA0-013D-4F60-9565-0B687ADA8706}" type="pres">
      <dgm:prSet presAssocID="{285FDC61-5978-4359-BECA-7B42C0398450}" presName="childShape" presStyleCnt="0"/>
      <dgm:spPr/>
    </dgm:pt>
  </dgm:ptLst>
  <dgm:cxnLst>
    <dgm:cxn modelId="{730B9325-B977-417E-B406-1CA69E45E3BC}" type="presOf" srcId="{285FDC61-5978-4359-BECA-7B42C0398450}" destId="{2E02D064-3D4B-4EDE-8A94-8B20F2C5EA39}" srcOrd="1" destOrd="0" presId="urn:microsoft.com/office/officeart/2005/8/layout/hierarchy3"/>
    <dgm:cxn modelId="{6A433F2B-989E-4D62-A6DF-299E690D8EAE}" type="presOf" srcId="{0EE5BF39-9BE0-48CD-99DA-262579B4448F}" destId="{8C7EFBB9-BAEE-4284-9C4D-BC2DB33CA287}" srcOrd="1" destOrd="0" presId="urn:microsoft.com/office/officeart/2005/8/layout/hierarchy3"/>
    <dgm:cxn modelId="{8CF58540-7966-4A4A-8580-F80205020694}" type="presOf" srcId="{0EE5BF39-9BE0-48CD-99DA-262579B4448F}" destId="{EE034B3B-F80F-44DD-856C-B1E9BE50D849}" srcOrd="0" destOrd="0" presId="urn:microsoft.com/office/officeart/2005/8/layout/hierarchy3"/>
    <dgm:cxn modelId="{96001B61-9C1C-419D-A33F-AD22CE6AA42B}" type="presOf" srcId="{285FDC61-5978-4359-BECA-7B42C0398450}" destId="{4CBE304E-8054-4E41-82DE-58600155E7D4}" srcOrd="0" destOrd="0" presId="urn:microsoft.com/office/officeart/2005/8/layout/hierarchy3"/>
    <dgm:cxn modelId="{F67FC4CF-1606-4338-B375-552DDF27DD53}" srcId="{1BF9A841-C593-4A88-823B-2348064BF4E3}" destId="{285FDC61-5978-4359-BECA-7B42C0398450}" srcOrd="1" destOrd="0" parTransId="{60CDB748-BF5F-4A39-B4EF-F6129654BF30}" sibTransId="{EB12B0BE-81E6-4915-857D-FE2CC4A49170}"/>
    <dgm:cxn modelId="{E8998FE9-3FAD-4C8C-9EC6-C9957092DF09}" type="presOf" srcId="{1BF9A841-C593-4A88-823B-2348064BF4E3}" destId="{5707018C-D887-40A1-AE92-EE44850CB426}" srcOrd="0" destOrd="0" presId="urn:microsoft.com/office/officeart/2005/8/layout/hierarchy3"/>
    <dgm:cxn modelId="{B776E5E9-FF1E-49E0-8D7D-763B0CF552DE}" srcId="{1BF9A841-C593-4A88-823B-2348064BF4E3}" destId="{0EE5BF39-9BE0-48CD-99DA-262579B4448F}" srcOrd="0" destOrd="0" parTransId="{75E730EC-39D0-4A5A-A6CE-5F7E809E445B}" sibTransId="{7CC7C7CE-3F5A-4EA5-BEBA-2BE55C93B423}"/>
    <dgm:cxn modelId="{4F3F4F74-9D22-4BA8-93C7-07C3D9161833}" type="presParOf" srcId="{5707018C-D887-40A1-AE92-EE44850CB426}" destId="{6A2D7DE2-B02D-43DD-8D6B-81A3ABCD57BA}" srcOrd="0" destOrd="0" presId="urn:microsoft.com/office/officeart/2005/8/layout/hierarchy3"/>
    <dgm:cxn modelId="{2268D5EF-CF24-492F-B734-A0070CAF8FB9}" type="presParOf" srcId="{6A2D7DE2-B02D-43DD-8D6B-81A3ABCD57BA}" destId="{37F7F01B-3770-4CF3-95E3-3560E6EE30DB}" srcOrd="0" destOrd="0" presId="urn:microsoft.com/office/officeart/2005/8/layout/hierarchy3"/>
    <dgm:cxn modelId="{F38D2602-F0CB-4AF9-BC76-081460E239B3}" type="presParOf" srcId="{37F7F01B-3770-4CF3-95E3-3560E6EE30DB}" destId="{EE034B3B-F80F-44DD-856C-B1E9BE50D849}" srcOrd="0" destOrd="0" presId="urn:microsoft.com/office/officeart/2005/8/layout/hierarchy3"/>
    <dgm:cxn modelId="{51F9887F-831F-45BD-8A1E-ECC709888514}" type="presParOf" srcId="{37F7F01B-3770-4CF3-95E3-3560E6EE30DB}" destId="{8C7EFBB9-BAEE-4284-9C4D-BC2DB33CA287}" srcOrd="1" destOrd="0" presId="urn:microsoft.com/office/officeart/2005/8/layout/hierarchy3"/>
    <dgm:cxn modelId="{FD23263A-CABA-4948-BA8E-3ADE46193700}" type="presParOf" srcId="{6A2D7DE2-B02D-43DD-8D6B-81A3ABCD57BA}" destId="{899A0852-D213-4B55-9C36-0C5EC54C9CD1}" srcOrd="1" destOrd="0" presId="urn:microsoft.com/office/officeart/2005/8/layout/hierarchy3"/>
    <dgm:cxn modelId="{95DE49E5-0523-4272-A0A4-2B60898B91EB}" type="presParOf" srcId="{5707018C-D887-40A1-AE92-EE44850CB426}" destId="{B50515E3-EAA4-41CA-8CFD-26F799AC624A}" srcOrd="1" destOrd="0" presId="urn:microsoft.com/office/officeart/2005/8/layout/hierarchy3"/>
    <dgm:cxn modelId="{CC1F4C51-D001-4AF0-8EF8-768C1B1CDC42}" type="presParOf" srcId="{B50515E3-EAA4-41CA-8CFD-26F799AC624A}" destId="{2E2AA8FE-26EE-44C4-93FE-DD1ED97A542F}" srcOrd="0" destOrd="0" presId="urn:microsoft.com/office/officeart/2005/8/layout/hierarchy3"/>
    <dgm:cxn modelId="{2A2034BE-4325-454B-8E9A-0C9A2205FE91}" type="presParOf" srcId="{2E2AA8FE-26EE-44C4-93FE-DD1ED97A542F}" destId="{4CBE304E-8054-4E41-82DE-58600155E7D4}" srcOrd="0" destOrd="0" presId="urn:microsoft.com/office/officeart/2005/8/layout/hierarchy3"/>
    <dgm:cxn modelId="{FE837B42-3F1B-4A52-9A7B-7741D1B407D9}" type="presParOf" srcId="{2E2AA8FE-26EE-44C4-93FE-DD1ED97A542F}" destId="{2E02D064-3D4B-4EDE-8A94-8B20F2C5EA39}" srcOrd="1" destOrd="0" presId="urn:microsoft.com/office/officeart/2005/8/layout/hierarchy3"/>
    <dgm:cxn modelId="{C3B9632A-4970-4341-B250-23C0F3853FD0}" type="presParOf" srcId="{B50515E3-EAA4-41CA-8CFD-26F799AC624A}" destId="{5762CAA0-013D-4F60-9565-0B687ADA8706}"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045D14-59C1-4EE4-937F-59B19DBEE840}">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C17492-01C5-43AE-8287-80DF51C02A2C}">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tr-TR" sz="1600" b="0" i="0" kern="1200"/>
            <a:t>Çanakkale Onsekiz Mart Üniversitesi Türkçe Öğretimi Uygulama ve Araştırma Merkezi, ilk olarak 2010 yılında Türkiye ve dünyada faaliyet gösteren dil merkezlerinden ve günümüzün değişen koşullarından hareketle, yabancılara Türkçe öğretmek amacıyla kurulmuştur.</a:t>
          </a:r>
          <a:endParaRPr lang="en-US" sz="1600" kern="1200"/>
        </a:p>
      </dsp:txBody>
      <dsp:txXfrm>
        <a:off x="0" y="0"/>
        <a:ext cx="6900512" cy="1384035"/>
      </dsp:txXfrm>
    </dsp:sp>
    <dsp:sp modelId="{EA233ACB-4566-4A66-9BDF-C91F959394D2}">
      <dsp:nvSpPr>
        <dsp:cNvPr id="0" name=""/>
        <dsp:cNvSpPr/>
      </dsp:nvSpPr>
      <dsp:spPr>
        <a:xfrm>
          <a:off x="0" y="1384035"/>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D0E963-6831-4ECA-9955-CFA965FD5BC5}">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tr-TR" sz="1600" b="0" i="0" kern="1200"/>
            <a:t>Üniversitemize gelen yabancı uyruklu yüzlerce öğencinin yanı sıra Erasmus öğrencileri ve değişik sebeplerle Türkçeyi bir yabancı dil olarak öğrenmek isteyen bireylere dil öğreniminde yardımcı olmayı amaçlamaktadır. Bu amaçla kurulmuş olan ÇOMÜ TÖMER, temel dil becerilerini ve kelime bilgisini temel, orta ve ileri düzeyde öğretmektedir.</a:t>
          </a:r>
          <a:endParaRPr lang="en-US" sz="1600" kern="1200"/>
        </a:p>
      </dsp:txBody>
      <dsp:txXfrm>
        <a:off x="0" y="1384035"/>
        <a:ext cx="6900512" cy="1384035"/>
      </dsp:txXfrm>
    </dsp:sp>
    <dsp:sp modelId="{90091D92-1354-4346-9359-ED8169A46A75}">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EC8E36-ABFB-4AE0-8A96-422B5F123715}">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tr-TR" sz="1600" b="0" i="0" kern="1200"/>
            <a:t>Çanakkale Onsekiz Mart Üniversitesi TÖMER Temmuz 2016 tarihinden bu yana Türkçe ve Yabancı Dil Ögretimi Uygulama ve Arastirma Merkezine dönüşerek, Türkçenin yanı sıra diğer yabancı dillerin (Yunanca, İngilizce, Almanca, Fransızca, Arapça, Rusça gibi) öğretimini de bünyesine dahil etmiştir.</a:t>
          </a:r>
          <a:endParaRPr lang="en-US" sz="1600" kern="1200"/>
        </a:p>
      </dsp:txBody>
      <dsp:txXfrm>
        <a:off x="0" y="2768070"/>
        <a:ext cx="6900512" cy="1384035"/>
      </dsp:txXfrm>
    </dsp:sp>
    <dsp:sp modelId="{082D5155-A7B9-4A03-92CB-BFF35D5B7AB7}">
      <dsp:nvSpPr>
        <dsp:cNvPr id="0" name=""/>
        <dsp:cNvSpPr/>
      </dsp:nvSpPr>
      <dsp:spPr>
        <a:xfrm>
          <a:off x="0" y="4152105"/>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9F0BEF-85BB-4B14-8B0C-D3DFDF8FB296}">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tr-TR" sz="1600" b="0" i="0" kern="1200"/>
            <a:t>Türkçe ve Yabancı Dil Ögretimi Uygulama ve Arastirma Merkezinin amacı, çağdaş gelişmeleri gerek ulusal gerek uluslararası dil öğretim merkezleri ile iş birliği içinde takip etmek, kuramsal ve uygulamalı çalışmalar gerçekleştirmek, yüksek lisans ve doktora çalışmalarına destek olmak, yeni uygulamalara ve gelişmelere ortam hazırlamak, Türkçe ve yabancı dillerin öğretilmesini sağlamaktır.</a:t>
          </a:r>
          <a:endParaRPr lang="en-US" sz="1600" kern="1200"/>
        </a:p>
      </dsp:txBody>
      <dsp:txXfrm>
        <a:off x="0" y="4152105"/>
        <a:ext cx="6900512" cy="13840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0B808C-7E6F-46A7-92D7-947FA2D2D190}">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0CA1EF-2FC2-4465-894E-5BAF27732E5A}">
      <dsp:nvSpPr>
        <dsp:cNvPr id="0" name=""/>
        <dsp:cNvSpPr/>
      </dsp:nvSpPr>
      <dsp:spPr>
        <a:xfrm>
          <a:off x="0" y="675"/>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tr-TR" sz="3900" kern="1200" dirty="0"/>
            <a:t>Dr. Öğr. Üyesi Melek Kalın Salı</a:t>
          </a:r>
          <a:endParaRPr lang="en-US" sz="3900" kern="1200" dirty="0"/>
        </a:p>
      </dsp:txBody>
      <dsp:txXfrm>
        <a:off x="0" y="675"/>
        <a:ext cx="6900512" cy="1106957"/>
      </dsp:txXfrm>
    </dsp:sp>
    <dsp:sp modelId="{5E48DE80-4B53-488C-B61E-F0C8D3A690AF}">
      <dsp:nvSpPr>
        <dsp:cNvPr id="0" name=""/>
        <dsp:cNvSpPr/>
      </dsp:nvSpPr>
      <dsp:spPr>
        <a:xfrm>
          <a:off x="0" y="1107633"/>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AE083D-E89A-460E-99B5-2D1303B364BF}">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tr-TR" sz="3900" kern="1200" dirty="0"/>
            <a:t>Öğr. Gör.  Nilsu Tarhan</a:t>
          </a:r>
          <a:endParaRPr lang="en-US" sz="3900" kern="1200" dirty="0"/>
        </a:p>
      </dsp:txBody>
      <dsp:txXfrm>
        <a:off x="0" y="1107633"/>
        <a:ext cx="6900512" cy="1106957"/>
      </dsp:txXfrm>
    </dsp:sp>
    <dsp:sp modelId="{A050D50B-F025-4937-8F6C-E96D84B3BC72}">
      <dsp:nvSpPr>
        <dsp:cNvPr id="0" name=""/>
        <dsp:cNvSpPr/>
      </dsp:nvSpPr>
      <dsp:spPr>
        <a:xfrm>
          <a:off x="0" y="2214591"/>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A2981E-B485-43D7-8CE1-331042822612}">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tr-TR" sz="3900" kern="1200" dirty="0"/>
            <a:t>Öğr. Gör.  Özgür Üstün</a:t>
          </a:r>
          <a:endParaRPr lang="en-US" sz="3900" kern="1200" dirty="0"/>
        </a:p>
      </dsp:txBody>
      <dsp:txXfrm>
        <a:off x="0" y="2214591"/>
        <a:ext cx="6900512" cy="1106957"/>
      </dsp:txXfrm>
    </dsp:sp>
    <dsp:sp modelId="{C0A80981-6EFD-472F-87E4-A62969AED19A}">
      <dsp:nvSpPr>
        <dsp:cNvPr id="0" name=""/>
        <dsp:cNvSpPr/>
      </dsp:nvSpPr>
      <dsp:spPr>
        <a:xfrm>
          <a:off x="0" y="3321549"/>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8B6E31-F589-475F-B9F6-76EA0AF698AA}">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tr-TR" sz="3900" b="0" i="0" kern="1200"/>
            <a:t>Dr. Öğr. Üyesi Abdulkerim Diktaş</a:t>
          </a:r>
          <a:endParaRPr lang="en-US" sz="3900" kern="1200" dirty="0"/>
        </a:p>
      </dsp:txBody>
      <dsp:txXfrm>
        <a:off x="0" y="3321549"/>
        <a:ext cx="6900512" cy="1106957"/>
      </dsp:txXfrm>
    </dsp:sp>
    <dsp:sp modelId="{729AD0DC-D24D-4FFE-A308-259B257B80A6}">
      <dsp:nvSpPr>
        <dsp:cNvPr id="0" name=""/>
        <dsp:cNvSpPr/>
      </dsp:nvSpPr>
      <dsp:spPr>
        <a:xfrm>
          <a:off x="0" y="4428507"/>
          <a:ext cx="690051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34026A-96D9-464B-AF06-B31CD6B22A08}">
      <dsp:nvSpPr>
        <dsp:cNvPr id="0" name=""/>
        <dsp:cNvSpPr/>
      </dsp:nvSpPr>
      <dsp:spPr>
        <a:xfrm>
          <a:off x="0" y="4428507"/>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tr-TR" sz="3900" b="0" i="0" kern="1200" dirty="0"/>
            <a:t>Öğr. Gör. İsmail Satmaz</a:t>
          </a:r>
          <a:endParaRPr lang="en-US" sz="3900" kern="1200" dirty="0"/>
        </a:p>
      </dsp:txBody>
      <dsp:txXfrm>
        <a:off x="0" y="4428507"/>
        <a:ext cx="6900512" cy="11069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7040CE-128D-4280-894C-29D9D31EF452}">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EEE857-9778-434D-A5A8-747499D46C8A}">
      <dsp:nvSpPr>
        <dsp:cNvPr id="0" name=""/>
        <dsp:cNvSpPr/>
      </dsp:nvSpPr>
      <dsp:spPr>
        <a:xfrm>
          <a:off x="0" y="2703"/>
          <a:ext cx="6900512" cy="50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tr-TR" sz="2300" b="0" i="0" kern="1200"/>
            <a:t>Doç. Dr. Sevim İNAL</a:t>
          </a:r>
          <a:endParaRPr lang="en-US" sz="2300" kern="1200"/>
        </a:p>
      </dsp:txBody>
      <dsp:txXfrm>
        <a:off x="0" y="2703"/>
        <a:ext cx="6900512" cy="502794"/>
      </dsp:txXfrm>
    </dsp:sp>
    <dsp:sp modelId="{42E3B2C5-1D87-44FA-A153-9C3A63DC7C17}">
      <dsp:nvSpPr>
        <dsp:cNvPr id="0" name=""/>
        <dsp:cNvSpPr/>
      </dsp:nvSpPr>
      <dsp:spPr>
        <a:xfrm>
          <a:off x="0" y="505497"/>
          <a:ext cx="6900512" cy="0"/>
        </a:xfrm>
        <a:prstGeom prst="line">
          <a:avLst/>
        </a:prstGeom>
        <a:solidFill>
          <a:schemeClr val="accent2">
            <a:hueOff val="-145536"/>
            <a:satOff val="-8393"/>
            <a:lumOff val="863"/>
            <a:alphaOff val="0"/>
          </a:schemeClr>
        </a:solidFill>
        <a:ln w="12700" cap="flat" cmpd="sng" algn="ctr">
          <a:solidFill>
            <a:schemeClr val="accent2">
              <a:hueOff val="-145536"/>
              <a:satOff val="-8393"/>
              <a:lumOff val="8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733B06-D420-414D-8635-25437680E124}">
      <dsp:nvSpPr>
        <dsp:cNvPr id="0" name=""/>
        <dsp:cNvSpPr/>
      </dsp:nvSpPr>
      <dsp:spPr>
        <a:xfrm>
          <a:off x="0" y="505497"/>
          <a:ext cx="6900512" cy="50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fi-FI" sz="2300" b="0" i="0" kern="1200" dirty="0"/>
            <a:t>Dr. Öğr. Üyesi Melek KALIN SALI</a:t>
          </a:r>
          <a:endParaRPr lang="en-US" sz="2300" kern="1200" dirty="0"/>
        </a:p>
      </dsp:txBody>
      <dsp:txXfrm>
        <a:off x="0" y="505497"/>
        <a:ext cx="6900512" cy="502794"/>
      </dsp:txXfrm>
    </dsp:sp>
    <dsp:sp modelId="{81F8A25C-10BD-468E-ABFA-1670AE490E3A}">
      <dsp:nvSpPr>
        <dsp:cNvPr id="0" name=""/>
        <dsp:cNvSpPr/>
      </dsp:nvSpPr>
      <dsp:spPr>
        <a:xfrm>
          <a:off x="0" y="1008291"/>
          <a:ext cx="6900512" cy="0"/>
        </a:xfrm>
        <a:prstGeom prst="line">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BA7A15-D9CE-46F2-99C1-9E5CFF862068}">
      <dsp:nvSpPr>
        <dsp:cNvPr id="0" name=""/>
        <dsp:cNvSpPr/>
      </dsp:nvSpPr>
      <dsp:spPr>
        <a:xfrm>
          <a:off x="0" y="1008291"/>
          <a:ext cx="6900512" cy="50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tr-TR" sz="2300" kern="1200" dirty="0"/>
            <a:t>Dr. Öğr. Üyesi ÖZLEM AKBULAK</a:t>
          </a:r>
          <a:endParaRPr lang="en-US" sz="2300" kern="1200" dirty="0"/>
        </a:p>
      </dsp:txBody>
      <dsp:txXfrm>
        <a:off x="0" y="1008291"/>
        <a:ext cx="6900512" cy="502794"/>
      </dsp:txXfrm>
    </dsp:sp>
    <dsp:sp modelId="{13F52182-4508-4D02-A050-73096BA57CE4}">
      <dsp:nvSpPr>
        <dsp:cNvPr id="0" name=""/>
        <dsp:cNvSpPr/>
      </dsp:nvSpPr>
      <dsp:spPr>
        <a:xfrm>
          <a:off x="0" y="1511085"/>
          <a:ext cx="6900512" cy="0"/>
        </a:xfrm>
        <a:prstGeom prst="line">
          <a:avLst/>
        </a:prstGeom>
        <a:solidFill>
          <a:schemeClr val="accent2">
            <a:hueOff val="-436609"/>
            <a:satOff val="-25178"/>
            <a:lumOff val="2588"/>
            <a:alphaOff val="0"/>
          </a:schemeClr>
        </a:solidFill>
        <a:ln w="12700" cap="flat" cmpd="sng" algn="ctr">
          <a:solidFill>
            <a:schemeClr val="accent2">
              <a:hueOff val="-436609"/>
              <a:satOff val="-25178"/>
              <a:lumOff val="25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8699DC-2B10-48C6-948B-D5E6B39AC518}">
      <dsp:nvSpPr>
        <dsp:cNvPr id="0" name=""/>
        <dsp:cNvSpPr/>
      </dsp:nvSpPr>
      <dsp:spPr>
        <a:xfrm>
          <a:off x="0" y="1511085"/>
          <a:ext cx="6900512" cy="50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0" i="0" kern="1200" dirty="0" err="1"/>
            <a:t>Öğr</a:t>
          </a:r>
          <a:r>
            <a:rPr lang="en-US" sz="2300" b="0" i="0" kern="1200" dirty="0"/>
            <a:t>. </a:t>
          </a:r>
          <a:r>
            <a:rPr lang="en-US" sz="2300" b="0" i="0" kern="1200" dirty="0" err="1"/>
            <a:t>Gör</a:t>
          </a:r>
          <a:r>
            <a:rPr lang="en-US" sz="2300" b="0" i="0" kern="1200" dirty="0"/>
            <a:t>. </a:t>
          </a:r>
          <a:r>
            <a:rPr lang="tr-TR" sz="2300" b="0" i="0" kern="1200" dirty="0"/>
            <a:t>Dr. </a:t>
          </a:r>
          <a:r>
            <a:rPr lang="en-US" sz="2300" b="0" i="0" kern="1200" dirty="0" err="1"/>
            <a:t>Mesout</a:t>
          </a:r>
          <a:r>
            <a:rPr lang="en-US" sz="2300" b="0" i="0" kern="1200" dirty="0"/>
            <a:t> KALIN SALI</a:t>
          </a:r>
          <a:endParaRPr lang="en-US" sz="2300" kern="1200" dirty="0"/>
        </a:p>
      </dsp:txBody>
      <dsp:txXfrm>
        <a:off x="0" y="1511085"/>
        <a:ext cx="6900512" cy="502794"/>
      </dsp:txXfrm>
    </dsp:sp>
    <dsp:sp modelId="{683621B4-64CC-4BD3-A42E-6CC2238FD031}">
      <dsp:nvSpPr>
        <dsp:cNvPr id="0" name=""/>
        <dsp:cNvSpPr/>
      </dsp:nvSpPr>
      <dsp:spPr>
        <a:xfrm>
          <a:off x="0" y="2013879"/>
          <a:ext cx="6900512" cy="0"/>
        </a:xfrm>
        <a:prstGeom prst="line">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217CAC-64C7-44E8-BCF2-B0BB0EB1BD5F}">
      <dsp:nvSpPr>
        <dsp:cNvPr id="0" name=""/>
        <dsp:cNvSpPr/>
      </dsp:nvSpPr>
      <dsp:spPr>
        <a:xfrm>
          <a:off x="0" y="2013879"/>
          <a:ext cx="6900512" cy="50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tr-TR" sz="2300" b="0" i="0" kern="1200" dirty="0"/>
            <a:t>Öğr. Gör. Kemal ERKOL</a:t>
          </a:r>
          <a:endParaRPr lang="en-US" sz="2300" kern="1200" dirty="0"/>
        </a:p>
      </dsp:txBody>
      <dsp:txXfrm>
        <a:off x="0" y="2013879"/>
        <a:ext cx="6900512" cy="502794"/>
      </dsp:txXfrm>
    </dsp:sp>
    <dsp:sp modelId="{8DFB2A2F-BC0E-4DC4-A209-DD5C0D77823A}">
      <dsp:nvSpPr>
        <dsp:cNvPr id="0" name=""/>
        <dsp:cNvSpPr/>
      </dsp:nvSpPr>
      <dsp:spPr>
        <a:xfrm>
          <a:off x="0" y="2516673"/>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D1B231-3F0F-4E4D-845C-99AD95D386CA}">
      <dsp:nvSpPr>
        <dsp:cNvPr id="0" name=""/>
        <dsp:cNvSpPr/>
      </dsp:nvSpPr>
      <dsp:spPr>
        <a:xfrm>
          <a:off x="0" y="2516673"/>
          <a:ext cx="6900512" cy="50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tr-TR" sz="2300" b="0" i="0" kern="1200"/>
            <a:t>Öğr. Gör. Özgür ÜSTÜN</a:t>
          </a:r>
          <a:endParaRPr lang="en-US" sz="2300" kern="1200"/>
        </a:p>
      </dsp:txBody>
      <dsp:txXfrm>
        <a:off x="0" y="2516673"/>
        <a:ext cx="6900512" cy="502794"/>
      </dsp:txXfrm>
    </dsp:sp>
    <dsp:sp modelId="{0A038731-D23B-4CAF-B56B-051B5936C904}">
      <dsp:nvSpPr>
        <dsp:cNvPr id="0" name=""/>
        <dsp:cNvSpPr/>
      </dsp:nvSpPr>
      <dsp:spPr>
        <a:xfrm>
          <a:off x="0" y="3019467"/>
          <a:ext cx="6900512" cy="0"/>
        </a:xfrm>
        <a:prstGeom prst="line">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D86D5D-7AE9-40D9-8406-2ADA2300C12D}">
      <dsp:nvSpPr>
        <dsp:cNvPr id="0" name=""/>
        <dsp:cNvSpPr/>
      </dsp:nvSpPr>
      <dsp:spPr>
        <a:xfrm>
          <a:off x="0" y="3019467"/>
          <a:ext cx="6900512" cy="50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tr-TR" sz="2300" b="0" i="0" kern="1200" dirty="0"/>
            <a:t>Öğr. Gör. Mehtap ELDEMİR</a:t>
          </a:r>
          <a:endParaRPr lang="en-US" sz="2300" kern="1200" dirty="0"/>
        </a:p>
      </dsp:txBody>
      <dsp:txXfrm>
        <a:off x="0" y="3019467"/>
        <a:ext cx="6900512" cy="502794"/>
      </dsp:txXfrm>
    </dsp:sp>
    <dsp:sp modelId="{4C8B71BF-78DA-41E2-8C59-B59B0DF35452}">
      <dsp:nvSpPr>
        <dsp:cNvPr id="0" name=""/>
        <dsp:cNvSpPr/>
      </dsp:nvSpPr>
      <dsp:spPr>
        <a:xfrm>
          <a:off x="0" y="3522261"/>
          <a:ext cx="6900512" cy="0"/>
        </a:xfrm>
        <a:prstGeom prst="line">
          <a:avLst/>
        </a:prstGeom>
        <a:solidFill>
          <a:schemeClr val="accent2">
            <a:hueOff val="-1018754"/>
            <a:satOff val="-58750"/>
            <a:lumOff val="6040"/>
            <a:alphaOff val="0"/>
          </a:schemeClr>
        </a:solidFill>
        <a:ln w="12700" cap="flat" cmpd="sng" algn="ctr">
          <a:solidFill>
            <a:schemeClr val="accent2">
              <a:hueOff val="-1018754"/>
              <a:satOff val="-58750"/>
              <a:lumOff val="604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977A69-1712-4D76-B20E-6F0CD58DBEAF}">
      <dsp:nvSpPr>
        <dsp:cNvPr id="0" name=""/>
        <dsp:cNvSpPr/>
      </dsp:nvSpPr>
      <dsp:spPr>
        <a:xfrm>
          <a:off x="0" y="3522261"/>
          <a:ext cx="6900512" cy="50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tr-TR" sz="2300" b="0" i="0" kern="1200"/>
            <a:t>Öğr. Gör. Nilsu TARHAN</a:t>
          </a:r>
          <a:endParaRPr lang="en-US" sz="2300" kern="1200"/>
        </a:p>
      </dsp:txBody>
      <dsp:txXfrm>
        <a:off x="0" y="3522261"/>
        <a:ext cx="6900512" cy="502794"/>
      </dsp:txXfrm>
    </dsp:sp>
    <dsp:sp modelId="{C4387B55-290E-43D2-A10D-557DF78C679A}">
      <dsp:nvSpPr>
        <dsp:cNvPr id="0" name=""/>
        <dsp:cNvSpPr/>
      </dsp:nvSpPr>
      <dsp:spPr>
        <a:xfrm>
          <a:off x="0" y="4025055"/>
          <a:ext cx="6900512" cy="0"/>
        </a:xfrm>
        <a:prstGeom prst="line">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0D95AF-7841-47AD-9B11-A100E306B22A}">
      <dsp:nvSpPr>
        <dsp:cNvPr id="0" name=""/>
        <dsp:cNvSpPr/>
      </dsp:nvSpPr>
      <dsp:spPr>
        <a:xfrm>
          <a:off x="0" y="4025055"/>
          <a:ext cx="6900512" cy="50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tr-TR" sz="2300" b="0" i="0" kern="1200"/>
            <a:t>Öğr. Gör. Onur GÜRBÜZ</a:t>
          </a:r>
          <a:endParaRPr lang="en-US" sz="2300" kern="1200"/>
        </a:p>
      </dsp:txBody>
      <dsp:txXfrm>
        <a:off x="0" y="4025055"/>
        <a:ext cx="6900512" cy="502794"/>
      </dsp:txXfrm>
    </dsp:sp>
    <dsp:sp modelId="{C5392D4B-D820-44F7-925A-8F3BDF2E01D2}">
      <dsp:nvSpPr>
        <dsp:cNvPr id="0" name=""/>
        <dsp:cNvSpPr/>
      </dsp:nvSpPr>
      <dsp:spPr>
        <a:xfrm>
          <a:off x="0" y="4527849"/>
          <a:ext cx="6900512" cy="0"/>
        </a:xfrm>
        <a:prstGeom prst="line">
          <a:avLst/>
        </a:prstGeom>
        <a:solidFill>
          <a:schemeClr val="accent2">
            <a:hueOff val="-1309827"/>
            <a:satOff val="-75535"/>
            <a:lumOff val="7765"/>
            <a:alphaOff val="0"/>
          </a:schemeClr>
        </a:solidFill>
        <a:ln w="12700" cap="flat" cmpd="sng" algn="ctr">
          <a:solidFill>
            <a:schemeClr val="accent2">
              <a:hueOff val="-1309827"/>
              <a:satOff val="-75535"/>
              <a:lumOff val="7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05B1CE-6857-46B5-9ECE-19107FBCA6BA}">
      <dsp:nvSpPr>
        <dsp:cNvPr id="0" name=""/>
        <dsp:cNvSpPr/>
      </dsp:nvSpPr>
      <dsp:spPr>
        <a:xfrm>
          <a:off x="0" y="4527849"/>
          <a:ext cx="6900512" cy="50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tr-TR" sz="2300" kern="1200"/>
            <a:t>Işıl ELVER</a:t>
          </a:r>
          <a:endParaRPr lang="en-US" sz="2300" kern="1200"/>
        </a:p>
      </dsp:txBody>
      <dsp:txXfrm>
        <a:off x="0" y="4527849"/>
        <a:ext cx="6900512" cy="502794"/>
      </dsp:txXfrm>
    </dsp:sp>
    <dsp:sp modelId="{D3B08F8C-308B-4B57-8A70-60DC32C1FF11}">
      <dsp:nvSpPr>
        <dsp:cNvPr id="0" name=""/>
        <dsp:cNvSpPr/>
      </dsp:nvSpPr>
      <dsp:spPr>
        <a:xfrm>
          <a:off x="0" y="5030643"/>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B5DC2F-9E49-461E-8BFF-4D1A8191FB3F}">
      <dsp:nvSpPr>
        <dsp:cNvPr id="0" name=""/>
        <dsp:cNvSpPr/>
      </dsp:nvSpPr>
      <dsp:spPr>
        <a:xfrm>
          <a:off x="0" y="5030643"/>
          <a:ext cx="6900512" cy="50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tr-TR" sz="2300" kern="1200" dirty="0"/>
            <a:t>Hatice TURAN</a:t>
          </a:r>
          <a:endParaRPr lang="en-US" sz="2300" kern="1200" dirty="0"/>
        </a:p>
      </dsp:txBody>
      <dsp:txXfrm>
        <a:off x="0" y="5030643"/>
        <a:ext cx="6900512" cy="5027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034B3B-F80F-44DD-856C-B1E9BE50D849}">
      <dsp:nvSpPr>
        <dsp:cNvPr id="0" name=""/>
        <dsp:cNvSpPr/>
      </dsp:nvSpPr>
      <dsp:spPr>
        <a:xfrm>
          <a:off x="1225" y="603847"/>
          <a:ext cx="4460898" cy="22304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48260" rIns="72390" bIns="48260" numCol="1" spcCol="1270" anchor="ctr" anchorCtr="0">
          <a:noAutofit/>
        </a:bodyPr>
        <a:lstStyle/>
        <a:p>
          <a:pPr marL="0" lvl="0" indent="0" algn="ctr" defTabSz="1689100">
            <a:lnSpc>
              <a:spcPct val="100000"/>
            </a:lnSpc>
            <a:spcBef>
              <a:spcPct val="0"/>
            </a:spcBef>
            <a:spcAft>
              <a:spcPct val="35000"/>
            </a:spcAft>
            <a:buNone/>
          </a:pPr>
          <a:r>
            <a:rPr lang="tr-TR" sz="3800" b="0" i="0" kern="1200" dirty="0"/>
            <a:t>Tarih</a:t>
          </a:r>
        </a:p>
        <a:p>
          <a:pPr marL="0" lvl="0" indent="0" algn="ctr" defTabSz="1689100">
            <a:lnSpc>
              <a:spcPct val="100000"/>
            </a:lnSpc>
            <a:spcBef>
              <a:spcPct val="0"/>
            </a:spcBef>
            <a:spcAft>
              <a:spcPct val="35000"/>
            </a:spcAft>
            <a:buNone/>
          </a:pPr>
          <a:r>
            <a:rPr lang="tr-TR" sz="3800" b="0" i="0" kern="1200" dirty="0"/>
            <a:t>30.11.2023</a:t>
          </a:r>
          <a:endParaRPr lang="en-US" sz="3800" kern="1200" dirty="0"/>
        </a:p>
      </dsp:txBody>
      <dsp:txXfrm>
        <a:off x="66553" y="669175"/>
        <a:ext cx="4330242" cy="2099793"/>
      </dsp:txXfrm>
    </dsp:sp>
    <dsp:sp modelId="{4CBE304E-8054-4E41-82DE-58600155E7D4}">
      <dsp:nvSpPr>
        <dsp:cNvPr id="0" name=""/>
        <dsp:cNvSpPr/>
      </dsp:nvSpPr>
      <dsp:spPr>
        <a:xfrm>
          <a:off x="5577348" y="603847"/>
          <a:ext cx="4460898" cy="22304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48260" rIns="72390" bIns="48260" numCol="1" spcCol="1270" anchor="ctr" anchorCtr="0">
          <a:noAutofit/>
        </a:bodyPr>
        <a:lstStyle/>
        <a:p>
          <a:pPr marL="0" lvl="0" indent="0" algn="ctr" defTabSz="1689100">
            <a:lnSpc>
              <a:spcPct val="100000"/>
            </a:lnSpc>
            <a:spcBef>
              <a:spcPct val="0"/>
            </a:spcBef>
            <a:spcAft>
              <a:spcPct val="35000"/>
            </a:spcAft>
            <a:buNone/>
          </a:pPr>
          <a:r>
            <a:rPr lang="tr-TR" sz="3800" b="0" i="0" kern="1200" dirty="0"/>
            <a:t>Konuşmacı</a:t>
          </a:r>
        </a:p>
        <a:p>
          <a:pPr marL="0" lvl="0" indent="0" algn="ctr" defTabSz="1689100">
            <a:lnSpc>
              <a:spcPct val="100000"/>
            </a:lnSpc>
            <a:spcBef>
              <a:spcPct val="0"/>
            </a:spcBef>
            <a:spcAft>
              <a:spcPct val="35000"/>
            </a:spcAft>
            <a:buNone/>
          </a:pPr>
          <a:r>
            <a:rPr lang="tr-TR" sz="3800" b="0" i="0" kern="1200" dirty="0"/>
            <a:t>Prof. Dr. Hatice Şahin</a:t>
          </a:r>
          <a:endParaRPr lang="en-US" sz="3800" kern="1200" dirty="0"/>
        </a:p>
      </dsp:txBody>
      <dsp:txXfrm>
        <a:off x="5642676" y="669175"/>
        <a:ext cx="4330242" cy="20997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034B3B-F80F-44DD-856C-B1E9BE50D849}">
      <dsp:nvSpPr>
        <dsp:cNvPr id="0" name=""/>
        <dsp:cNvSpPr/>
      </dsp:nvSpPr>
      <dsp:spPr>
        <a:xfrm>
          <a:off x="1225" y="603847"/>
          <a:ext cx="4460898" cy="2230449"/>
        </a:xfrm>
        <a:prstGeom prst="roundRect">
          <a:avLst>
            <a:gd name="adj" fmla="val 10000"/>
          </a:avLst>
        </a:prstGeom>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48260" rIns="72390" bIns="48260" numCol="1" spcCol="1270" anchor="ctr" anchorCtr="0">
          <a:noAutofit/>
        </a:bodyPr>
        <a:lstStyle/>
        <a:p>
          <a:pPr marL="0" lvl="0" indent="0" algn="ctr" defTabSz="1689100">
            <a:lnSpc>
              <a:spcPct val="100000"/>
            </a:lnSpc>
            <a:spcBef>
              <a:spcPct val="0"/>
            </a:spcBef>
            <a:spcAft>
              <a:spcPct val="35000"/>
            </a:spcAft>
            <a:buNone/>
          </a:pPr>
          <a:r>
            <a:rPr lang="tr-TR" sz="3800" b="0" i="0" kern="1200" dirty="0">
              <a:solidFill>
                <a:prstClr val="white"/>
              </a:solidFill>
              <a:latin typeface="Calibri" panose="020F0502020204030204"/>
              <a:ea typeface="+mn-ea"/>
              <a:cs typeface="+mn-cs"/>
            </a:rPr>
            <a:t>Tarih</a:t>
          </a:r>
        </a:p>
        <a:p>
          <a:pPr marL="0" lvl="0" indent="0" algn="ctr" defTabSz="1689100">
            <a:lnSpc>
              <a:spcPct val="100000"/>
            </a:lnSpc>
            <a:spcBef>
              <a:spcPct val="0"/>
            </a:spcBef>
            <a:spcAft>
              <a:spcPct val="35000"/>
            </a:spcAft>
            <a:buNone/>
          </a:pPr>
          <a:r>
            <a:rPr lang="tr-TR" sz="3800" b="0" i="0" kern="1200" dirty="0">
              <a:solidFill>
                <a:prstClr val="white"/>
              </a:solidFill>
              <a:latin typeface="Calibri" panose="020F0502020204030204"/>
              <a:ea typeface="+mn-ea"/>
              <a:cs typeface="+mn-cs"/>
            </a:rPr>
            <a:t>14.12.2023 </a:t>
          </a:r>
          <a:endParaRPr lang="en-US" sz="3800" b="0" i="0" kern="1200" dirty="0">
            <a:solidFill>
              <a:prstClr val="white"/>
            </a:solidFill>
            <a:latin typeface="Calibri" panose="020F0502020204030204"/>
            <a:ea typeface="+mn-ea"/>
            <a:cs typeface="+mn-cs"/>
          </a:endParaRPr>
        </a:p>
      </dsp:txBody>
      <dsp:txXfrm>
        <a:off x="66553" y="669175"/>
        <a:ext cx="4330242" cy="2099793"/>
      </dsp:txXfrm>
    </dsp:sp>
    <dsp:sp modelId="{4CBE304E-8054-4E41-82DE-58600155E7D4}">
      <dsp:nvSpPr>
        <dsp:cNvPr id="0" name=""/>
        <dsp:cNvSpPr/>
      </dsp:nvSpPr>
      <dsp:spPr>
        <a:xfrm>
          <a:off x="5577348" y="603847"/>
          <a:ext cx="4460898" cy="2230449"/>
        </a:xfrm>
        <a:prstGeom prst="roundRect">
          <a:avLst>
            <a:gd name="adj" fmla="val 10000"/>
          </a:avLst>
        </a:prstGeom>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48260" rIns="72390" bIns="48260" numCol="1" spcCol="1270" anchor="ctr" anchorCtr="0">
          <a:noAutofit/>
        </a:bodyPr>
        <a:lstStyle/>
        <a:p>
          <a:pPr marL="0" lvl="0" indent="0" algn="ctr" defTabSz="1689100">
            <a:lnSpc>
              <a:spcPct val="100000"/>
            </a:lnSpc>
            <a:spcBef>
              <a:spcPct val="0"/>
            </a:spcBef>
            <a:spcAft>
              <a:spcPct val="35000"/>
            </a:spcAft>
            <a:buNone/>
          </a:pPr>
          <a:r>
            <a:rPr lang="tr-TR" sz="3800" b="0" i="0" kern="1200" dirty="0"/>
            <a:t>Konuşmacı</a:t>
          </a:r>
        </a:p>
        <a:p>
          <a:pPr marL="0" lvl="0" indent="0" algn="ctr" defTabSz="1689100">
            <a:lnSpc>
              <a:spcPct val="100000"/>
            </a:lnSpc>
            <a:spcBef>
              <a:spcPct val="0"/>
            </a:spcBef>
            <a:spcAft>
              <a:spcPct val="35000"/>
            </a:spcAft>
            <a:buNone/>
          </a:pPr>
          <a:r>
            <a:rPr lang="tr-TR" sz="3800" b="0" i="0" kern="1200" dirty="0"/>
            <a:t>Doç. Dr. </a:t>
          </a:r>
          <a:r>
            <a:rPr lang="tr-TR" sz="3800" b="0" i="0" kern="1200" dirty="0">
              <a:solidFill>
                <a:prstClr val="white"/>
              </a:solidFill>
              <a:latin typeface="Calibri" panose="020F0502020204030204"/>
              <a:ea typeface="+mn-ea"/>
              <a:cs typeface="+mn-cs"/>
            </a:rPr>
            <a:t>Mustafa</a:t>
          </a:r>
          <a:r>
            <a:rPr lang="tr-TR" sz="3800" b="0" i="0" kern="1200" dirty="0"/>
            <a:t> Altun</a:t>
          </a:r>
          <a:endParaRPr lang="en-US" sz="3800" kern="1200" dirty="0"/>
        </a:p>
      </dsp:txBody>
      <dsp:txXfrm>
        <a:off x="5642676" y="669175"/>
        <a:ext cx="4330242" cy="209979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1B41E81-65EB-4109-B0B8-2BC50F5C89F1}"/>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586EBA8E-91C6-4DE4-BFAB-09B0369996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47294574-9095-4116-8CB4-C73EE007AC20}"/>
              </a:ext>
            </a:extLst>
          </p:cNvPr>
          <p:cNvSpPr>
            <a:spLocks noGrp="1"/>
          </p:cNvSpPr>
          <p:nvPr>
            <p:ph type="dt" sz="half" idx="10"/>
          </p:nvPr>
        </p:nvSpPr>
        <p:spPr/>
        <p:txBody>
          <a:bodyPr/>
          <a:lstStyle/>
          <a:p>
            <a:fld id="{FFBB81A2-AEC8-427C-A983-EF5DCD1D062A}" type="datetimeFigureOut">
              <a:rPr lang="tr-TR" smtClean="0"/>
              <a:t>8.01.2024</a:t>
            </a:fld>
            <a:endParaRPr lang="tr-TR"/>
          </a:p>
        </p:txBody>
      </p:sp>
      <p:sp>
        <p:nvSpPr>
          <p:cNvPr id="5" name="Alt Bilgi Yer Tutucusu 4">
            <a:extLst>
              <a:ext uri="{FF2B5EF4-FFF2-40B4-BE49-F238E27FC236}">
                <a16:creationId xmlns:a16="http://schemas.microsoft.com/office/drawing/2014/main" id="{62F2F24F-C15F-4DE1-B838-B84C531DDFA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C062921-8CEC-4442-B583-4ED908DC6CE5}"/>
              </a:ext>
            </a:extLst>
          </p:cNvPr>
          <p:cNvSpPr>
            <a:spLocks noGrp="1"/>
          </p:cNvSpPr>
          <p:nvPr>
            <p:ph type="sldNum" sz="quarter" idx="12"/>
          </p:nvPr>
        </p:nvSpPr>
        <p:spPr/>
        <p:txBody>
          <a:bodyPr/>
          <a:lstStyle/>
          <a:p>
            <a:fld id="{D017F5E0-25D2-42F3-B106-58CEBC811A7E}" type="slidenum">
              <a:rPr lang="tr-TR" smtClean="0"/>
              <a:t>‹#›</a:t>
            </a:fld>
            <a:endParaRPr lang="tr-TR"/>
          </a:p>
        </p:txBody>
      </p:sp>
    </p:spTree>
    <p:extLst>
      <p:ext uri="{BB962C8B-B14F-4D97-AF65-F5344CB8AC3E}">
        <p14:creationId xmlns:p14="http://schemas.microsoft.com/office/powerpoint/2010/main" val="3368951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1552527-FCDA-4C78-9CA6-BC37E7A2928C}"/>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4D022874-A261-497D-B6C0-393AA15620ED}"/>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3B5C313-A97B-44BB-9B5F-821C5D9D5550}"/>
              </a:ext>
            </a:extLst>
          </p:cNvPr>
          <p:cNvSpPr>
            <a:spLocks noGrp="1"/>
          </p:cNvSpPr>
          <p:nvPr>
            <p:ph type="dt" sz="half" idx="10"/>
          </p:nvPr>
        </p:nvSpPr>
        <p:spPr/>
        <p:txBody>
          <a:bodyPr/>
          <a:lstStyle/>
          <a:p>
            <a:fld id="{FFBB81A2-AEC8-427C-A983-EF5DCD1D062A}" type="datetimeFigureOut">
              <a:rPr lang="tr-TR" smtClean="0"/>
              <a:t>8.01.2024</a:t>
            </a:fld>
            <a:endParaRPr lang="tr-TR"/>
          </a:p>
        </p:txBody>
      </p:sp>
      <p:sp>
        <p:nvSpPr>
          <p:cNvPr id="5" name="Alt Bilgi Yer Tutucusu 4">
            <a:extLst>
              <a:ext uri="{FF2B5EF4-FFF2-40B4-BE49-F238E27FC236}">
                <a16:creationId xmlns:a16="http://schemas.microsoft.com/office/drawing/2014/main" id="{4971DC0D-AAF4-47D9-B977-D0D90D99DD1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5E3555E-149F-4369-8AE7-F204439C00C9}"/>
              </a:ext>
            </a:extLst>
          </p:cNvPr>
          <p:cNvSpPr>
            <a:spLocks noGrp="1"/>
          </p:cNvSpPr>
          <p:nvPr>
            <p:ph type="sldNum" sz="quarter" idx="12"/>
          </p:nvPr>
        </p:nvSpPr>
        <p:spPr/>
        <p:txBody>
          <a:bodyPr/>
          <a:lstStyle/>
          <a:p>
            <a:fld id="{D017F5E0-25D2-42F3-B106-58CEBC811A7E}" type="slidenum">
              <a:rPr lang="tr-TR" smtClean="0"/>
              <a:t>‹#›</a:t>
            </a:fld>
            <a:endParaRPr lang="tr-TR"/>
          </a:p>
        </p:txBody>
      </p:sp>
    </p:spTree>
    <p:extLst>
      <p:ext uri="{BB962C8B-B14F-4D97-AF65-F5344CB8AC3E}">
        <p14:creationId xmlns:p14="http://schemas.microsoft.com/office/powerpoint/2010/main" val="1605503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7864BDB2-1DC6-416D-9728-8E9E18A06293}"/>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1399BCCA-E058-4AE0-84C5-20F610FA6A16}"/>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2E9B830-B5E2-4CB5-A42B-957C28F83B9C}"/>
              </a:ext>
            </a:extLst>
          </p:cNvPr>
          <p:cNvSpPr>
            <a:spLocks noGrp="1"/>
          </p:cNvSpPr>
          <p:nvPr>
            <p:ph type="dt" sz="half" idx="10"/>
          </p:nvPr>
        </p:nvSpPr>
        <p:spPr/>
        <p:txBody>
          <a:bodyPr/>
          <a:lstStyle/>
          <a:p>
            <a:fld id="{FFBB81A2-AEC8-427C-A983-EF5DCD1D062A}" type="datetimeFigureOut">
              <a:rPr lang="tr-TR" smtClean="0"/>
              <a:t>8.01.2024</a:t>
            </a:fld>
            <a:endParaRPr lang="tr-TR"/>
          </a:p>
        </p:txBody>
      </p:sp>
      <p:sp>
        <p:nvSpPr>
          <p:cNvPr id="5" name="Alt Bilgi Yer Tutucusu 4">
            <a:extLst>
              <a:ext uri="{FF2B5EF4-FFF2-40B4-BE49-F238E27FC236}">
                <a16:creationId xmlns:a16="http://schemas.microsoft.com/office/drawing/2014/main" id="{9A5164FB-6003-41B1-BF96-C9CD40D5329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47D9AFA-4C08-4A63-93A0-6A22C9F0E7B6}"/>
              </a:ext>
            </a:extLst>
          </p:cNvPr>
          <p:cNvSpPr>
            <a:spLocks noGrp="1"/>
          </p:cNvSpPr>
          <p:nvPr>
            <p:ph type="sldNum" sz="quarter" idx="12"/>
          </p:nvPr>
        </p:nvSpPr>
        <p:spPr/>
        <p:txBody>
          <a:bodyPr/>
          <a:lstStyle/>
          <a:p>
            <a:fld id="{D017F5E0-25D2-42F3-B106-58CEBC811A7E}" type="slidenum">
              <a:rPr lang="tr-TR" smtClean="0"/>
              <a:t>‹#›</a:t>
            </a:fld>
            <a:endParaRPr lang="tr-TR"/>
          </a:p>
        </p:txBody>
      </p:sp>
    </p:spTree>
    <p:extLst>
      <p:ext uri="{BB962C8B-B14F-4D97-AF65-F5344CB8AC3E}">
        <p14:creationId xmlns:p14="http://schemas.microsoft.com/office/powerpoint/2010/main" val="3803454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66B855D-F2E6-45BD-B04B-E983C31E3E9E}"/>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C34F1C5-AF70-4E14-A3AA-D1A1EE294738}"/>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992089A-D8A6-4F9C-9437-FF4FC3924638}"/>
              </a:ext>
            </a:extLst>
          </p:cNvPr>
          <p:cNvSpPr>
            <a:spLocks noGrp="1"/>
          </p:cNvSpPr>
          <p:nvPr>
            <p:ph type="dt" sz="half" idx="10"/>
          </p:nvPr>
        </p:nvSpPr>
        <p:spPr/>
        <p:txBody>
          <a:bodyPr/>
          <a:lstStyle/>
          <a:p>
            <a:fld id="{FFBB81A2-AEC8-427C-A983-EF5DCD1D062A}" type="datetimeFigureOut">
              <a:rPr lang="tr-TR" smtClean="0"/>
              <a:t>8.01.2024</a:t>
            </a:fld>
            <a:endParaRPr lang="tr-TR"/>
          </a:p>
        </p:txBody>
      </p:sp>
      <p:sp>
        <p:nvSpPr>
          <p:cNvPr id="5" name="Alt Bilgi Yer Tutucusu 4">
            <a:extLst>
              <a:ext uri="{FF2B5EF4-FFF2-40B4-BE49-F238E27FC236}">
                <a16:creationId xmlns:a16="http://schemas.microsoft.com/office/drawing/2014/main" id="{C33E37D9-0B67-41CE-9DCE-349B37133F2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D2C3DFF-F0EB-431F-B194-6EEEE7B77A07}"/>
              </a:ext>
            </a:extLst>
          </p:cNvPr>
          <p:cNvSpPr>
            <a:spLocks noGrp="1"/>
          </p:cNvSpPr>
          <p:nvPr>
            <p:ph type="sldNum" sz="quarter" idx="12"/>
          </p:nvPr>
        </p:nvSpPr>
        <p:spPr/>
        <p:txBody>
          <a:bodyPr/>
          <a:lstStyle/>
          <a:p>
            <a:fld id="{D017F5E0-25D2-42F3-B106-58CEBC811A7E}" type="slidenum">
              <a:rPr lang="tr-TR" smtClean="0"/>
              <a:t>‹#›</a:t>
            </a:fld>
            <a:endParaRPr lang="tr-TR"/>
          </a:p>
        </p:txBody>
      </p:sp>
    </p:spTree>
    <p:extLst>
      <p:ext uri="{BB962C8B-B14F-4D97-AF65-F5344CB8AC3E}">
        <p14:creationId xmlns:p14="http://schemas.microsoft.com/office/powerpoint/2010/main" val="2894962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DEEFD39-7BD0-46E4-812C-2A22E8E6DA1F}"/>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A6ACB3E1-A407-4CC3-8315-B540A1466A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ED0A6A8C-976E-4A31-84CB-72BA0A31C726}"/>
              </a:ext>
            </a:extLst>
          </p:cNvPr>
          <p:cNvSpPr>
            <a:spLocks noGrp="1"/>
          </p:cNvSpPr>
          <p:nvPr>
            <p:ph type="dt" sz="half" idx="10"/>
          </p:nvPr>
        </p:nvSpPr>
        <p:spPr/>
        <p:txBody>
          <a:bodyPr/>
          <a:lstStyle/>
          <a:p>
            <a:fld id="{FFBB81A2-AEC8-427C-A983-EF5DCD1D062A}" type="datetimeFigureOut">
              <a:rPr lang="tr-TR" smtClean="0"/>
              <a:t>8.01.2024</a:t>
            </a:fld>
            <a:endParaRPr lang="tr-TR"/>
          </a:p>
        </p:txBody>
      </p:sp>
      <p:sp>
        <p:nvSpPr>
          <p:cNvPr id="5" name="Alt Bilgi Yer Tutucusu 4">
            <a:extLst>
              <a:ext uri="{FF2B5EF4-FFF2-40B4-BE49-F238E27FC236}">
                <a16:creationId xmlns:a16="http://schemas.microsoft.com/office/drawing/2014/main" id="{E538B478-B7D7-4881-954B-74FA61EAAC7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1F705B8-4AEF-4F3B-BC73-699D9B336511}"/>
              </a:ext>
            </a:extLst>
          </p:cNvPr>
          <p:cNvSpPr>
            <a:spLocks noGrp="1"/>
          </p:cNvSpPr>
          <p:nvPr>
            <p:ph type="sldNum" sz="quarter" idx="12"/>
          </p:nvPr>
        </p:nvSpPr>
        <p:spPr/>
        <p:txBody>
          <a:bodyPr/>
          <a:lstStyle/>
          <a:p>
            <a:fld id="{D017F5E0-25D2-42F3-B106-58CEBC811A7E}" type="slidenum">
              <a:rPr lang="tr-TR" smtClean="0"/>
              <a:t>‹#›</a:t>
            </a:fld>
            <a:endParaRPr lang="tr-TR"/>
          </a:p>
        </p:txBody>
      </p:sp>
    </p:spTree>
    <p:extLst>
      <p:ext uri="{BB962C8B-B14F-4D97-AF65-F5344CB8AC3E}">
        <p14:creationId xmlns:p14="http://schemas.microsoft.com/office/powerpoint/2010/main" val="300932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CDD03A8-88C4-4278-849A-74F1A4F87F0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C0C5C860-70E3-48F4-9052-E2CCA73C7AFA}"/>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AD5BDC50-5FEB-4E0B-BDE5-006FCF8954AF}"/>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F2808ABA-08B8-4E67-BC33-5772E5F25591}"/>
              </a:ext>
            </a:extLst>
          </p:cNvPr>
          <p:cNvSpPr>
            <a:spLocks noGrp="1"/>
          </p:cNvSpPr>
          <p:nvPr>
            <p:ph type="dt" sz="half" idx="10"/>
          </p:nvPr>
        </p:nvSpPr>
        <p:spPr/>
        <p:txBody>
          <a:bodyPr/>
          <a:lstStyle/>
          <a:p>
            <a:fld id="{FFBB81A2-AEC8-427C-A983-EF5DCD1D062A}" type="datetimeFigureOut">
              <a:rPr lang="tr-TR" smtClean="0"/>
              <a:t>8.01.2024</a:t>
            </a:fld>
            <a:endParaRPr lang="tr-TR"/>
          </a:p>
        </p:txBody>
      </p:sp>
      <p:sp>
        <p:nvSpPr>
          <p:cNvPr id="6" name="Alt Bilgi Yer Tutucusu 5">
            <a:extLst>
              <a:ext uri="{FF2B5EF4-FFF2-40B4-BE49-F238E27FC236}">
                <a16:creationId xmlns:a16="http://schemas.microsoft.com/office/drawing/2014/main" id="{A256B900-640B-4528-895F-402BB666635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94AC9F1-AE6C-46FE-8B0F-E640E3D5434D}"/>
              </a:ext>
            </a:extLst>
          </p:cNvPr>
          <p:cNvSpPr>
            <a:spLocks noGrp="1"/>
          </p:cNvSpPr>
          <p:nvPr>
            <p:ph type="sldNum" sz="quarter" idx="12"/>
          </p:nvPr>
        </p:nvSpPr>
        <p:spPr/>
        <p:txBody>
          <a:bodyPr/>
          <a:lstStyle/>
          <a:p>
            <a:fld id="{D017F5E0-25D2-42F3-B106-58CEBC811A7E}" type="slidenum">
              <a:rPr lang="tr-TR" smtClean="0"/>
              <a:t>‹#›</a:t>
            </a:fld>
            <a:endParaRPr lang="tr-TR"/>
          </a:p>
        </p:txBody>
      </p:sp>
    </p:spTree>
    <p:extLst>
      <p:ext uri="{BB962C8B-B14F-4D97-AF65-F5344CB8AC3E}">
        <p14:creationId xmlns:p14="http://schemas.microsoft.com/office/powerpoint/2010/main" val="2266460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7600CCB-CB55-4AD0-AA3D-AAFB505DA362}"/>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8D14553-5BD6-4A9B-A6FE-50439C41B6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81B4DD78-27A2-4F2E-9535-265EFF93D3CC}"/>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C160FE6E-8127-49D9-B5A9-EDB296D959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ED0766AB-B123-42D5-BA2E-B726518C2C62}"/>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F09FBE60-A7F9-41C6-929E-26D8D8EE2131}"/>
              </a:ext>
            </a:extLst>
          </p:cNvPr>
          <p:cNvSpPr>
            <a:spLocks noGrp="1"/>
          </p:cNvSpPr>
          <p:nvPr>
            <p:ph type="dt" sz="half" idx="10"/>
          </p:nvPr>
        </p:nvSpPr>
        <p:spPr/>
        <p:txBody>
          <a:bodyPr/>
          <a:lstStyle/>
          <a:p>
            <a:fld id="{FFBB81A2-AEC8-427C-A983-EF5DCD1D062A}" type="datetimeFigureOut">
              <a:rPr lang="tr-TR" smtClean="0"/>
              <a:t>8.01.2024</a:t>
            </a:fld>
            <a:endParaRPr lang="tr-TR"/>
          </a:p>
        </p:txBody>
      </p:sp>
      <p:sp>
        <p:nvSpPr>
          <p:cNvPr id="8" name="Alt Bilgi Yer Tutucusu 7">
            <a:extLst>
              <a:ext uri="{FF2B5EF4-FFF2-40B4-BE49-F238E27FC236}">
                <a16:creationId xmlns:a16="http://schemas.microsoft.com/office/drawing/2014/main" id="{CAEEA95F-BC52-4829-8026-85639C5DA596}"/>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04EB705E-5066-4737-A6D9-AD1C52D73BA7}"/>
              </a:ext>
            </a:extLst>
          </p:cNvPr>
          <p:cNvSpPr>
            <a:spLocks noGrp="1"/>
          </p:cNvSpPr>
          <p:nvPr>
            <p:ph type="sldNum" sz="quarter" idx="12"/>
          </p:nvPr>
        </p:nvSpPr>
        <p:spPr/>
        <p:txBody>
          <a:bodyPr/>
          <a:lstStyle/>
          <a:p>
            <a:fld id="{D017F5E0-25D2-42F3-B106-58CEBC811A7E}" type="slidenum">
              <a:rPr lang="tr-TR" smtClean="0"/>
              <a:t>‹#›</a:t>
            </a:fld>
            <a:endParaRPr lang="tr-TR"/>
          </a:p>
        </p:txBody>
      </p:sp>
    </p:spTree>
    <p:extLst>
      <p:ext uri="{BB962C8B-B14F-4D97-AF65-F5344CB8AC3E}">
        <p14:creationId xmlns:p14="http://schemas.microsoft.com/office/powerpoint/2010/main" val="3950305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054A1F9-E4DE-470F-ABFA-0AC893C86E28}"/>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756DD1FE-7CFF-4AE3-8D35-4AA031593907}"/>
              </a:ext>
            </a:extLst>
          </p:cNvPr>
          <p:cNvSpPr>
            <a:spLocks noGrp="1"/>
          </p:cNvSpPr>
          <p:nvPr>
            <p:ph type="dt" sz="half" idx="10"/>
          </p:nvPr>
        </p:nvSpPr>
        <p:spPr/>
        <p:txBody>
          <a:bodyPr/>
          <a:lstStyle/>
          <a:p>
            <a:fld id="{FFBB81A2-AEC8-427C-A983-EF5DCD1D062A}" type="datetimeFigureOut">
              <a:rPr lang="tr-TR" smtClean="0"/>
              <a:t>8.01.2024</a:t>
            </a:fld>
            <a:endParaRPr lang="tr-TR"/>
          </a:p>
        </p:txBody>
      </p:sp>
      <p:sp>
        <p:nvSpPr>
          <p:cNvPr id="4" name="Alt Bilgi Yer Tutucusu 3">
            <a:extLst>
              <a:ext uri="{FF2B5EF4-FFF2-40B4-BE49-F238E27FC236}">
                <a16:creationId xmlns:a16="http://schemas.microsoft.com/office/drawing/2014/main" id="{EB63B68D-D5E9-4EEF-8982-025AFC6996DF}"/>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B93E77B6-BCBB-49C7-A1EB-FAEA69196C0A}"/>
              </a:ext>
            </a:extLst>
          </p:cNvPr>
          <p:cNvSpPr>
            <a:spLocks noGrp="1"/>
          </p:cNvSpPr>
          <p:nvPr>
            <p:ph type="sldNum" sz="quarter" idx="12"/>
          </p:nvPr>
        </p:nvSpPr>
        <p:spPr/>
        <p:txBody>
          <a:bodyPr/>
          <a:lstStyle/>
          <a:p>
            <a:fld id="{D017F5E0-25D2-42F3-B106-58CEBC811A7E}" type="slidenum">
              <a:rPr lang="tr-TR" smtClean="0"/>
              <a:t>‹#›</a:t>
            </a:fld>
            <a:endParaRPr lang="tr-TR"/>
          </a:p>
        </p:txBody>
      </p:sp>
    </p:spTree>
    <p:extLst>
      <p:ext uri="{BB962C8B-B14F-4D97-AF65-F5344CB8AC3E}">
        <p14:creationId xmlns:p14="http://schemas.microsoft.com/office/powerpoint/2010/main" val="3706531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FB88A426-4711-4C6F-B786-D9BA905EE216}"/>
              </a:ext>
            </a:extLst>
          </p:cNvPr>
          <p:cNvSpPr>
            <a:spLocks noGrp="1"/>
          </p:cNvSpPr>
          <p:nvPr>
            <p:ph type="dt" sz="half" idx="10"/>
          </p:nvPr>
        </p:nvSpPr>
        <p:spPr/>
        <p:txBody>
          <a:bodyPr/>
          <a:lstStyle/>
          <a:p>
            <a:fld id="{FFBB81A2-AEC8-427C-A983-EF5DCD1D062A}" type="datetimeFigureOut">
              <a:rPr lang="tr-TR" smtClean="0"/>
              <a:t>8.01.2024</a:t>
            </a:fld>
            <a:endParaRPr lang="tr-TR"/>
          </a:p>
        </p:txBody>
      </p:sp>
      <p:sp>
        <p:nvSpPr>
          <p:cNvPr id="3" name="Alt Bilgi Yer Tutucusu 2">
            <a:extLst>
              <a:ext uri="{FF2B5EF4-FFF2-40B4-BE49-F238E27FC236}">
                <a16:creationId xmlns:a16="http://schemas.microsoft.com/office/drawing/2014/main" id="{37AF2CAC-51EA-4FE4-9E84-0839A4C1F1E7}"/>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BB102184-E271-415F-B7EB-5C5479248585}"/>
              </a:ext>
            </a:extLst>
          </p:cNvPr>
          <p:cNvSpPr>
            <a:spLocks noGrp="1"/>
          </p:cNvSpPr>
          <p:nvPr>
            <p:ph type="sldNum" sz="quarter" idx="12"/>
          </p:nvPr>
        </p:nvSpPr>
        <p:spPr/>
        <p:txBody>
          <a:bodyPr/>
          <a:lstStyle/>
          <a:p>
            <a:fld id="{D017F5E0-25D2-42F3-B106-58CEBC811A7E}" type="slidenum">
              <a:rPr lang="tr-TR" smtClean="0"/>
              <a:t>‹#›</a:t>
            </a:fld>
            <a:endParaRPr lang="tr-TR"/>
          </a:p>
        </p:txBody>
      </p:sp>
    </p:spTree>
    <p:extLst>
      <p:ext uri="{BB962C8B-B14F-4D97-AF65-F5344CB8AC3E}">
        <p14:creationId xmlns:p14="http://schemas.microsoft.com/office/powerpoint/2010/main" val="1304665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0ADDD8-1121-4A41-9496-F4F08D12D02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7719096F-A48A-40C8-8AE6-FFE5EA8E72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EAB36B20-8499-4612-9FA3-4E0D7A742A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E69D0C52-191C-4ECF-946F-56E0A1AF0297}"/>
              </a:ext>
            </a:extLst>
          </p:cNvPr>
          <p:cNvSpPr>
            <a:spLocks noGrp="1"/>
          </p:cNvSpPr>
          <p:nvPr>
            <p:ph type="dt" sz="half" idx="10"/>
          </p:nvPr>
        </p:nvSpPr>
        <p:spPr/>
        <p:txBody>
          <a:bodyPr/>
          <a:lstStyle/>
          <a:p>
            <a:fld id="{FFBB81A2-AEC8-427C-A983-EF5DCD1D062A}" type="datetimeFigureOut">
              <a:rPr lang="tr-TR" smtClean="0"/>
              <a:t>8.01.2024</a:t>
            </a:fld>
            <a:endParaRPr lang="tr-TR"/>
          </a:p>
        </p:txBody>
      </p:sp>
      <p:sp>
        <p:nvSpPr>
          <p:cNvPr id="6" name="Alt Bilgi Yer Tutucusu 5">
            <a:extLst>
              <a:ext uri="{FF2B5EF4-FFF2-40B4-BE49-F238E27FC236}">
                <a16:creationId xmlns:a16="http://schemas.microsoft.com/office/drawing/2014/main" id="{7034A903-AE59-4865-B6C9-8FA69D08924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9FD0980-96C1-4593-9D7D-0AD97FDA16E5}"/>
              </a:ext>
            </a:extLst>
          </p:cNvPr>
          <p:cNvSpPr>
            <a:spLocks noGrp="1"/>
          </p:cNvSpPr>
          <p:nvPr>
            <p:ph type="sldNum" sz="quarter" idx="12"/>
          </p:nvPr>
        </p:nvSpPr>
        <p:spPr/>
        <p:txBody>
          <a:bodyPr/>
          <a:lstStyle/>
          <a:p>
            <a:fld id="{D017F5E0-25D2-42F3-B106-58CEBC811A7E}" type="slidenum">
              <a:rPr lang="tr-TR" smtClean="0"/>
              <a:t>‹#›</a:t>
            </a:fld>
            <a:endParaRPr lang="tr-TR"/>
          </a:p>
        </p:txBody>
      </p:sp>
    </p:spTree>
    <p:extLst>
      <p:ext uri="{BB962C8B-B14F-4D97-AF65-F5344CB8AC3E}">
        <p14:creationId xmlns:p14="http://schemas.microsoft.com/office/powerpoint/2010/main" val="975895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39C1D50-0393-4783-86AD-0B135AC07C19}"/>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C1088D3C-0AFE-4EB6-A7E0-04308BB70E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DBF60FB8-8560-4E19-8FD5-CD52396130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10900F72-D546-42FC-AC32-B256A0400817}"/>
              </a:ext>
            </a:extLst>
          </p:cNvPr>
          <p:cNvSpPr>
            <a:spLocks noGrp="1"/>
          </p:cNvSpPr>
          <p:nvPr>
            <p:ph type="dt" sz="half" idx="10"/>
          </p:nvPr>
        </p:nvSpPr>
        <p:spPr/>
        <p:txBody>
          <a:bodyPr/>
          <a:lstStyle/>
          <a:p>
            <a:fld id="{FFBB81A2-AEC8-427C-A983-EF5DCD1D062A}" type="datetimeFigureOut">
              <a:rPr lang="tr-TR" smtClean="0"/>
              <a:t>8.01.2024</a:t>
            </a:fld>
            <a:endParaRPr lang="tr-TR"/>
          </a:p>
        </p:txBody>
      </p:sp>
      <p:sp>
        <p:nvSpPr>
          <p:cNvPr id="6" name="Alt Bilgi Yer Tutucusu 5">
            <a:extLst>
              <a:ext uri="{FF2B5EF4-FFF2-40B4-BE49-F238E27FC236}">
                <a16:creationId xmlns:a16="http://schemas.microsoft.com/office/drawing/2014/main" id="{A203EA3A-39D4-4645-B99E-DF234B8BBCD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73B3A59-644A-4C69-A60E-976394770407}"/>
              </a:ext>
            </a:extLst>
          </p:cNvPr>
          <p:cNvSpPr>
            <a:spLocks noGrp="1"/>
          </p:cNvSpPr>
          <p:nvPr>
            <p:ph type="sldNum" sz="quarter" idx="12"/>
          </p:nvPr>
        </p:nvSpPr>
        <p:spPr/>
        <p:txBody>
          <a:bodyPr/>
          <a:lstStyle/>
          <a:p>
            <a:fld id="{D017F5E0-25D2-42F3-B106-58CEBC811A7E}" type="slidenum">
              <a:rPr lang="tr-TR" smtClean="0"/>
              <a:t>‹#›</a:t>
            </a:fld>
            <a:endParaRPr lang="tr-TR"/>
          </a:p>
        </p:txBody>
      </p:sp>
    </p:spTree>
    <p:extLst>
      <p:ext uri="{BB962C8B-B14F-4D97-AF65-F5344CB8AC3E}">
        <p14:creationId xmlns:p14="http://schemas.microsoft.com/office/powerpoint/2010/main" val="2163084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BA2F5C18-2943-45B7-9A1D-394276D242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A5B3461A-33DC-4DC4-8858-48BB3E0B53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C3B8BBB-5610-48FA-AADC-3036A0D2D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BB81A2-AEC8-427C-A983-EF5DCD1D062A}" type="datetimeFigureOut">
              <a:rPr lang="tr-TR" smtClean="0"/>
              <a:t>8.01.2024</a:t>
            </a:fld>
            <a:endParaRPr lang="tr-TR"/>
          </a:p>
        </p:txBody>
      </p:sp>
      <p:sp>
        <p:nvSpPr>
          <p:cNvPr id="5" name="Alt Bilgi Yer Tutucusu 4">
            <a:extLst>
              <a:ext uri="{FF2B5EF4-FFF2-40B4-BE49-F238E27FC236}">
                <a16:creationId xmlns:a16="http://schemas.microsoft.com/office/drawing/2014/main" id="{1C29FC3A-5393-4896-AF00-B86F030309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29C25BEF-6A59-4FE1-A1B9-7A7C75EE5A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17F5E0-25D2-42F3-B106-58CEBC811A7E}" type="slidenum">
              <a:rPr lang="tr-TR" smtClean="0"/>
              <a:t>‹#›</a:t>
            </a:fld>
            <a:endParaRPr lang="tr-TR"/>
          </a:p>
        </p:txBody>
      </p:sp>
    </p:spTree>
    <p:extLst>
      <p:ext uri="{BB962C8B-B14F-4D97-AF65-F5344CB8AC3E}">
        <p14:creationId xmlns:p14="http://schemas.microsoft.com/office/powerpoint/2010/main" val="215989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tomer.comu.edu.tr/arsiv/haberler/comu-tomer-ogrencileri-kutahya-kultur-gezisine-kat-r344.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tomer.comu.edu.tr/arsiv/haberler/tomer-ogrencileri-canakkale-seramik-muzesinde-r347.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tomer.comu.edu.tr/arsiv/haberler/ytb-burslusu-ogrencilerimiz-comu-kutuphanesini-ziy-r349.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tomer.comu.edu.tr/arsiv/haberler/makedon-ogrenciler-comude-r351.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tomer.comu.edu.tr/arsiv/haberler/comu-tomer-ogrencileri-pr-reis-deniz-muzesinde-r357.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tomer.comu.edu.tr/arsiv/haberler/comu-tomer-ogrencilerine-turkiye-cografyasi-ve-tur-r363.html" TargetMode="External"/><Relationship Id="rId2" Type="http://schemas.openxmlformats.org/officeDocument/2006/relationships/hyperlink" Target="https://tomer.comu.edu.tr/arsiv/haberler/comu-tomer-ogrencileri-pr-reis-deniz-muzesinde-r357.html"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hyperlink" Target="https://tomer.comu.edu.tr/arsiv/haberler/fakulte-ziyaretlerimizi-gerceklestirdik-r365.html" TargetMode="External"/><Relationship Id="rId2" Type="http://schemas.openxmlformats.org/officeDocument/2006/relationships/hyperlink" Target="https://tomer.comu.edu.tr/arsiv/haberler/comu-tomer-ogrencileri-pr-reis-deniz-muzesinde-r357.html"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hyperlink" Target="https://tomer.comu.edu.tr/arsiv/haberler/tomer-ogrencilerinden-oryantiring-basarisi-r377.html" TargetMode="External"/><Relationship Id="rId2" Type="http://schemas.openxmlformats.org/officeDocument/2006/relationships/hyperlink" Target="https://tomer.comu.edu.tr/arsiv/haberler/comu-tomer-ogrencileri-pr-reis-deniz-muzesinde-r357.html"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tomer.comu.edu.tr/arsiv/haberler/canakkale-genclik-merkezinden-comu-tomer-ogrencile-r381.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tomer.comu.edu.tr/arsiv/haberler/comu-tomer-ve-genclik-merkezi-isbirliginde-kultur--r382.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tomer.comu.edu.tr/arsiv/haberler/comu-tomer-ogrencilerinden-universite-birimlerine--r392.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tomer.comu.edu.tr/arsiv/haberler/tomer-ogrencilerimiz-gelibolu-mevlevihanesinde-seb-r393.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tomer.comu.edu.tr/arsiv/haberler/topragin-dili-seramik-ve-ebru-calistayi-gerceklest-r394.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91594E0E-195B-4D11-A5DD-C67363EE8487}"/>
              </a:ext>
            </a:extLst>
          </p:cNvPr>
          <p:cNvSpPr>
            <a:spLocks noGrp="1"/>
          </p:cNvSpPr>
          <p:nvPr>
            <p:ph type="ctrTitle"/>
          </p:nvPr>
        </p:nvSpPr>
        <p:spPr>
          <a:xfrm>
            <a:off x="638882" y="3577456"/>
            <a:ext cx="10909640" cy="1687814"/>
          </a:xfrm>
        </p:spPr>
        <p:txBody>
          <a:bodyPr anchor="b">
            <a:normAutofit/>
          </a:bodyPr>
          <a:lstStyle/>
          <a:p>
            <a:r>
              <a:rPr lang="tr-TR" sz="6600" b="1" dirty="0">
                <a:effectLst/>
                <a:latin typeface="Times New Roman" panose="02020603050405020304" pitchFamily="18" charset="0"/>
                <a:ea typeface="Times New Roman" panose="02020603050405020304" pitchFamily="18" charset="0"/>
              </a:rPr>
              <a:t>FAALİYET RAPORU</a:t>
            </a:r>
            <a:endParaRPr lang="tr-TR" sz="6600" dirty="0">
              <a:effectLst/>
              <a:latin typeface="Times New Roman" panose="02020603050405020304" pitchFamily="18" charset="0"/>
              <a:ea typeface="Times New Roman" panose="02020603050405020304" pitchFamily="18" charset="0"/>
            </a:endParaRPr>
          </a:p>
        </p:txBody>
      </p:sp>
      <p:sp>
        <p:nvSpPr>
          <p:cNvPr id="3" name="Alt Başlık 2">
            <a:extLst>
              <a:ext uri="{FF2B5EF4-FFF2-40B4-BE49-F238E27FC236}">
                <a16:creationId xmlns:a16="http://schemas.microsoft.com/office/drawing/2014/main" id="{F2EDFDAE-7D4B-43C5-9886-7ACC0D4A0ECF}"/>
              </a:ext>
            </a:extLst>
          </p:cNvPr>
          <p:cNvSpPr>
            <a:spLocks noGrp="1"/>
          </p:cNvSpPr>
          <p:nvPr>
            <p:ph type="subTitle" idx="1"/>
          </p:nvPr>
        </p:nvSpPr>
        <p:spPr>
          <a:xfrm>
            <a:off x="638881" y="5660607"/>
            <a:ext cx="10909643" cy="902209"/>
          </a:xfrm>
        </p:spPr>
        <p:txBody>
          <a:bodyPr anchor="t">
            <a:normAutofit/>
          </a:bodyPr>
          <a:lstStyle/>
          <a:p>
            <a:r>
              <a:rPr lang="tr-TR" b="1" dirty="0">
                <a:effectLst/>
                <a:latin typeface="Times New Roman" panose="02020603050405020304" pitchFamily="18" charset="0"/>
                <a:ea typeface="Times New Roman" panose="02020603050405020304" pitchFamily="18" charset="0"/>
              </a:rPr>
              <a:t>2023</a:t>
            </a:r>
          </a:p>
          <a:p>
            <a:r>
              <a:rPr lang="tr-TR" sz="1100" dirty="0">
                <a:latin typeface="Times New Roman" panose="02020603050405020304" pitchFamily="18" charset="0"/>
                <a:ea typeface="Times New Roman" panose="02020603050405020304" pitchFamily="18" charset="0"/>
              </a:rPr>
              <a:t>Hazırlanma Tarihi: 27.12.2023</a:t>
            </a:r>
            <a:endParaRPr lang="tr-TR" sz="1100" dirty="0">
              <a:effectLst/>
              <a:latin typeface="Times New Roman" panose="02020603050405020304" pitchFamily="18" charset="0"/>
              <a:ea typeface="Times New Roman" panose="02020603050405020304" pitchFamily="18" charset="0"/>
            </a:endParaRPr>
          </a:p>
          <a:p>
            <a:endParaRPr lang="tr-TR" b="1" dirty="0">
              <a:latin typeface="Times New Roman" panose="02020603050405020304" pitchFamily="18" charset="0"/>
              <a:ea typeface="Times New Roman" panose="02020603050405020304" pitchFamily="18" charset="0"/>
            </a:endParaRPr>
          </a:p>
          <a:p>
            <a:endParaRPr lang="tr-TR" b="1" dirty="0">
              <a:effectLst/>
              <a:latin typeface="Times New Roman" panose="02020603050405020304" pitchFamily="18" charset="0"/>
              <a:ea typeface="Times New Roman" panose="02020603050405020304" pitchFamily="18" charset="0"/>
            </a:endParaRPr>
          </a:p>
          <a:p>
            <a:endParaRPr lang="tr-TR" b="1" dirty="0">
              <a:latin typeface="Times New Roman" panose="02020603050405020304" pitchFamily="18" charset="0"/>
              <a:ea typeface="Times New Roman" panose="02020603050405020304" pitchFamily="18" charset="0"/>
            </a:endParaRPr>
          </a:p>
        </p:txBody>
      </p:sp>
      <p:pic>
        <p:nvPicPr>
          <p:cNvPr id="5" name="Resim 4">
            <a:extLst>
              <a:ext uri="{FF2B5EF4-FFF2-40B4-BE49-F238E27FC236}">
                <a16:creationId xmlns:a16="http://schemas.microsoft.com/office/drawing/2014/main" id="{1BA17AAD-2AF7-4E10-8AE0-ECA9A69D13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3908" y="747200"/>
            <a:ext cx="6439588" cy="2430944"/>
          </a:xfrm>
          <a:prstGeom prst="rect">
            <a:avLst/>
          </a:prstGeom>
        </p:spPr>
      </p:pic>
      <p:sp>
        <p:nvSpPr>
          <p:cNvPr id="35"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1431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583624A-4A7D-4157-B911-2B08037743FC}"/>
              </a:ext>
            </a:extLst>
          </p:cNvPr>
          <p:cNvSpPr>
            <a:spLocks noGrp="1"/>
          </p:cNvSpPr>
          <p:nvPr>
            <p:ph type="title"/>
          </p:nvPr>
        </p:nvSpPr>
        <p:spPr>
          <a:xfrm>
            <a:off x="793662" y="386930"/>
            <a:ext cx="10066122" cy="1298448"/>
          </a:xfrm>
        </p:spPr>
        <p:txBody>
          <a:bodyPr anchor="b">
            <a:normAutofit/>
          </a:bodyPr>
          <a:lstStyle/>
          <a:p>
            <a:r>
              <a:rPr lang="tr-TR" b="1">
                <a:effectLst/>
                <a:latin typeface="Times New Roman" panose="02020603050405020304" pitchFamily="18" charset="0"/>
                <a:ea typeface="Times New Roman" panose="02020603050405020304" pitchFamily="18" charset="0"/>
              </a:rPr>
              <a:t>4</a:t>
            </a:r>
            <a:r>
              <a:rPr lang="tr-TR" b="1">
                <a:latin typeface="Times New Roman" panose="02020603050405020304" pitchFamily="18" charset="0"/>
                <a:ea typeface="Times New Roman" panose="02020603050405020304" pitchFamily="18" charset="0"/>
              </a:rPr>
              <a:t>. Türkçe Dışındaki Yabancı Dil Kursları</a:t>
            </a:r>
            <a:endParaRPr lang="tr-TR" b="1">
              <a:effectLst/>
              <a:latin typeface="Times New Roman" panose="02020603050405020304" pitchFamily="18" charset="0"/>
              <a:ea typeface="Times New Roman" panose="02020603050405020304" pitchFamily="18" charset="0"/>
            </a:endParaRPr>
          </a:p>
        </p:txBody>
      </p:sp>
      <p:sp>
        <p:nvSpPr>
          <p:cNvPr id="15" name="Rectangle 14">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A4E539A5-E3C6-416E-97CE-6C264CC64612}"/>
              </a:ext>
            </a:extLst>
          </p:cNvPr>
          <p:cNvSpPr>
            <a:spLocks noGrp="1"/>
          </p:cNvSpPr>
          <p:nvPr>
            <p:ph idx="1"/>
          </p:nvPr>
        </p:nvSpPr>
        <p:spPr>
          <a:xfrm>
            <a:off x="793661" y="2599509"/>
            <a:ext cx="4530898" cy="3639450"/>
          </a:xfrm>
        </p:spPr>
        <p:txBody>
          <a:bodyPr anchor="ctr">
            <a:normAutofit/>
          </a:bodyPr>
          <a:lstStyle/>
          <a:p>
            <a:r>
              <a:rPr lang="tr-TR" sz="2000" dirty="0">
                <a:effectLst/>
                <a:latin typeface="Times New Roman" panose="02020603050405020304" pitchFamily="18" charset="0"/>
                <a:ea typeface="Times New Roman" panose="02020603050405020304" pitchFamily="18" charset="0"/>
              </a:rPr>
              <a:t>Türkçe dışındaki dillerin yabancı dil olarak öğretimi için gerçekleştirilen kurslar, müdürlüğümüz bünyesinde düzenlenmektedir. Bu kurslardan bazıları; İngilizce, Almanca, İtalyanca, Fransızca, Yunanca, Japonca ve Arapçadır. </a:t>
            </a:r>
          </a:p>
          <a:p>
            <a:r>
              <a:rPr lang="tr-TR" sz="2000" dirty="0">
                <a:solidFill>
                  <a:srgbClr val="FF0000"/>
                </a:solidFill>
                <a:latin typeface="Times New Roman" panose="02020603050405020304" pitchFamily="18" charset="0"/>
              </a:rPr>
              <a:t>Yabancı dil kursları Eylül 2023 tarihinden itibaren Sürekli Eğitim Merkezi Müdürlüğüne devredilmiştir.</a:t>
            </a:r>
            <a:endParaRPr lang="tr-TR" sz="2000" dirty="0">
              <a:solidFill>
                <a:srgbClr val="FF0000"/>
              </a:solidFill>
            </a:endParaRPr>
          </a:p>
        </p:txBody>
      </p:sp>
      <p:sp>
        <p:nvSpPr>
          <p:cNvPr id="19" name="Rectangle 18">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up 7">
            <a:extLst>
              <a:ext uri="{FF2B5EF4-FFF2-40B4-BE49-F238E27FC236}">
                <a16:creationId xmlns:a16="http://schemas.microsoft.com/office/drawing/2014/main" id="{7BF88E68-ADF6-4667-ABAC-18516606AFDC}"/>
              </a:ext>
            </a:extLst>
          </p:cNvPr>
          <p:cNvGrpSpPr/>
          <p:nvPr/>
        </p:nvGrpSpPr>
        <p:grpSpPr>
          <a:xfrm>
            <a:off x="5911532" y="3199901"/>
            <a:ext cx="5150277" cy="2282955"/>
            <a:chOff x="3171825" y="3584576"/>
            <a:chExt cx="5848350" cy="2592387"/>
          </a:xfrm>
        </p:grpSpPr>
        <p:sp>
          <p:nvSpPr>
            <p:cNvPr id="4" name="Dikdörtgen: Köşeleri Yuvarlatılmış 3">
              <a:extLst>
                <a:ext uri="{FF2B5EF4-FFF2-40B4-BE49-F238E27FC236}">
                  <a16:creationId xmlns:a16="http://schemas.microsoft.com/office/drawing/2014/main" id="{7F96B77D-C2C4-407C-90CE-B34AC0D9454A}"/>
                </a:ext>
              </a:extLst>
            </p:cNvPr>
            <p:cNvSpPr/>
            <p:nvPr/>
          </p:nvSpPr>
          <p:spPr>
            <a:xfrm>
              <a:off x="3171825" y="3584576"/>
              <a:ext cx="2847975" cy="1228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lnSpc>
                  <a:spcPct val="90000"/>
                </a:lnSpc>
                <a:spcAft>
                  <a:spcPts val="600"/>
                </a:spcAft>
              </a:pPr>
              <a:r>
                <a:rPr lang="tr-TR" sz="1600" b="1" i="1" u="sng"/>
                <a:t>Hedef Kitle</a:t>
              </a:r>
            </a:p>
            <a:p>
              <a:pPr algn="ctr">
                <a:lnSpc>
                  <a:spcPct val="90000"/>
                </a:lnSpc>
                <a:spcAft>
                  <a:spcPts val="600"/>
                </a:spcAft>
              </a:pPr>
              <a:r>
                <a:rPr lang="tr-TR" sz="1600"/>
                <a:t>Yabancı dil öğrenmek isteyen kişiler</a:t>
              </a:r>
            </a:p>
          </p:txBody>
        </p:sp>
        <p:sp>
          <p:nvSpPr>
            <p:cNvPr id="5" name="Dikdörtgen: Köşeleri Yuvarlatılmış 4">
              <a:extLst>
                <a:ext uri="{FF2B5EF4-FFF2-40B4-BE49-F238E27FC236}">
                  <a16:creationId xmlns:a16="http://schemas.microsoft.com/office/drawing/2014/main" id="{6BF54306-7BCE-4AE4-B946-7607E99BC6EE}"/>
                </a:ext>
              </a:extLst>
            </p:cNvPr>
            <p:cNvSpPr/>
            <p:nvPr/>
          </p:nvSpPr>
          <p:spPr>
            <a:xfrm>
              <a:off x="6172200" y="3584576"/>
              <a:ext cx="2847975" cy="1228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lnSpc>
                  <a:spcPct val="90000"/>
                </a:lnSpc>
                <a:spcAft>
                  <a:spcPts val="600"/>
                </a:spcAft>
              </a:pPr>
              <a:r>
                <a:rPr lang="tr-TR" sz="2800" b="1" i="1" u="sng" dirty="0"/>
                <a:t>Katılımcı Sayısı</a:t>
              </a:r>
            </a:p>
            <a:p>
              <a:pPr algn="ctr">
                <a:lnSpc>
                  <a:spcPct val="90000"/>
                </a:lnSpc>
                <a:spcAft>
                  <a:spcPts val="600"/>
                </a:spcAft>
              </a:pPr>
              <a:r>
                <a:rPr lang="tr-TR" sz="2800" dirty="0"/>
                <a:t>14</a:t>
              </a:r>
            </a:p>
          </p:txBody>
        </p:sp>
        <p:sp>
          <p:nvSpPr>
            <p:cNvPr id="6" name="Dikdörtgen: Köşeleri Yuvarlatılmış 5">
              <a:extLst>
                <a:ext uri="{FF2B5EF4-FFF2-40B4-BE49-F238E27FC236}">
                  <a16:creationId xmlns:a16="http://schemas.microsoft.com/office/drawing/2014/main" id="{BE68C430-A4F7-415B-9BE6-1C368916AC19}"/>
                </a:ext>
              </a:extLst>
            </p:cNvPr>
            <p:cNvSpPr/>
            <p:nvPr/>
          </p:nvSpPr>
          <p:spPr>
            <a:xfrm>
              <a:off x="3171825" y="4948238"/>
              <a:ext cx="2847975" cy="1228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lnSpc>
                  <a:spcPct val="90000"/>
                </a:lnSpc>
                <a:spcAft>
                  <a:spcPts val="600"/>
                </a:spcAft>
              </a:pPr>
              <a:r>
                <a:rPr lang="tr-TR" sz="1600" b="1" i="1" u="sng"/>
                <a:t>Sertifikalı/Sertifikasız</a:t>
              </a:r>
            </a:p>
            <a:p>
              <a:pPr algn="ctr">
                <a:lnSpc>
                  <a:spcPct val="90000"/>
                </a:lnSpc>
                <a:spcAft>
                  <a:spcPts val="600"/>
                </a:spcAft>
              </a:pPr>
              <a:r>
                <a:rPr lang="tr-TR" sz="1600"/>
                <a:t>Sertifikasız</a:t>
              </a:r>
            </a:p>
          </p:txBody>
        </p:sp>
        <p:sp>
          <p:nvSpPr>
            <p:cNvPr id="7" name="Dikdörtgen: Köşeleri Yuvarlatılmış 6">
              <a:extLst>
                <a:ext uri="{FF2B5EF4-FFF2-40B4-BE49-F238E27FC236}">
                  <a16:creationId xmlns:a16="http://schemas.microsoft.com/office/drawing/2014/main" id="{5125B795-612B-4095-AFA0-55ED3D2D7D37}"/>
                </a:ext>
              </a:extLst>
            </p:cNvPr>
            <p:cNvSpPr/>
            <p:nvPr/>
          </p:nvSpPr>
          <p:spPr>
            <a:xfrm>
              <a:off x="6172200" y="4948238"/>
              <a:ext cx="2847975" cy="1228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lnSpc>
                  <a:spcPct val="90000"/>
                </a:lnSpc>
                <a:spcAft>
                  <a:spcPts val="600"/>
                </a:spcAft>
              </a:pPr>
              <a:r>
                <a:rPr lang="tr-TR" sz="1300" b="1" i="1" u="sng"/>
                <a:t>Sürekliliği</a:t>
              </a:r>
            </a:p>
            <a:p>
              <a:pPr algn="ctr">
                <a:lnSpc>
                  <a:spcPct val="90000"/>
                </a:lnSpc>
                <a:spcAft>
                  <a:spcPts val="600"/>
                </a:spcAft>
              </a:pPr>
              <a:r>
                <a:rPr lang="tr-TR" sz="1300"/>
                <a:t>Akademik yıl boyunca belirli tarihlerde ve ihtiyaç durumunda farklı zamanlarda yapılabilir.</a:t>
              </a:r>
            </a:p>
          </p:txBody>
        </p:sp>
      </p:grpSp>
    </p:spTree>
    <p:extLst>
      <p:ext uri="{BB962C8B-B14F-4D97-AF65-F5344CB8AC3E}">
        <p14:creationId xmlns:p14="http://schemas.microsoft.com/office/powerpoint/2010/main" val="462078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0">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Başlık 3">
            <a:extLst>
              <a:ext uri="{FF2B5EF4-FFF2-40B4-BE49-F238E27FC236}">
                <a16:creationId xmlns:a16="http://schemas.microsoft.com/office/drawing/2014/main" id="{FF298E00-4176-442B-B2C8-6EF32A69365E}"/>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kern="1200" dirty="0" err="1">
                <a:solidFill>
                  <a:schemeClr val="tx1"/>
                </a:solidFill>
                <a:latin typeface="+mj-lt"/>
                <a:ea typeface="+mj-ea"/>
                <a:cs typeface="+mj-cs"/>
              </a:rPr>
              <a:t>Öğrenci</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Etkinlikleri</a:t>
            </a:r>
            <a:r>
              <a:rPr lang="en-US" kern="1200" dirty="0">
                <a:solidFill>
                  <a:schemeClr val="tx1"/>
                </a:solidFill>
                <a:latin typeface="+mj-lt"/>
                <a:ea typeface="+mj-ea"/>
                <a:cs typeface="+mj-cs"/>
              </a:rPr>
              <a:t> </a:t>
            </a:r>
            <a:br>
              <a:rPr lang="en-US" kern="1200" dirty="0">
                <a:solidFill>
                  <a:schemeClr val="tx1"/>
                </a:solidFill>
                <a:latin typeface="+mj-lt"/>
                <a:ea typeface="+mj-ea"/>
                <a:cs typeface="+mj-cs"/>
              </a:rPr>
            </a:br>
            <a:r>
              <a:rPr lang="en-US" kern="1200" dirty="0" err="1">
                <a:solidFill>
                  <a:schemeClr val="tx1"/>
                </a:solidFill>
                <a:latin typeface="+mj-lt"/>
                <a:ea typeface="+mj-ea"/>
                <a:cs typeface="+mj-cs"/>
              </a:rPr>
              <a:t>Detaylı</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Bilgiler</a:t>
            </a:r>
            <a:endParaRPr lang="en-US" kern="1200" dirty="0">
              <a:solidFill>
                <a:schemeClr val="tx1"/>
              </a:solidFill>
              <a:latin typeface="+mj-lt"/>
              <a:ea typeface="+mj-ea"/>
              <a:cs typeface="+mj-cs"/>
            </a:endParaRPr>
          </a:p>
        </p:txBody>
      </p:sp>
      <p:sp>
        <p:nvSpPr>
          <p:cNvPr id="15" name="Rectangle 14">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37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Başlık 1">
            <a:extLst>
              <a:ext uri="{FF2B5EF4-FFF2-40B4-BE49-F238E27FC236}">
                <a16:creationId xmlns:a16="http://schemas.microsoft.com/office/drawing/2014/main" id="{5757B519-F91C-445A-9ABB-8771D3887B05}"/>
              </a:ext>
            </a:extLst>
          </p:cNvPr>
          <p:cNvSpPr>
            <a:spLocks noGrp="1"/>
          </p:cNvSpPr>
          <p:nvPr>
            <p:ph type="title"/>
          </p:nvPr>
        </p:nvSpPr>
        <p:spPr>
          <a:xfrm>
            <a:off x="838200" y="365125"/>
            <a:ext cx="5393361" cy="1325563"/>
          </a:xfrm>
        </p:spPr>
        <p:txBody>
          <a:bodyPr>
            <a:normAutofit/>
          </a:bodyPr>
          <a:lstStyle/>
          <a:p>
            <a:r>
              <a:rPr lang="tr-TR" b="1" dirty="0">
                <a:effectLst/>
                <a:latin typeface="Times New Roman" panose="02020603050405020304" pitchFamily="18" charset="0"/>
                <a:ea typeface="Times New Roman" panose="02020603050405020304" pitchFamily="18" charset="0"/>
              </a:rPr>
              <a:t>1. Kütahya Kültür Gezisi</a:t>
            </a:r>
            <a:endParaRPr lang="tr-TR" dirty="0"/>
          </a:p>
        </p:txBody>
      </p:sp>
      <p:sp>
        <p:nvSpPr>
          <p:cNvPr id="3" name="İçerik Yer Tutucusu 2">
            <a:extLst>
              <a:ext uri="{FF2B5EF4-FFF2-40B4-BE49-F238E27FC236}">
                <a16:creationId xmlns:a16="http://schemas.microsoft.com/office/drawing/2014/main" id="{DEB476EA-E4EE-4D38-933B-1E0E626DE87A}"/>
              </a:ext>
            </a:extLst>
          </p:cNvPr>
          <p:cNvSpPr>
            <a:spLocks noGrp="1"/>
          </p:cNvSpPr>
          <p:nvPr>
            <p:ph idx="1"/>
          </p:nvPr>
        </p:nvSpPr>
        <p:spPr>
          <a:xfrm>
            <a:off x="838200" y="1825625"/>
            <a:ext cx="5393361" cy="4351338"/>
          </a:xfrm>
        </p:spPr>
        <p:txBody>
          <a:bodyPr>
            <a:normAutofit/>
          </a:bodyPr>
          <a:lstStyle/>
          <a:p>
            <a:pPr marL="0" indent="0">
              <a:buNone/>
            </a:pPr>
            <a:r>
              <a:rPr lang="tr-TR" sz="2000" dirty="0">
                <a:effectLst/>
                <a:latin typeface="Times New Roman" panose="02020603050405020304" pitchFamily="18" charset="0"/>
                <a:ea typeface="Times New Roman" panose="02020603050405020304" pitchFamily="18" charset="0"/>
              </a:rPr>
              <a:t>Çanakkale </a:t>
            </a:r>
            <a:r>
              <a:rPr lang="tr-TR" sz="2000" dirty="0" err="1">
                <a:effectLst/>
                <a:latin typeface="Times New Roman" panose="02020603050405020304" pitchFamily="18" charset="0"/>
                <a:ea typeface="Times New Roman" panose="02020603050405020304" pitchFamily="18" charset="0"/>
              </a:rPr>
              <a:t>Onsekiz</a:t>
            </a:r>
            <a:r>
              <a:rPr lang="tr-TR" sz="2000" dirty="0">
                <a:effectLst/>
                <a:latin typeface="Times New Roman" panose="02020603050405020304" pitchFamily="18" charset="0"/>
                <a:ea typeface="Times New Roman" panose="02020603050405020304" pitchFamily="18" charset="0"/>
              </a:rPr>
              <a:t> Mart Üniversitesi TÖMER’de eğitim görmüş uluslararası öğrencilerimiz, 03.08.2023-06.08.2023 tarihleri arasında, Çanakkale Gençlik ve Spor İl Müdürlüğünün “</a:t>
            </a:r>
            <a:r>
              <a:rPr lang="tr-TR" sz="2000" dirty="0" err="1">
                <a:effectLst/>
                <a:latin typeface="Times New Roman" panose="02020603050405020304" pitchFamily="18" charset="0"/>
                <a:ea typeface="Times New Roman" panose="02020603050405020304" pitchFamily="18" charset="0"/>
              </a:rPr>
              <a:t>Anadoluyuz</a:t>
            </a:r>
            <a:r>
              <a:rPr lang="tr-TR" sz="2000" dirty="0">
                <a:effectLst/>
                <a:latin typeface="Times New Roman" panose="02020603050405020304" pitchFamily="18" charset="0"/>
                <a:ea typeface="Times New Roman" panose="02020603050405020304" pitchFamily="18" charset="0"/>
              </a:rPr>
              <a:t> BİZ” adlı proje kapsamında düzenlediği “Kütahya Gezisi” programına katılım gösterdiler. Türk kültürünü yaparak yaşayarak öğrenme kapsamında tarihi yerler, spor ve sanat faaliyetleri, şehir turu gibi etkinliklerle bizzat deneyimleme şansı bulan uluslararası öğrencilerimiz, geziden oldukça memnun şekilde ayrıldılar.</a:t>
            </a:r>
          </a:p>
          <a:p>
            <a:pPr marL="0" indent="0">
              <a:buNone/>
            </a:pPr>
            <a:r>
              <a:rPr lang="tr-TR" sz="2000" dirty="0">
                <a:effectLst/>
                <a:latin typeface="Times New Roman" panose="02020603050405020304" pitchFamily="18" charset="0"/>
                <a:ea typeface="Times New Roman" panose="02020603050405020304" pitchFamily="18" charset="0"/>
                <a:hlinkClick r:id="rId2"/>
              </a:rPr>
              <a:t>https://tomer.comu.edu.tr/arsiv/haberler/comu-tomer-ogrencileri-kutahya-kultur-gezisine-kat-r344.html</a:t>
            </a:r>
            <a:r>
              <a:rPr lang="tr-TR" sz="2000" dirty="0">
                <a:effectLst/>
                <a:latin typeface="Times New Roman" panose="02020603050405020304" pitchFamily="18" charset="0"/>
                <a:ea typeface="Times New Roman" panose="02020603050405020304" pitchFamily="18" charset="0"/>
              </a:rPr>
              <a:t> </a:t>
            </a:r>
          </a:p>
          <a:p>
            <a:pPr marL="0" indent="0">
              <a:buNone/>
            </a:pPr>
            <a:endParaRPr lang="tr-TR" sz="2000" dirty="0">
              <a:effectLst/>
              <a:latin typeface="Times New Roman" panose="02020603050405020304" pitchFamily="18" charset="0"/>
              <a:ea typeface="Times New Roman" panose="02020603050405020304" pitchFamily="18" charset="0"/>
            </a:endParaRPr>
          </a:p>
        </p:txBody>
      </p:sp>
      <p:pic>
        <p:nvPicPr>
          <p:cNvPr id="1026" name="Resim 1">
            <a:extLst>
              <a:ext uri="{FF2B5EF4-FFF2-40B4-BE49-F238E27FC236}">
                <a16:creationId xmlns:a16="http://schemas.microsoft.com/office/drawing/2014/main" id="{F65D5343-7E3E-47DD-8ECF-270CF663CF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extLst>
            <a:ext uri="{909E8E84-426E-40DD-AFC4-6F175D3DCCD1}">
              <a14:hiddenFill xmlns:a14="http://schemas.microsoft.com/office/drawing/2010/main">
                <a:solidFill>
                  <a:srgbClr val="FFFFFF"/>
                </a:solidFill>
              </a14:hiddenFill>
            </a:ext>
          </a:extLst>
        </p:spPr>
      </p:pic>
      <p:sp>
        <p:nvSpPr>
          <p:cNvPr id="73"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5"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6064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Başlık 1">
            <a:extLst>
              <a:ext uri="{FF2B5EF4-FFF2-40B4-BE49-F238E27FC236}">
                <a16:creationId xmlns:a16="http://schemas.microsoft.com/office/drawing/2014/main" id="{5757B519-F91C-445A-9ABB-8771D3887B05}"/>
              </a:ext>
            </a:extLst>
          </p:cNvPr>
          <p:cNvSpPr>
            <a:spLocks noGrp="1"/>
          </p:cNvSpPr>
          <p:nvPr>
            <p:ph type="title"/>
          </p:nvPr>
        </p:nvSpPr>
        <p:spPr>
          <a:xfrm>
            <a:off x="838200" y="365125"/>
            <a:ext cx="5393361" cy="1325563"/>
          </a:xfrm>
        </p:spPr>
        <p:txBody>
          <a:bodyPr>
            <a:normAutofit fontScale="90000"/>
          </a:bodyPr>
          <a:lstStyle/>
          <a:p>
            <a:r>
              <a:rPr lang="tr-TR" b="1" dirty="0">
                <a:effectLst/>
                <a:latin typeface="Times New Roman" panose="02020603050405020304" pitchFamily="18" charset="0"/>
                <a:ea typeface="Times New Roman" panose="02020603050405020304" pitchFamily="18" charset="0"/>
              </a:rPr>
              <a:t>2. Çanakkale Seramik Müzesi Ziyareti</a:t>
            </a:r>
            <a:endParaRPr lang="tr-TR" dirty="0"/>
          </a:p>
        </p:txBody>
      </p:sp>
      <p:sp>
        <p:nvSpPr>
          <p:cNvPr id="3" name="İçerik Yer Tutucusu 2">
            <a:extLst>
              <a:ext uri="{FF2B5EF4-FFF2-40B4-BE49-F238E27FC236}">
                <a16:creationId xmlns:a16="http://schemas.microsoft.com/office/drawing/2014/main" id="{DEB476EA-E4EE-4D38-933B-1E0E626DE87A}"/>
              </a:ext>
            </a:extLst>
          </p:cNvPr>
          <p:cNvSpPr>
            <a:spLocks noGrp="1"/>
          </p:cNvSpPr>
          <p:nvPr>
            <p:ph idx="1"/>
          </p:nvPr>
        </p:nvSpPr>
        <p:spPr>
          <a:xfrm>
            <a:off x="838200" y="1825625"/>
            <a:ext cx="5393361" cy="4351338"/>
          </a:xfrm>
        </p:spPr>
        <p:txBody>
          <a:bodyPr>
            <a:normAutofit/>
          </a:bodyPr>
          <a:lstStyle/>
          <a:p>
            <a:pPr marL="0" indent="0">
              <a:buNone/>
            </a:pPr>
            <a:r>
              <a:rPr lang="tr-TR" sz="2000" dirty="0">
                <a:effectLst/>
                <a:latin typeface="Times New Roman" panose="02020603050405020304" pitchFamily="18" charset="0"/>
                <a:ea typeface="Times New Roman" panose="02020603050405020304" pitchFamily="18" charset="0"/>
              </a:rPr>
              <a:t>TÖMER’de “Akademik Türkçe Eğitimi” alan devlet burslusu, uluslararası öğrencilere bu eğitim kapsamında yalnızca Türkçe öğretilmemekte, aynı zamanda Türk kültürü de tüm incelikleriyle benimsetilmektedir. Bu bağlamda 15 Ağustos Salı günü Çanakkale Seramik Müzesi’ni gezen öğrenciler müze sorumlusu rehberliğinde keyifli bir gün geçirdiler.</a:t>
            </a:r>
          </a:p>
          <a:p>
            <a:pPr marL="0" indent="0">
              <a:buNone/>
            </a:pPr>
            <a:endParaRPr lang="tr-TR" sz="2000" dirty="0">
              <a:latin typeface="Times New Roman" panose="02020603050405020304" pitchFamily="18" charset="0"/>
              <a:hlinkClick r:id="rId2"/>
            </a:endParaRPr>
          </a:p>
          <a:p>
            <a:pPr marL="0" indent="0">
              <a:buNone/>
            </a:pPr>
            <a:r>
              <a:rPr lang="tr-TR" sz="2000" dirty="0">
                <a:hlinkClick r:id="rId2"/>
              </a:rPr>
              <a:t>https://tomer.comu.edu.tr/arsiv/haberler/tomer-ogrencileri-canakkale-seramik-muzesinde-r347.html</a:t>
            </a:r>
            <a:r>
              <a:rPr lang="tr-TR" sz="2000" dirty="0"/>
              <a:t> </a:t>
            </a:r>
          </a:p>
        </p:txBody>
      </p:sp>
      <p:pic>
        <p:nvPicPr>
          <p:cNvPr id="1026" name="Resim 1">
            <a:extLst>
              <a:ext uri="{FF2B5EF4-FFF2-40B4-BE49-F238E27FC236}">
                <a16:creationId xmlns:a16="http://schemas.microsoft.com/office/drawing/2014/main" id="{F65D5343-7E3E-47DD-8ECF-270CF663CF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extLst>
            <a:ext uri="{909E8E84-426E-40DD-AFC4-6F175D3DCCD1}">
              <a14:hiddenFill xmlns:a14="http://schemas.microsoft.com/office/drawing/2010/main">
                <a:solidFill>
                  <a:srgbClr val="FFFFFF"/>
                </a:solidFill>
              </a14:hiddenFill>
            </a:ext>
          </a:extLst>
        </p:spPr>
      </p:pic>
      <p:sp>
        <p:nvSpPr>
          <p:cNvPr id="73"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5"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7858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Başlık 1">
            <a:extLst>
              <a:ext uri="{FF2B5EF4-FFF2-40B4-BE49-F238E27FC236}">
                <a16:creationId xmlns:a16="http://schemas.microsoft.com/office/drawing/2014/main" id="{5757B519-F91C-445A-9ABB-8771D3887B05}"/>
              </a:ext>
            </a:extLst>
          </p:cNvPr>
          <p:cNvSpPr>
            <a:spLocks noGrp="1"/>
          </p:cNvSpPr>
          <p:nvPr>
            <p:ph type="title"/>
          </p:nvPr>
        </p:nvSpPr>
        <p:spPr>
          <a:xfrm>
            <a:off x="838200" y="365125"/>
            <a:ext cx="5393361" cy="1325563"/>
          </a:xfrm>
        </p:spPr>
        <p:txBody>
          <a:bodyPr>
            <a:normAutofit/>
          </a:bodyPr>
          <a:lstStyle/>
          <a:p>
            <a:r>
              <a:rPr lang="tr-TR" b="1" dirty="0">
                <a:effectLst/>
                <a:latin typeface="Times New Roman" panose="02020603050405020304" pitchFamily="18" charset="0"/>
                <a:ea typeface="Times New Roman" panose="02020603050405020304" pitchFamily="18" charset="0"/>
              </a:rPr>
              <a:t>3. ÇOMÜ Kütüphanesi Ziyareti</a:t>
            </a:r>
            <a:endParaRPr lang="tr-TR" dirty="0"/>
          </a:p>
        </p:txBody>
      </p:sp>
      <p:sp>
        <p:nvSpPr>
          <p:cNvPr id="3" name="İçerik Yer Tutucusu 2">
            <a:extLst>
              <a:ext uri="{FF2B5EF4-FFF2-40B4-BE49-F238E27FC236}">
                <a16:creationId xmlns:a16="http://schemas.microsoft.com/office/drawing/2014/main" id="{DEB476EA-E4EE-4D38-933B-1E0E626DE87A}"/>
              </a:ext>
            </a:extLst>
          </p:cNvPr>
          <p:cNvSpPr>
            <a:spLocks noGrp="1"/>
          </p:cNvSpPr>
          <p:nvPr>
            <p:ph idx="1"/>
          </p:nvPr>
        </p:nvSpPr>
        <p:spPr>
          <a:xfrm>
            <a:off x="838200" y="1825625"/>
            <a:ext cx="5393361" cy="4351338"/>
          </a:xfrm>
        </p:spPr>
        <p:txBody>
          <a:bodyPr>
            <a:normAutofit/>
          </a:bodyPr>
          <a:lstStyle/>
          <a:p>
            <a:pPr marL="0" indent="0">
              <a:buNone/>
            </a:pPr>
            <a:r>
              <a:rPr lang="tr-TR" sz="2000" dirty="0">
                <a:effectLst/>
                <a:latin typeface="Times New Roman" panose="02020603050405020304" pitchFamily="18" charset="0"/>
                <a:ea typeface="Times New Roman" panose="02020603050405020304" pitchFamily="18" charset="0"/>
              </a:rPr>
              <a:t>Merkezimizde Akademik Türkçe Eğitimi alan devlet burslusu uluslararası öğrencilerimiz ÇOMÜ kütüphanesini ziyaret ettiler. Kaynak tarama, katalog tarama, e-yayın gibi konularda bilgi verilen öğrencilerimize kütüphane kuralları, ödünç-iade işlemleri, okuma salonlarının kullanımı da anlatıldı.</a:t>
            </a:r>
          </a:p>
          <a:p>
            <a:pPr marL="0" indent="0">
              <a:buNone/>
            </a:pPr>
            <a:endParaRPr lang="tr-TR" sz="2000" dirty="0">
              <a:effectLst/>
              <a:latin typeface="Times New Roman" panose="02020603050405020304" pitchFamily="18" charset="0"/>
              <a:ea typeface="Times New Roman" panose="02020603050405020304" pitchFamily="18" charset="0"/>
            </a:endParaRPr>
          </a:p>
          <a:p>
            <a:pPr marL="0" indent="0">
              <a:buNone/>
            </a:pPr>
            <a:r>
              <a:rPr lang="tr-TR" sz="2000" dirty="0">
                <a:hlinkClick r:id="rId2"/>
              </a:rPr>
              <a:t>https://tomer.comu.edu.tr/arsiv/haberler/ytb-burslusu-ogrencilerimiz-comu-kutuphanesini-ziy-r349.html</a:t>
            </a:r>
            <a:r>
              <a:rPr lang="tr-TR" sz="2000" dirty="0"/>
              <a:t> </a:t>
            </a:r>
          </a:p>
        </p:txBody>
      </p:sp>
      <p:pic>
        <p:nvPicPr>
          <p:cNvPr id="1026" name="Resim 1">
            <a:extLst>
              <a:ext uri="{FF2B5EF4-FFF2-40B4-BE49-F238E27FC236}">
                <a16:creationId xmlns:a16="http://schemas.microsoft.com/office/drawing/2014/main" id="{F65D5343-7E3E-47DD-8ECF-270CF663CF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extLst>
            <a:ext uri="{909E8E84-426E-40DD-AFC4-6F175D3DCCD1}">
              <a14:hiddenFill xmlns:a14="http://schemas.microsoft.com/office/drawing/2010/main">
                <a:solidFill>
                  <a:srgbClr val="FFFFFF"/>
                </a:solidFill>
              </a14:hiddenFill>
            </a:ext>
          </a:extLst>
        </p:spPr>
      </p:pic>
      <p:sp>
        <p:nvSpPr>
          <p:cNvPr id="73"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5"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323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Başlık 1">
            <a:extLst>
              <a:ext uri="{FF2B5EF4-FFF2-40B4-BE49-F238E27FC236}">
                <a16:creationId xmlns:a16="http://schemas.microsoft.com/office/drawing/2014/main" id="{5757B519-F91C-445A-9ABB-8771D3887B05}"/>
              </a:ext>
            </a:extLst>
          </p:cNvPr>
          <p:cNvSpPr>
            <a:spLocks noGrp="1"/>
          </p:cNvSpPr>
          <p:nvPr>
            <p:ph type="title"/>
          </p:nvPr>
        </p:nvSpPr>
        <p:spPr>
          <a:xfrm>
            <a:off x="838200" y="365125"/>
            <a:ext cx="5393361" cy="1325563"/>
          </a:xfrm>
        </p:spPr>
        <p:txBody>
          <a:bodyPr>
            <a:normAutofit/>
          </a:bodyPr>
          <a:lstStyle/>
          <a:p>
            <a:r>
              <a:rPr lang="tr-TR" b="1" dirty="0">
                <a:effectLst/>
                <a:latin typeface="Times New Roman" panose="02020603050405020304" pitchFamily="18" charset="0"/>
                <a:ea typeface="Times New Roman" panose="02020603050405020304" pitchFamily="18" charset="0"/>
              </a:rPr>
              <a:t>4. Makedon Öğrenciler </a:t>
            </a:r>
            <a:r>
              <a:rPr lang="tr-TR" b="1" dirty="0" err="1">
                <a:effectLst/>
                <a:latin typeface="Times New Roman" panose="02020603050405020304" pitchFamily="18" charset="0"/>
                <a:ea typeface="Times New Roman" panose="02020603050405020304" pitchFamily="18" charset="0"/>
              </a:rPr>
              <a:t>ÇOMÜ'de</a:t>
            </a:r>
            <a:endParaRPr lang="tr-TR" dirty="0"/>
          </a:p>
        </p:txBody>
      </p:sp>
      <p:sp>
        <p:nvSpPr>
          <p:cNvPr id="3" name="İçerik Yer Tutucusu 2">
            <a:extLst>
              <a:ext uri="{FF2B5EF4-FFF2-40B4-BE49-F238E27FC236}">
                <a16:creationId xmlns:a16="http://schemas.microsoft.com/office/drawing/2014/main" id="{DEB476EA-E4EE-4D38-933B-1E0E626DE87A}"/>
              </a:ext>
            </a:extLst>
          </p:cNvPr>
          <p:cNvSpPr>
            <a:spLocks noGrp="1"/>
          </p:cNvSpPr>
          <p:nvPr>
            <p:ph idx="1"/>
          </p:nvPr>
        </p:nvSpPr>
        <p:spPr>
          <a:xfrm>
            <a:off x="838200" y="1825625"/>
            <a:ext cx="5393361" cy="4351338"/>
          </a:xfrm>
        </p:spPr>
        <p:txBody>
          <a:bodyPr>
            <a:normAutofit fontScale="85000" lnSpcReduction="20000"/>
          </a:bodyPr>
          <a:lstStyle/>
          <a:p>
            <a:pPr marL="0" indent="0">
              <a:buNone/>
            </a:pPr>
            <a:r>
              <a:rPr lang="tr-TR" sz="2000" dirty="0">
                <a:effectLst/>
                <a:latin typeface="Times New Roman" panose="02020603050405020304" pitchFamily="18" charset="0"/>
                <a:ea typeface="Times New Roman" panose="02020603050405020304" pitchFamily="18" charset="0"/>
              </a:rPr>
              <a:t>Çanakkale </a:t>
            </a:r>
            <a:r>
              <a:rPr lang="tr-TR" sz="2000" dirty="0" err="1">
                <a:effectLst/>
                <a:latin typeface="Times New Roman" panose="02020603050405020304" pitchFamily="18" charset="0"/>
                <a:ea typeface="Times New Roman" panose="02020603050405020304" pitchFamily="18" charset="0"/>
              </a:rPr>
              <a:t>Onsekiz</a:t>
            </a:r>
            <a:r>
              <a:rPr lang="tr-TR" sz="2000" dirty="0">
                <a:effectLst/>
                <a:latin typeface="Times New Roman" panose="02020603050405020304" pitchFamily="18" charset="0"/>
                <a:ea typeface="Times New Roman" panose="02020603050405020304" pitchFamily="18" charset="0"/>
              </a:rPr>
              <a:t> Mart Üniversitesi (ÇOMÜ) Türkçe Öğretimi Uygulama ve Araştırma Merkezi (TÖMER) ile Çanakkale Gençlik ve Spor İl Müdürlüğü’nün iş birliğinde gerçekleştirilen “Medeniyet, Tarih ve Kültür Kampı”  kapsamında Kuzey Makedonyalı öğrenciler, </a:t>
            </a:r>
            <a:r>
              <a:rPr lang="tr-TR" sz="2000" dirty="0" err="1">
                <a:effectLst/>
                <a:latin typeface="Times New Roman" panose="02020603050405020304" pitchFamily="18" charset="0"/>
                <a:ea typeface="Times New Roman" panose="02020603050405020304" pitchFamily="18" charset="0"/>
              </a:rPr>
              <a:t>ÇOMÜ’yü</a:t>
            </a:r>
            <a:r>
              <a:rPr lang="tr-TR" sz="2000" dirty="0">
                <a:effectLst/>
                <a:latin typeface="Times New Roman" panose="02020603050405020304" pitchFamily="18" charset="0"/>
                <a:ea typeface="Times New Roman" panose="02020603050405020304" pitchFamily="18" charset="0"/>
              </a:rPr>
              <a:t> ziyaret etti. Gençlik ve Spor Bakanlığı’nın yürüttüğü “Gönül Coğrafyası Balkanlar Projesi” adı altında düzenlenen kamp vesilesi ile </a:t>
            </a:r>
            <a:r>
              <a:rPr lang="tr-TR" sz="2000" dirty="0" err="1">
                <a:effectLst/>
                <a:latin typeface="Times New Roman" panose="02020603050405020304" pitchFamily="18" charset="0"/>
                <a:ea typeface="Times New Roman" panose="02020603050405020304" pitchFamily="18" charset="0"/>
              </a:rPr>
              <a:t>ÇOMÜ’ye</a:t>
            </a:r>
            <a:r>
              <a:rPr lang="tr-TR" sz="2000" dirty="0">
                <a:effectLst/>
                <a:latin typeface="Times New Roman" panose="02020603050405020304" pitchFamily="18" charset="0"/>
                <a:ea typeface="Times New Roman" panose="02020603050405020304" pitchFamily="18" charset="0"/>
              </a:rPr>
              <a:t> gelen ziyaretçilerin katıldığı program, </a:t>
            </a:r>
            <a:r>
              <a:rPr lang="tr-TR" sz="2000" dirty="0" err="1">
                <a:effectLst/>
                <a:latin typeface="Times New Roman" panose="02020603050405020304" pitchFamily="18" charset="0"/>
                <a:ea typeface="Times New Roman" panose="02020603050405020304" pitchFamily="18" charset="0"/>
              </a:rPr>
              <a:t>Troia</a:t>
            </a:r>
            <a:r>
              <a:rPr lang="tr-TR" sz="2000" dirty="0">
                <a:effectLst/>
                <a:latin typeface="Times New Roman" panose="02020603050405020304" pitchFamily="18" charset="0"/>
                <a:ea typeface="Times New Roman" panose="02020603050405020304" pitchFamily="18" charset="0"/>
              </a:rPr>
              <a:t> Kültür Merkezi’nde 18 Ağustos günü gerçekleştirildi. </a:t>
            </a:r>
          </a:p>
          <a:p>
            <a:pPr marL="0" indent="0">
              <a:buNone/>
            </a:pPr>
            <a:r>
              <a:rPr lang="tr-TR" sz="2000" dirty="0">
                <a:effectLst/>
                <a:latin typeface="Times New Roman" panose="02020603050405020304" pitchFamily="18" charset="0"/>
                <a:ea typeface="Times New Roman" panose="02020603050405020304" pitchFamily="18" charset="0"/>
              </a:rPr>
              <a:t>TÖMER’in ev sahipliğinde gerçekleşen ziyarete, ÇOMÜ Rektörü Prof. Dr. R. Cüneyt Erenoğlu, Gençlik ve Spor İl Müdürü Ömer Kalkan, Rektör Yardımcıları Prof. Dr. Evren Karayel Gökkaya, Prof. Dr. Dinçay Köksal, Eğitim Fakültesi Dekanı Prof. Dr. Salih Zeki Genç, TÖMER Müdürü Dr. Öğr. Üyesi Melek </a:t>
            </a:r>
            <a:r>
              <a:rPr lang="tr-TR" sz="2000" dirty="0" err="1">
                <a:effectLst/>
                <a:latin typeface="Times New Roman" panose="02020603050405020304" pitchFamily="18" charset="0"/>
                <a:ea typeface="Times New Roman" panose="02020603050405020304" pitchFamily="18" charset="0"/>
              </a:rPr>
              <a:t>Kalin</a:t>
            </a:r>
            <a:r>
              <a:rPr lang="tr-TR" sz="2000" dirty="0">
                <a:effectLst/>
                <a:latin typeface="Times New Roman" panose="02020603050405020304" pitchFamily="18" charset="0"/>
                <a:ea typeface="Times New Roman" panose="02020603050405020304" pitchFamily="18" charset="0"/>
              </a:rPr>
              <a:t> </a:t>
            </a:r>
            <a:r>
              <a:rPr lang="tr-TR" sz="2000" dirty="0" err="1">
                <a:effectLst/>
                <a:latin typeface="Times New Roman" panose="02020603050405020304" pitchFamily="18" charset="0"/>
                <a:ea typeface="Times New Roman" panose="02020603050405020304" pitchFamily="18" charset="0"/>
              </a:rPr>
              <a:t>Sali</a:t>
            </a:r>
            <a:r>
              <a:rPr lang="tr-TR" sz="2000" dirty="0">
                <a:effectLst/>
                <a:latin typeface="Times New Roman" panose="02020603050405020304" pitchFamily="18" charset="0"/>
                <a:ea typeface="Times New Roman" panose="02020603050405020304" pitchFamily="18" charset="0"/>
              </a:rPr>
              <a:t>, ÇOMÜ Dış İlişkiler Koordinatörü Dr. Öğr. Üyesi Mehmet YILDIZ, Merhamet Derneği Başkanı Rıdvan Caferi, Vizyon M. Derneği Başkanı Taceddin </a:t>
            </a:r>
            <a:r>
              <a:rPr lang="tr-TR" sz="2000" dirty="0" err="1">
                <a:effectLst/>
                <a:latin typeface="Times New Roman" panose="02020603050405020304" pitchFamily="18" charset="0"/>
                <a:ea typeface="Times New Roman" panose="02020603050405020304" pitchFamily="18" charset="0"/>
              </a:rPr>
              <a:t>Şabani</a:t>
            </a:r>
            <a:r>
              <a:rPr lang="tr-TR" sz="2000" dirty="0">
                <a:effectLst/>
                <a:latin typeface="Times New Roman" panose="02020603050405020304" pitchFamily="18" charset="0"/>
                <a:ea typeface="Times New Roman" panose="02020603050405020304" pitchFamily="18" charset="0"/>
              </a:rPr>
              <a:t>, akademisyenler ve uluslararası öğrenciler katıldı. </a:t>
            </a:r>
          </a:p>
          <a:p>
            <a:pPr marL="0" indent="0">
              <a:buNone/>
            </a:pPr>
            <a:r>
              <a:rPr lang="tr-TR" sz="2000" dirty="0">
                <a:hlinkClick r:id="rId2"/>
              </a:rPr>
              <a:t>https://tomer.comu.edu.tr/arsiv/haberler/makedon-ogrenciler-comude-r351.html</a:t>
            </a:r>
            <a:r>
              <a:rPr lang="tr-TR" sz="2000" dirty="0"/>
              <a:t> </a:t>
            </a:r>
          </a:p>
        </p:txBody>
      </p:sp>
      <p:pic>
        <p:nvPicPr>
          <p:cNvPr id="1026" name="Resim 1">
            <a:extLst>
              <a:ext uri="{FF2B5EF4-FFF2-40B4-BE49-F238E27FC236}">
                <a16:creationId xmlns:a16="http://schemas.microsoft.com/office/drawing/2014/main" id="{F65D5343-7E3E-47DD-8ECF-270CF663CF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extLst>
            <a:ext uri="{909E8E84-426E-40DD-AFC4-6F175D3DCCD1}">
              <a14:hiddenFill xmlns:a14="http://schemas.microsoft.com/office/drawing/2010/main">
                <a:solidFill>
                  <a:srgbClr val="FFFFFF"/>
                </a:solidFill>
              </a14:hiddenFill>
            </a:ext>
          </a:extLst>
        </p:spPr>
      </p:pic>
      <p:sp>
        <p:nvSpPr>
          <p:cNvPr id="73"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5"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5973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Başlık 1">
            <a:extLst>
              <a:ext uri="{FF2B5EF4-FFF2-40B4-BE49-F238E27FC236}">
                <a16:creationId xmlns:a16="http://schemas.microsoft.com/office/drawing/2014/main" id="{5757B519-F91C-445A-9ABB-8771D3887B05}"/>
              </a:ext>
            </a:extLst>
          </p:cNvPr>
          <p:cNvSpPr>
            <a:spLocks noGrp="1"/>
          </p:cNvSpPr>
          <p:nvPr>
            <p:ph type="title"/>
          </p:nvPr>
        </p:nvSpPr>
        <p:spPr>
          <a:xfrm>
            <a:off x="838200" y="365125"/>
            <a:ext cx="5393361" cy="1325563"/>
          </a:xfrm>
        </p:spPr>
        <p:txBody>
          <a:bodyPr>
            <a:noAutofit/>
          </a:bodyPr>
          <a:lstStyle/>
          <a:p>
            <a:r>
              <a:rPr lang="tr-TR" sz="2800" b="1" dirty="0">
                <a:effectLst/>
                <a:latin typeface="Times New Roman" panose="02020603050405020304" pitchFamily="18" charset="0"/>
                <a:ea typeface="Times New Roman" panose="02020603050405020304" pitchFamily="18" charset="0"/>
              </a:rPr>
              <a:t>5. </a:t>
            </a:r>
            <a:r>
              <a:rPr lang="tr-TR" sz="2800" b="1" dirty="0" err="1">
                <a:effectLst/>
                <a:latin typeface="Times New Roman" panose="02020603050405020304" pitchFamily="18" charset="0"/>
                <a:ea typeface="Times New Roman" panose="02020603050405020304" pitchFamily="18" charset="0"/>
              </a:rPr>
              <a:t>Pîrî</a:t>
            </a:r>
            <a:r>
              <a:rPr lang="tr-TR" sz="2800" b="1" dirty="0">
                <a:effectLst/>
                <a:latin typeface="Times New Roman" panose="02020603050405020304" pitchFamily="18" charset="0"/>
                <a:ea typeface="Times New Roman" panose="02020603050405020304" pitchFamily="18" charset="0"/>
              </a:rPr>
              <a:t> Reis Deniz Müzesi Ziyareti</a:t>
            </a:r>
            <a:endParaRPr lang="tr-TR" sz="2800" dirty="0"/>
          </a:p>
        </p:txBody>
      </p:sp>
      <p:sp>
        <p:nvSpPr>
          <p:cNvPr id="3" name="İçerik Yer Tutucusu 2">
            <a:extLst>
              <a:ext uri="{FF2B5EF4-FFF2-40B4-BE49-F238E27FC236}">
                <a16:creationId xmlns:a16="http://schemas.microsoft.com/office/drawing/2014/main" id="{DEB476EA-E4EE-4D38-933B-1E0E626DE87A}"/>
              </a:ext>
            </a:extLst>
          </p:cNvPr>
          <p:cNvSpPr>
            <a:spLocks noGrp="1"/>
          </p:cNvSpPr>
          <p:nvPr>
            <p:ph idx="1"/>
          </p:nvPr>
        </p:nvSpPr>
        <p:spPr>
          <a:xfrm>
            <a:off x="838200" y="1825625"/>
            <a:ext cx="5393361" cy="4351338"/>
          </a:xfrm>
        </p:spPr>
        <p:txBody>
          <a:bodyPr>
            <a:normAutofit/>
          </a:bodyPr>
          <a:lstStyle/>
          <a:p>
            <a:pPr marL="0" indent="0">
              <a:buNone/>
            </a:pPr>
            <a:r>
              <a:rPr lang="tr-TR" sz="2000" dirty="0">
                <a:effectLst/>
                <a:latin typeface="Times New Roman" panose="02020603050405020304" pitchFamily="18" charset="0"/>
                <a:ea typeface="Times New Roman" panose="02020603050405020304" pitchFamily="18" charset="0"/>
              </a:rPr>
              <a:t>ÇOMÜ TÖMER’de “Akademik Türkçe” eğitimi alan YTB burslusu öğrencilerimiz üniversitemiz Deniz Bilimleri Teknolojisi Fakültesi’nde yer alan </a:t>
            </a:r>
            <a:r>
              <a:rPr lang="tr-TR" sz="2000" dirty="0" err="1">
                <a:effectLst/>
                <a:latin typeface="Times New Roman" panose="02020603050405020304" pitchFamily="18" charset="0"/>
                <a:ea typeface="Times New Roman" panose="02020603050405020304" pitchFamily="18" charset="0"/>
              </a:rPr>
              <a:t>Pîrî</a:t>
            </a:r>
            <a:r>
              <a:rPr lang="tr-TR" sz="2000" dirty="0">
                <a:effectLst/>
                <a:latin typeface="Times New Roman" panose="02020603050405020304" pitchFamily="18" charset="0"/>
                <a:ea typeface="Times New Roman" panose="02020603050405020304" pitchFamily="18" charset="0"/>
              </a:rPr>
              <a:t> Reis Deniz Müzesini ziyaret ettiler.</a:t>
            </a:r>
          </a:p>
          <a:p>
            <a:pPr marL="0" indent="0">
              <a:buNone/>
            </a:pPr>
            <a:endParaRPr lang="tr-TR" sz="2000" dirty="0">
              <a:latin typeface="Times New Roman" panose="02020603050405020304" pitchFamily="18" charset="0"/>
              <a:hlinkClick r:id="rId2"/>
            </a:endParaRPr>
          </a:p>
          <a:p>
            <a:pPr marL="0" indent="0">
              <a:buNone/>
            </a:pPr>
            <a:r>
              <a:rPr lang="tr-TR" sz="2000" dirty="0">
                <a:hlinkClick r:id="rId2"/>
              </a:rPr>
              <a:t>https://tomer.comu.edu.tr/arsiv/haberler/comu-tomer-ogrencileri-pr-reis-deniz-muzesinde-r357.html</a:t>
            </a:r>
            <a:r>
              <a:rPr lang="tr-TR" sz="2000" dirty="0"/>
              <a:t> </a:t>
            </a:r>
          </a:p>
        </p:txBody>
      </p:sp>
      <p:pic>
        <p:nvPicPr>
          <p:cNvPr id="1026" name="Resim 1">
            <a:extLst>
              <a:ext uri="{FF2B5EF4-FFF2-40B4-BE49-F238E27FC236}">
                <a16:creationId xmlns:a16="http://schemas.microsoft.com/office/drawing/2014/main" id="{F65D5343-7E3E-47DD-8ECF-270CF663CF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extLst>
            <a:ext uri="{909E8E84-426E-40DD-AFC4-6F175D3DCCD1}">
              <a14:hiddenFill xmlns:a14="http://schemas.microsoft.com/office/drawing/2010/main">
                <a:solidFill>
                  <a:srgbClr val="FFFFFF"/>
                </a:solidFill>
              </a14:hiddenFill>
            </a:ext>
          </a:extLst>
        </p:spPr>
      </p:pic>
      <p:sp>
        <p:nvSpPr>
          <p:cNvPr id="73"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5"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9523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757B519-F91C-445A-9ABB-8771D3887B05}"/>
              </a:ext>
            </a:extLst>
          </p:cNvPr>
          <p:cNvSpPr>
            <a:spLocks noGrp="1"/>
          </p:cNvSpPr>
          <p:nvPr>
            <p:ph type="title"/>
          </p:nvPr>
        </p:nvSpPr>
        <p:spPr>
          <a:xfrm>
            <a:off x="838200" y="365125"/>
            <a:ext cx="5393361" cy="1325563"/>
          </a:xfrm>
        </p:spPr>
        <p:txBody>
          <a:bodyPr>
            <a:noAutofit/>
          </a:bodyPr>
          <a:lstStyle/>
          <a:p>
            <a:r>
              <a:rPr lang="tr-TR" sz="2800" b="1" dirty="0">
                <a:effectLst/>
                <a:latin typeface="Times New Roman" panose="02020603050405020304" pitchFamily="18" charset="0"/>
                <a:ea typeface="Times New Roman" panose="02020603050405020304" pitchFamily="18" charset="0"/>
              </a:rPr>
              <a:t>6. Türkiye Coğrafyası ve Türk Kültürü Dersleri</a:t>
            </a:r>
            <a:endParaRPr lang="tr-TR" sz="2800" dirty="0"/>
          </a:p>
        </p:txBody>
      </p:sp>
      <p:sp>
        <p:nvSpPr>
          <p:cNvPr id="3" name="İçerik Yer Tutucusu 2">
            <a:extLst>
              <a:ext uri="{FF2B5EF4-FFF2-40B4-BE49-F238E27FC236}">
                <a16:creationId xmlns:a16="http://schemas.microsoft.com/office/drawing/2014/main" id="{DEB476EA-E4EE-4D38-933B-1E0E626DE87A}"/>
              </a:ext>
            </a:extLst>
          </p:cNvPr>
          <p:cNvSpPr>
            <a:spLocks noGrp="1"/>
          </p:cNvSpPr>
          <p:nvPr>
            <p:ph idx="1"/>
          </p:nvPr>
        </p:nvSpPr>
        <p:spPr>
          <a:xfrm>
            <a:off x="838200" y="1825625"/>
            <a:ext cx="5393361" cy="4351338"/>
          </a:xfrm>
        </p:spPr>
        <p:txBody>
          <a:bodyPr>
            <a:normAutofit lnSpcReduction="10000"/>
          </a:bodyPr>
          <a:lstStyle/>
          <a:p>
            <a:pPr marL="0" indent="0">
              <a:buNone/>
            </a:pPr>
            <a:r>
              <a:rPr lang="tr-TR" sz="2000" dirty="0">
                <a:effectLst/>
                <a:latin typeface="Times New Roman" panose="02020603050405020304" pitchFamily="18" charset="0"/>
                <a:ea typeface="Times New Roman" panose="02020603050405020304" pitchFamily="18" charset="0"/>
              </a:rPr>
              <a:t>Akademik Türkçe Eğitimi alan YTB Burslusu öğrencilerimiz; verilen Türkiye Coğrafyası ve Türk Kültürü dersleri ile ülkemizi daha iyi tanıma fırsatını buldular. İnsan ve Toplum Bilimleri Fakültesi Coğrafya Bölümü Öğretim Üyesi Doç. Dr. Canan Zehra Çavuş hocamızın ve Türk Dili Bölümü Öğretim Elemanı Nilay Ağan hocamızın değerli katılımlarıyla gerçekleşen seminer dersleri öğrencilerimizin ülkemize ve şehrimize oryantasyon sürecini hızlandırmayı amaçlamaktadır.</a:t>
            </a:r>
          </a:p>
          <a:p>
            <a:pPr marL="0" indent="0">
              <a:buNone/>
            </a:pPr>
            <a:endParaRPr lang="tr-TR" sz="2000" dirty="0">
              <a:latin typeface="Times New Roman" panose="02020603050405020304" pitchFamily="18" charset="0"/>
              <a:hlinkClick r:id="rId2"/>
            </a:endParaRPr>
          </a:p>
          <a:p>
            <a:pPr marL="0" indent="0">
              <a:buNone/>
            </a:pPr>
            <a:r>
              <a:rPr lang="tr-TR" sz="2000" dirty="0">
                <a:hlinkClick r:id="rId3"/>
              </a:rPr>
              <a:t>https://tomer.comu.edu.tr/arsiv/haberler/comu-tomer-ogrencilerine-turkiye-cografyasi-ve-tur-r363.html</a:t>
            </a:r>
            <a:r>
              <a:rPr lang="tr-TR" sz="2000" dirty="0"/>
              <a:t> </a:t>
            </a:r>
          </a:p>
        </p:txBody>
      </p:sp>
      <p:pic>
        <p:nvPicPr>
          <p:cNvPr id="1026" name="Resim 1">
            <a:extLst>
              <a:ext uri="{FF2B5EF4-FFF2-40B4-BE49-F238E27FC236}">
                <a16:creationId xmlns:a16="http://schemas.microsoft.com/office/drawing/2014/main" id="{F65D5343-7E3E-47DD-8ECF-270CF663CF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603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757B519-F91C-445A-9ABB-8771D3887B05}"/>
              </a:ext>
            </a:extLst>
          </p:cNvPr>
          <p:cNvSpPr>
            <a:spLocks noGrp="1"/>
          </p:cNvSpPr>
          <p:nvPr>
            <p:ph type="title"/>
          </p:nvPr>
        </p:nvSpPr>
        <p:spPr>
          <a:xfrm>
            <a:off x="838200" y="365125"/>
            <a:ext cx="5393361" cy="1325563"/>
          </a:xfrm>
        </p:spPr>
        <p:txBody>
          <a:bodyPr>
            <a:noAutofit/>
          </a:bodyPr>
          <a:lstStyle/>
          <a:p>
            <a:r>
              <a:rPr lang="tr-TR" sz="2800" b="1" dirty="0">
                <a:effectLst/>
                <a:latin typeface="Times New Roman" panose="02020603050405020304" pitchFamily="18" charset="0"/>
                <a:ea typeface="Times New Roman" panose="02020603050405020304" pitchFamily="18" charset="0"/>
              </a:rPr>
              <a:t>7. Fakülte Ziyaretleri</a:t>
            </a:r>
            <a:endParaRPr lang="tr-TR" sz="2800" dirty="0"/>
          </a:p>
        </p:txBody>
      </p:sp>
      <p:sp>
        <p:nvSpPr>
          <p:cNvPr id="3" name="İçerik Yer Tutucusu 2">
            <a:extLst>
              <a:ext uri="{FF2B5EF4-FFF2-40B4-BE49-F238E27FC236}">
                <a16:creationId xmlns:a16="http://schemas.microsoft.com/office/drawing/2014/main" id="{DEB476EA-E4EE-4D38-933B-1E0E626DE87A}"/>
              </a:ext>
            </a:extLst>
          </p:cNvPr>
          <p:cNvSpPr>
            <a:spLocks noGrp="1"/>
          </p:cNvSpPr>
          <p:nvPr>
            <p:ph idx="1"/>
          </p:nvPr>
        </p:nvSpPr>
        <p:spPr>
          <a:xfrm>
            <a:off x="838200" y="1825625"/>
            <a:ext cx="5393361" cy="4351338"/>
          </a:xfrm>
        </p:spPr>
        <p:txBody>
          <a:bodyPr>
            <a:normAutofit/>
          </a:bodyPr>
          <a:lstStyle/>
          <a:p>
            <a:pPr marL="0" indent="0">
              <a:buNone/>
            </a:pPr>
            <a:r>
              <a:rPr lang="tr-TR" sz="2000" dirty="0">
                <a:effectLst/>
                <a:latin typeface="Times New Roman" panose="02020603050405020304" pitchFamily="18" charset="0"/>
                <a:ea typeface="Times New Roman" panose="02020603050405020304" pitchFamily="18" charset="0"/>
              </a:rPr>
              <a:t>Akademik Türkçe Eğitimi Alan YTB Burslusu ÇOMÜ TÖMER öğrencileri 2 Ekim tarihinde başlayacakları fakültelerini ziyaret ettiler. Bu ziyaretlerinde okuyacakları bölüm hakkında bilgiler edinen öğrenciler fakültelerini tanıma ve hocalarıyla tanışma fırsatını buldular. </a:t>
            </a:r>
          </a:p>
          <a:p>
            <a:pPr marL="0" indent="0">
              <a:buNone/>
            </a:pPr>
            <a:endParaRPr lang="tr-TR" sz="2000" dirty="0">
              <a:latin typeface="Times New Roman" panose="02020603050405020304" pitchFamily="18" charset="0"/>
              <a:hlinkClick r:id="rId2"/>
            </a:endParaRPr>
          </a:p>
          <a:p>
            <a:pPr marL="0" indent="0">
              <a:buNone/>
            </a:pPr>
            <a:r>
              <a:rPr lang="tr-TR" sz="2000" dirty="0">
                <a:hlinkClick r:id="rId3"/>
              </a:rPr>
              <a:t>https://tomer.comu.edu.tr/arsiv/haberler/fakulte-ziyaretlerimizi-gerceklestirdik-r365.html</a:t>
            </a:r>
            <a:r>
              <a:rPr lang="tr-TR" sz="2000" dirty="0"/>
              <a:t> </a:t>
            </a:r>
          </a:p>
        </p:txBody>
      </p:sp>
      <p:pic>
        <p:nvPicPr>
          <p:cNvPr id="1026" name="Resim 1">
            <a:extLst>
              <a:ext uri="{FF2B5EF4-FFF2-40B4-BE49-F238E27FC236}">
                <a16:creationId xmlns:a16="http://schemas.microsoft.com/office/drawing/2014/main" id="{F65D5343-7E3E-47DD-8ECF-270CF663CF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445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757B519-F91C-445A-9ABB-8771D3887B05}"/>
              </a:ext>
            </a:extLst>
          </p:cNvPr>
          <p:cNvSpPr>
            <a:spLocks noGrp="1"/>
          </p:cNvSpPr>
          <p:nvPr>
            <p:ph type="title"/>
          </p:nvPr>
        </p:nvSpPr>
        <p:spPr>
          <a:xfrm>
            <a:off x="838200" y="365125"/>
            <a:ext cx="5393361" cy="1325563"/>
          </a:xfrm>
        </p:spPr>
        <p:txBody>
          <a:bodyPr>
            <a:noAutofit/>
          </a:bodyPr>
          <a:lstStyle/>
          <a:p>
            <a:r>
              <a:rPr lang="tr-TR" sz="2800" b="1" dirty="0">
                <a:effectLst/>
                <a:latin typeface="Times New Roman" panose="02020603050405020304" pitchFamily="18" charset="0"/>
                <a:ea typeface="Times New Roman" panose="02020603050405020304" pitchFamily="18" charset="0"/>
              </a:rPr>
              <a:t>8. </a:t>
            </a:r>
            <a:r>
              <a:rPr lang="tr-TR" sz="2800" b="1" dirty="0" err="1">
                <a:effectLst/>
                <a:latin typeface="Times New Roman" panose="02020603050405020304" pitchFamily="18" charset="0"/>
                <a:ea typeface="Times New Roman" panose="02020603050405020304" pitchFamily="18" charset="0"/>
              </a:rPr>
              <a:t>Oryantiring</a:t>
            </a:r>
            <a:r>
              <a:rPr lang="tr-TR" sz="2800" b="1" dirty="0">
                <a:effectLst/>
                <a:latin typeface="Times New Roman" panose="02020603050405020304" pitchFamily="18" charset="0"/>
                <a:ea typeface="Times New Roman" panose="02020603050405020304" pitchFamily="18" charset="0"/>
              </a:rPr>
              <a:t> Başarısı</a:t>
            </a:r>
            <a:endParaRPr lang="tr-TR" sz="2800" dirty="0"/>
          </a:p>
        </p:txBody>
      </p:sp>
      <p:sp>
        <p:nvSpPr>
          <p:cNvPr id="3" name="İçerik Yer Tutucusu 2">
            <a:extLst>
              <a:ext uri="{FF2B5EF4-FFF2-40B4-BE49-F238E27FC236}">
                <a16:creationId xmlns:a16="http://schemas.microsoft.com/office/drawing/2014/main" id="{DEB476EA-E4EE-4D38-933B-1E0E626DE87A}"/>
              </a:ext>
            </a:extLst>
          </p:cNvPr>
          <p:cNvSpPr>
            <a:spLocks noGrp="1"/>
          </p:cNvSpPr>
          <p:nvPr>
            <p:ph idx="1"/>
          </p:nvPr>
        </p:nvSpPr>
        <p:spPr>
          <a:xfrm>
            <a:off x="838200" y="1825625"/>
            <a:ext cx="5393361" cy="4351338"/>
          </a:xfrm>
        </p:spPr>
        <p:txBody>
          <a:bodyPr>
            <a:normAutofit fontScale="85000" lnSpcReduction="10000"/>
          </a:bodyPr>
          <a:lstStyle/>
          <a:p>
            <a:pPr marL="0" indent="0">
              <a:buNone/>
            </a:pPr>
            <a:r>
              <a:rPr lang="tr-TR" sz="2000" dirty="0">
                <a:effectLst/>
                <a:latin typeface="Times New Roman" panose="02020603050405020304" pitchFamily="18" charset="0"/>
                <a:ea typeface="Times New Roman" panose="02020603050405020304" pitchFamily="18" charset="0"/>
              </a:rPr>
              <a:t>ÇOMÜ Oryantasyon Programı Rektörümüz Prof. Dr. R. Cüneyt Erenoğlu, Rektör Yardımcıları Prof. Dr. Hüseyin Erkul, Prof. Dr. Dinçay Köksal ve Prof. Dr. Evren Karayel Gökkaya ile ÇOMÜ akademisyenleri, idarecileri ve öğrencilerinin yoğun katılımıyla gerçekleşti.</a:t>
            </a:r>
          </a:p>
          <a:p>
            <a:pPr marL="0" indent="0">
              <a:buNone/>
            </a:pPr>
            <a:r>
              <a:rPr lang="tr-TR" sz="2000" dirty="0">
                <a:effectLst/>
                <a:latin typeface="Times New Roman" panose="02020603050405020304" pitchFamily="18" charset="0"/>
                <a:ea typeface="Times New Roman" panose="02020603050405020304" pitchFamily="18" charset="0"/>
              </a:rPr>
              <a:t>Üniversitemiz oryantasyon etkinlikleri kapsamında 12 Ekim Perşembe günü ÖSEM önünde ve 16 Ekim Pazartesi Eğitim Fakültesi bahçesinde düzenlenen </a:t>
            </a:r>
            <a:r>
              <a:rPr lang="tr-TR" sz="2000" dirty="0" err="1">
                <a:effectLst/>
                <a:latin typeface="Times New Roman" panose="02020603050405020304" pitchFamily="18" charset="0"/>
                <a:ea typeface="Times New Roman" panose="02020603050405020304" pitchFamily="18" charset="0"/>
              </a:rPr>
              <a:t>Oryantiring</a:t>
            </a:r>
            <a:r>
              <a:rPr lang="tr-TR" sz="2000" dirty="0">
                <a:effectLst/>
                <a:latin typeface="Times New Roman" panose="02020603050405020304" pitchFamily="18" charset="0"/>
                <a:ea typeface="Times New Roman" panose="02020603050405020304" pitchFamily="18" charset="0"/>
              </a:rPr>
              <a:t> etkinliğine TÖMER öğrencilerimiz de katılım sağladılar.</a:t>
            </a:r>
          </a:p>
          <a:p>
            <a:pPr marL="0" indent="0">
              <a:buNone/>
            </a:pPr>
            <a:r>
              <a:rPr lang="tr-TR" sz="2000" dirty="0">
                <a:effectLst/>
                <a:latin typeface="Times New Roman" panose="02020603050405020304" pitchFamily="18" charset="0"/>
                <a:ea typeface="Times New Roman" panose="02020603050405020304" pitchFamily="18" charset="0"/>
              </a:rPr>
              <a:t> </a:t>
            </a:r>
            <a:r>
              <a:rPr lang="tr-TR" sz="2000" dirty="0" err="1">
                <a:effectLst/>
                <a:latin typeface="Times New Roman" panose="02020603050405020304" pitchFamily="18" charset="0"/>
                <a:ea typeface="Times New Roman" panose="02020603050405020304" pitchFamily="18" charset="0"/>
              </a:rPr>
              <a:t>Doç</a:t>
            </a:r>
            <a:r>
              <a:rPr lang="tr-TR" sz="2000" dirty="0">
                <a:effectLst/>
                <a:latin typeface="Times New Roman" panose="02020603050405020304" pitchFamily="18" charset="0"/>
                <a:ea typeface="Times New Roman" panose="02020603050405020304" pitchFamily="18" charset="0"/>
              </a:rPr>
              <a:t> Dr. Oya Erenoğlu tarafından düzenlenen </a:t>
            </a:r>
            <a:r>
              <a:rPr lang="tr-TR" sz="2000" dirty="0" err="1">
                <a:effectLst/>
                <a:latin typeface="Times New Roman" panose="02020603050405020304" pitchFamily="18" charset="0"/>
                <a:ea typeface="Times New Roman" panose="02020603050405020304" pitchFamily="18" charset="0"/>
              </a:rPr>
              <a:t>Oryantiring</a:t>
            </a:r>
            <a:r>
              <a:rPr lang="tr-TR" sz="2000" dirty="0">
                <a:effectLst/>
                <a:latin typeface="Times New Roman" panose="02020603050405020304" pitchFamily="18" charset="0"/>
                <a:ea typeface="Times New Roman" panose="02020603050405020304" pitchFamily="18" charset="0"/>
              </a:rPr>
              <a:t> yarışmasında TÖMER öğrencileri kampüste belirlenen pusulalar ile parkuru en hızlı tamamlayanlar arasına girerek ilk 3 sıraya yerleşmeyi başardılar.  Elde ettikleri başarılarla Rektörümüz tarafından bizzat madalya ile ödüllendirilen TÖMER öğrencileri etkinlik sonunda Rektörümüz Prof. Dr. R. Cüneyt Erenoğlu ile birlikte hatıra fotoğrafı çektirdiler. </a:t>
            </a:r>
            <a:endParaRPr lang="tr-TR" sz="2000" dirty="0">
              <a:latin typeface="Times New Roman" panose="02020603050405020304" pitchFamily="18" charset="0"/>
              <a:hlinkClick r:id="rId2"/>
            </a:endParaRPr>
          </a:p>
          <a:p>
            <a:pPr marL="0" indent="0">
              <a:buNone/>
            </a:pPr>
            <a:r>
              <a:rPr lang="tr-TR" sz="2000" dirty="0">
                <a:hlinkClick r:id="rId3"/>
              </a:rPr>
              <a:t>https://tomer.comu.edu.tr/arsiv/haberler/tomer-ogrencilerinden-oryantiring-basarisi-r377.html</a:t>
            </a:r>
            <a:r>
              <a:rPr lang="tr-TR" sz="2000" dirty="0"/>
              <a:t> </a:t>
            </a:r>
          </a:p>
        </p:txBody>
      </p:sp>
      <p:pic>
        <p:nvPicPr>
          <p:cNvPr id="1026" name="Resim 1">
            <a:extLst>
              <a:ext uri="{FF2B5EF4-FFF2-40B4-BE49-F238E27FC236}">
                <a16:creationId xmlns:a16="http://schemas.microsoft.com/office/drawing/2014/main" id="{F65D5343-7E3E-47DD-8ECF-270CF663CF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240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F864C92D-F12F-4624-82E8-4FCA9DDB7A02}"/>
              </a:ext>
            </a:extLst>
          </p:cNvPr>
          <p:cNvSpPr>
            <a:spLocks noGrp="1"/>
          </p:cNvSpPr>
          <p:nvPr>
            <p:ph type="title"/>
          </p:nvPr>
        </p:nvSpPr>
        <p:spPr>
          <a:xfrm>
            <a:off x="635000" y="640823"/>
            <a:ext cx="3418659" cy="5583148"/>
          </a:xfrm>
        </p:spPr>
        <p:txBody>
          <a:bodyPr anchor="ctr">
            <a:normAutofit/>
          </a:bodyPr>
          <a:lstStyle/>
          <a:p>
            <a:r>
              <a:rPr lang="tr-TR" sz="5400"/>
              <a:t>TÖMER HAKKINDA</a:t>
            </a:r>
          </a:p>
        </p:txBody>
      </p:sp>
      <p:sp>
        <p:nvSpPr>
          <p:cNvPr id="19"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İçerik Yer Tutucusu 2">
            <a:extLst>
              <a:ext uri="{FF2B5EF4-FFF2-40B4-BE49-F238E27FC236}">
                <a16:creationId xmlns:a16="http://schemas.microsoft.com/office/drawing/2014/main" id="{F460C145-D49A-428B-A638-826E6B878940}"/>
              </a:ext>
            </a:extLst>
          </p:cNvPr>
          <p:cNvGraphicFramePr>
            <a:graphicFrameLocks noGrp="1"/>
          </p:cNvGraphicFramePr>
          <p:nvPr>
            <p:ph idx="1"/>
            <p:extLst>
              <p:ext uri="{D42A27DB-BD31-4B8C-83A1-F6EECF244321}">
                <p14:modId xmlns:p14="http://schemas.microsoft.com/office/powerpoint/2010/main" val="787785956"/>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295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757B519-F91C-445A-9ABB-8771D3887B05}"/>
              </a:ext>
            </a:extLst>
          </p:cNvPr>
          <p:cNvSpPr>
            <a:spLocks noGrp="1"/>
          </p:cNvSpPr>
          <p:nvPr>
            <p:ph type="title"/>
          </p:nvPr>
        </p:nvSpPr>
        <p:spPr>
          <a:xfrm>
            <a:off x="838200" y="365125"/>
            <a:ext cx="5393361" cy="1325563"/>
          </a:xfrm>
        </p:spPr>
        <p:txBody>
          <a:bodyPr>
            <a:noAutofit/>
          </a:bodyPr>
          <a:lstStyle/>
          <a:p>
            <a:r>
              <a:rPr lang="tr-TR" sz="2800" b="1" dirty="0">
                <a:effectLst/>
                <a:latin typeface="Times New Roman" panose="02020603050405020304" pitchFamily="18" charset="0"/>
                <a:ea typeface="Times New Roman" panose="02020603050405020304" pitchFamily="18" charset="0"/>
              </a:rPr>
              <a:t>9. Çanakkale Gençlik Merkezi’nden Tanıtım Toplantısı</a:t>
            </a:r>
            <a:endParaRPr lang="tr-TR" sz="2800" dirty="0"/>
          </a:p>
        </p:txBody>
      </p:sp>
      <p:sp>
        <p:nvSpPr>
          <p:cNvPr id="3" name="İçerik Yer Tutucusu 2">
            <a:extLst>
              <a:ext uri="{FF2B5EF4-FFF2-40B4-BE49-F238E27FC236}">
                <a16:creationId xmlns:a16="http://schemas.microsoft.com/office/drawing/2014/main" id="{DEB476EA-E4EE-4D38-933B-1E0E626DE87A}"/>
              </a:ext>
            </a:extLst>
          </p:cNvPr>
          <p:cNvSpPr>
            <a:spLocks noGrp="1"/>
          </p:cNvSpPr>
          <p:nvPr>
            <p:ph idx="1"/>
          </p:nvPr>
        </p:nvSpPr>
        <p:spPr>
          <a:xfrm>
            <a:off x="838200" y="1825625"/>
            <a:ext cx="5393361" cy="4351338"/>
          </a:xfrm>
        </p:spPr>
        <p:txBody>
          <a:bodyPr>
            <a:normAutofit lnSpcReduction="10000"/>
          </a:bodyPr>
          <a:lstStyle/>
          <a:p>
            <a:pPr marL="0" indent="0">
              <a:buNone/>
            </a:pPr>
            <a:r>
              <a:rPr lang="tr-TR" sz="2000" dirty="0">
                <a:effectLst/>
                <a:latin typeface="Times New Roman" panose="02020603050405020304" pitchFamily="18" charset="0"/>
                <a:ea typeface="Times New Roman" panose="02020603050405020304" pitchFamily="18" charset="0"/>
              </a:rPr>
              <a:t>Çanakkale Gençlik ve Spor İl Müdürlüğü 8 Kasım Çarşamba günü </a:t>
            </a:r>
            <a:r>
              <a:rPr lang="tr-TR" sz="2000" dirty="0" err="1">
                <a:effectLst/>
                <a:latin typeface="Times New Roman" panose="02020603050405020304" pitchFamily="18" charset="0"/>
                <a:ea typeface="Times New Roman" panose="02020603050405020304" pitchFamily="18" charset="0"/>
              </a:rPr>
              <a:t>Troya</a:t>
            </a:r>
            <a:r>
              <a:rPr lang="tr-TR" sz="2000" dirty="0">
                <a:effectLst/>
                <a:latin typeface="Times New Roman" panose="02020603050405020304" pitchFamily="18" charset="0"/>
                <a:ea typeface="Times New Roman" panose="02020603050405020304" pitchFamily="18" charset="0"/>
              </a:rPr>
              <a:t> Konferans Salonunda, Türkçe ve Yabancı Dil Öğretimi Uygulama ve Araştırma Merkezi (TÖMER) öğrencileri için bir tanıtım toplantısı düzenledi. Toplantıda Türkçe ve Yabancı Dil Öğretimi Uygulama ve Araştırma Merkezi(TÖMER) Müdürü Dr. Öğretim Üyesi Melek Kalın Salı, ve Gençlik Merkezi sorumlusu Hakan Savran hazır bulundular. Öğr. Gör. Kemal Erkol’un simultane tercümanlık katkısı verdiği toplantıda Gençlik Merkezi bünyesinde görev alan eğitmenler, merkezde yürütülen sanatsal, kültürel ve sportif faaliyetler hakkında bilgi verdiler.</a:t>
            </a:r>
          </a:p>
          <a:p>
            <a:pPr marL="0" indent="0">
              <a:buNone/>
            </a:pPr>
            <a:r>
              <a:rPr lang="tr-TR" sz="2000" dirty="0">
                <a:hlinkClick r:id="rId2"/>
              </a:rPr>
              <a:t>https://tomer.comu.edu.tr/arsiv/haberler/canakkale-genclik-merkezinden-comu-tomer-ogrencile-r381.html</a:t>
            </a:r>
            <a:r>
              <a:rPr lang="tr-TR" sz="2000" dirty="0"/>
              <a:t> </a:t>
            </a:r>
          </a:p>
        </p:txBody>
      </p:sp>
      <p:pic>
        <p:nvPicPr>
          <p:cNvPr id="1026" name="Resim 1">
            <a:extLst>
              <a:ext uri="{FF2B5EF4-FFF2-40B4-BE49-F238E27FC236}">
                <a16:creationId xmlns:a16="http://schemas.microsoft.com/office/drawing/2014/main" id="{F65D5343-7E3E-47DD-8ECF-270CF663CF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646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757B519-F91C-445A-9ABB-8771D3887B05}"/>
              </a:ext>
            </a:extLst>
          </p:cNvPr>
          <p:cNvSpPr>
            <a:spLocks noGrp="1"/>
          </p:cNvSpPr>
          <p:nvPr>
            <p:ph type="title"/>
          </p:nvPr>
        </p:nvSpPr>
        <p:spPr>
          <a:xfrm>
            <a:off x="838200" y="365125"/>
            <a:ext cx="5393361" cy="1325563"/>
          </a:xfrm>
        </p:spPr>
        <p:txBody>
          <a:bodyPr>
            <a:noAutofit/>
          </a:bodyPr>
          <a:lstStyle/>
          <a:p>
            <a:r>
              <a:rPr lang="tr-TR" sz="2800" b="1" dirty="0">
                <a:effectLst/>
                <a:latin typeface="Times New Roman" panose="02020603050405020304" pitchFamily="18" charset="0"/>
                <a:ea typeface="Times New Roman" panose="02020603050405020304" pitchFamily="18" charset="0"/>
              </a:rPr>
              <a:t>10. Gençlik Merkezi İşbirliğinde “Kültür Buluşmaları”</a:t>
            </a:r>
            <a:endParaRPr lang="tr-TR" sz="2800" dirty="0"/>
          </a:p>
        </p:txBody>
      </p:sp>
      <p:sp>
        <p:nvSpPr>
          <p:cNvPr id="3" name="İçerik Yer Tutucusu 2">
            <a:extLst>
              <a:ext uri="{FF2B5EF4-FFF2-40B4-BE49-F238E27FC236}">
                <a16:creationId xmlns:a16="http://schemas.microsoft.com/office/drawing/2014/main" id="{DEB476EA-E4EE-4D38-933B-1E0E626DE87A}"/>
              </a:ext>
            </a:extLst>
          </p:cNvPr>
          <p:cNvSpPr>
            <a:spLocks noGrp="1"/>
          </p:cNvSpPr>
          <p:nvPr>
            <p:ph idx="1"/>
          </p:nvPr>
        </p:nvSpPr>
        <p:spPr>
          <a:xfrm>
            <a:off x="838200" y="1825625"/>
            <a:ext cx="5393361" cy="4351338"/>
          </a:xfrm>
        </p:spPr>
        <p:txBody>
          <a:bodyPr>
            <a:normAutofit/>
          </a:bodyPr>
          <a:lstStyle/>
          <a:p>
            <a:pPr marL="0" indent="0">
              <a:buNone/>
            </a:pPr>
            <a:r>
              <a:rPr lang="tr-TR" sz="2000" dirty="0">
                <a:effectLst/>
                <a:latin typeface="Times New Roman" panose="02020603050405020304" pitchFamily="18" charset="0"/>
                <a:ea typeface="Times New Roman" panose="02020603050405020304" pitchFamily="18" charset="0"/>
              </a:rPr>
              <a:t>ÇOMÜ TÖMER’de Türkçe öğrenmekte ola Kazak öğrencilerimiz, Terzioğlu Kampüsü içinde bulunan Mehmet Âkif Ersoy Gençlik Merkezi’nde ülkelerini tanıttı. Kazakistan’ın tarihinin, önemli turistik yerlerinin, yemeklerinin, düğünlerinin, danslarının, geleneksel sporlarının, kıyafetlerinin ve önemli şahsiyetlerinin tanıtıldığı etkinlikte Kazakistan’a özgü “</a:t>
            </a:r>
            <a:r>
              <a:rPr lang="tr-TR" sz="2000" dirty="0" err="1">
                <a:effectLst/>
                <a:latin typeface="Times New Roman" panose="02020603050405020304" pitchFamily="18" charset="0"/>
                <a:ea typeface="Times New Roman" panose="02020603050405020304" pitchFamily="18" charset="0"/>
              </a:rPr>
              <a:t>bavursak</a:t>
            </a:r>
            <a:r>
              <a:rPr lang="tr-TR" sz="2000" dirty="0">
                <a:effectLst/>
                <a:latin typeface="Times New Roman" panose="02020603050405020304" pitchFamily="18" charset="0"/>
                <a:ea typeface="Times New Roman" panose="02020603050405020304" pitchFamily="18" charset="0"/>
              </a:rPr>
              <a:t>” ikram edildi.</a:t>
            </a:r>
          </a:p>
          <a:p>
            <a:pPr marL="0" indent="0">
              <a:buNone/>
            </a:pPr>
            <a:endParaRPr lang="tr-TR" sz="2000" dirty="0">
              <a:effectLst/>
              <a:latin typeface="Times New Roman" panose="02020603050405020304" pitchFamily="18" charset="0"/>
              <a:ea typeface="Times New Roman" panose="02020603050405020304" pitchFamily="18" charset="0"/>
            </a:endParaRPr>
          </a:p>
          <a:p>
            <a:pPr marL="0" indent="0">
              <a:buNone/>
            </a:pPr>
            <a:r>
              <a:rPr lang="tr-TR" sz="2000" dirty="0">
                <a:hlinkClick r:id="rId2"/>
              </a:rPr>
              <a:t>https://tomer.comu.edu.tr/arsiv/haberler/comu-tomer-ve-genclik-merkezi-isbirliginde-kultur--r382.html</a:t>
            </a:r>
            <a:r>
              <a:rPr lang="tr-TR" sz="2000" dirty="0"/>
              <a:t> </a:t>
            </a:r>
          </a:p>
        </p:txBody>
      </p:sp>
      <p:pic>
        <p:nvPicPr>
          <p:cNvPr id="1026" name="Resim 1">
            <a:extLst>
              <a:ext uri="{FF2B5EF4-FFF2-40B4-BE49-F238E27FC236}">
                <a16:creationId xmlns:a16="http://schemas.microsoft.com/office/drawing/2014/main" id="{F65D5343-7E3E-47DD-8ECF-270CF663CF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275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757B519-F91C-445A-9ABB-8771D3887B05}"/>
              </a:ext>
            </a:extLst>
          </p:cNvPr>
          <p:cNvSpPr>
            <a:spLocks noGrp="1"/>
          </p:cNvSpPr>
          <p:nvPr>
            <p:ph type="title"/>
          </p:nvPr>
        </p:nvSpPr>
        <p:spPr>
          <a:xfrm>
            <a:off x="838200" y="365125"/>
            <a:ext cx="5393361" cy="1325563"/>
          </a:xfrm>
        </p:spPr>
        <p:txBody>
          <a:bodyPr>
            <a:noAutofit/>
          </a:bodyPr>
          <a:lstStyle/>
          <a:p>
            <a:r>
              <a:rPr lang="tr-TR" sz="2800" b="1" dirty="0">
                <a:latin typeface="Times New Roman" panose="02020603050405020304" pitchFamily="18" charset="0"/>
                <a:ea typeface="Times New Roman" panose="02020603050405020304" pitchFamily="18" charset="0"/>
              </a:rPr>
              <a:t>11</a:t>
            </a:r>
            <a:r>
              <a:rPr lang="tr-TR" sz="2800" b="1" dirty="0">
                <a:effectLst/>
                <a:latin typeface="Times New Roman" panose="02020603050405020304" pitchFamily="18" charset="0"/>
                <a:ea typeface="Times New Roman" panose="02020603050405020304" pitchFamily="18" charset="0"/>
              </a:rPr>
              <a:t>. Üniversite Birimlerine Ziyaret</a:t>
            </a:r>
            <a:endParaRPr lang="tr-TR" sz="2800" dirty="0"/>
          </a:p>
        </p:txBody>
      </p:sp>
      <p:sp>
        <p:nvSpPr>
          <p:cNvPr id="3" name="İçerik Yer Tutucusu 2">
            <a:extLst>
              <a:ext uri="{FF2B5EF4-FFF2-40B4-BE49-F238E27FC236}">
                <a16:creationId xmlns:a16="http://schemas.microsoft.com/office/drawing/2014/main" id="{DEB476EA-E4EE-4D38-933B-1E0E626DE87A}"/>
              </a:ext>
            </a:extLst>
          </p:cNvPr>
          <p:cNvSpPr>
            <a:spLocks noGrp="1"/>
          </p:cNvSpPr>
          <p:nvPr>
            <p:ph idx="1"/>
          </p:nvPr>
        </p:nvSpPr>
        <p:spPr>
          <a:xfrm>
            <a:off x="838200" y="1825625"/>
            <a:ext cx="5393361" cy="4351338"/>
          </a:xfrm>
        </p:spPr>
        <p:txBody>
          <a:bodyPr>
            <a:normAutofit/>
          </a:bodyPr>
          <a:lstStyle/>
          <a:p>
            <a:pPr marL="0" indent="0">
              <a:buNone/>
            </a:pPr>
            <a:r>
              <a:rPr lang="tr-TR" sz="2000" dirty="0">
                <a:effectLst/>
                <a:latin typeface="Times New Roman" panose="02020603050405020304" pitchFamily="18" charset="0"/>
                <a:ea typeface="Times New Roman" panose="02020603050405020304" pitchFamily="18" charset="0"/>
              </a:rPr>
              <a:t>ÇOMÜ TÖMER öğrencilerine ÇOMÜ Butik, </a:t>
            </a:r>
            <a:r>
              <a:rPr lang="tr-TR" sz="2000" dirty="0" err="1">
                <a:effectLst/>
                <a:latin typeface="Times New Roman" panose="02020603050405020304" pitchFamily="18" charset="0"/>
                <a:ea typeface="Times New Roman" panose="02020603050405020304" pitchFamily="18" charset="0"/>
              </a:rPr>
              <a:t>Fitnes</a:t>
            </a:r>
            <a:r>
              <a:rPr lang="tr-TR" sz="2000" dirty="0">
                <a:effectLst/>
                <a:latin typeface="Times New Roman" panose="02020603050405020304" pitchFamily="18" charset="0"/>
                <a:ea typeface="Times New Roman" panose="02020603050405020304" pitchFamily="18" charset="0"/>
              </a:rPr>
              <a:t> Salonu ve  Spor Salonu tanıtılarak bu birimler hakkında bilgi verildi.</a:t>
            </a:r>
          </a:p>
          <a:p>
            <a:pPr marL="0" indent="0">
              <a:buNone/>
            </a:pPr>
            <a:endParaRPr lang="tr-TR" sz="2000" dirty="0">
              <a:effectLst/>
              <a:latin typeface="Times New Roman" panose="02020603050405020304" pitchFamily="18" charset="0"/>
              <a:ea typeface="Times New Roman" panose="02020603050405020304" pitchFamily="18" charset="0"/>
            </a:endParaRPr>
          </a:p>
          <a:p>
            <a:pPr marL="0" indent="0">
              <a:buNone/>
            </a:pPr>
            <a:r>
              <a:rPr lang="tr-TR" sz="2000" dirty="0">
                <a:hlinkClick r:id="rId2"/>
              </a:rPr>
              <a:t>https://tomer.comu.edu.tr/arsiv/haberler/comu-tomer-ogrencilerinden-universite-birimlerine--r392.html</a:t>
            </a:r>
            <a:r>
              <a:rPr lang="tr-TR" sz="2000" dirty="0"/>
              <a:t> </a:t>
            </a:r>
          </a:p>
        </p:txBody>
      </p:sp>
      <p:pic>
        <p:nvPicPr>
          <p:cNvPr id="1026" name="Resim 1">
            <a:extLst>
              <a:ext uri="{FF2B5EF4-FFF2-40B4-BE49-F238E27FC236}">
                <a16:creationId xmlns:a16="http://schemas.microsoft.com/office/drawing/2014/main" id="{F65D5343-7E3E-47DD-8ECF-270CF663CF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336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757B519-F91C-445A-9ABB-8771D3887B05}"/>
              </a:ext>
            </a:extLst>
          </p:cNvPr>
          <p:cNvSpPr>
            <a:spLocks noGrp="1"/>
          </p:cNvSpPr>
          <p:nvPr>
            <p:ph type="title"/>
          </p:nvPr>
        </p:nvSpPr>
        <p:spPr>
          <a:xfrm>
            <a:off x="838200" y="365125"/>
            <a:ext cx="5393361" cy="1325563"/>
          </a:xfrm>
        </p:spPr>
        <p:txBody>
          <a:bodyPr>
            <a:noAutofit/>
          </a:bodyPr>
          <a:lstStyle/>
          <a:p>
            <a:r>
              <a:rPr lang="tr-TR" sz="2800" b="1" dirty="0">
                <a:latin typeface="Times New Roman" panose="02020603050405020304" pitchFamily="18" charset="0"/>
                <a:ea typeface="Times New Roman" panose="02020603050405020304" pitchFamily="18" charset="0"/>
              </a:rPr>
              <a:t>12</a:t>
            </a:r>
            <a:r>
              <a:rPr lang="tr-TR" sz="2800" b="1" dirty="0">
                <a:effectLst/>
                <a:latin typeface="Times New Roman" panose="02020603050405020304" pitchFamily="18" charset="0"/>
                <a:ea typeface="Times New Roman" panose="02020603050405020304" pitchFamily="18" charset="0"/>
              </a:rPr>
              <a:t>. Gelibolu </a:t>
            </a:r>
            <a:r>
              <a:rPr lang="tr-TR" sz="2800" b="1" dirty="0" err="1">
                <a:effectLst/>
                <a:latin typeface="Times New Roman" panose="02020603050405020304" pitchFamily="18" charset="0"/>
                <a:ea typeface="Times New Roman" panose="02020603050405020304" pitchFamily="18" charset="0"/>
              </a:rPr>
              <a:t>Mevlevihanesinde</a:t>
            </a:r>
            <a:r>
              <a:rPr lang="tr-TR" sz="2800" b="1" dirty="0">
                <a:effectLst/>
                <a:latin typeface="Times New Roman" panose="02020603050405020304" pitchFamily="18" charset="0"/>
                <a:ea typeface="Times New Roman" panose="02020603050405020304" pitchFamily="18" charset="0"/>
              </a:rPr>
              <a:t> </a:t>
            </a:r>
            <a:r>
              <a:rPr lang="tr-TR" sz="2800" b="1" dirty="0" err="1">
                <a:effectLst/>
                <a:latin typeface="Times New Roman" panose="02020603050405020304" pitchFamily="18" charset="0"/>
                <a:ea typeface="Times New Roman" panose="02020603050405020304" pitchFamily="18" charset="0"/>
              </a:rPr>
              <a:t>Şeb</a:t>
            </a:r>
            <a:r>
              <a:rPr lang="tr-TR" sz="2800" b="1" dirty="0">
                <a:effectLst/>
                <a:latin typeface="Times New Roman" panose="02020603050405020304" pitchFamily="18" charset="0"/>
                <a:ea typeface="Times New Roman" panose="02020603050405020304" pitchFamily="18" charset="0"/>
              </a:rPr>
              <a:t>-i Arus Programı</a:t>
            </a:r>
            <a:endParaRPr lang="tr-TR" sz="2800" dirty="0"/>
          </a:p>
        </p:txBody>
      </p:sp>
      <p:sp>
        <p:nvSpPr>
          <p:cNvPr id="3" name="İçerik Yer Tutucusu 2">
            <a:extLst>
              <a:ext uri="{FF2B5EF4-FFF2-40B4-BE49-F238E27FC236}">
                <a16:creationId xmlns:a16="http://schemas.microsoft.com/office/drawing/2014/main" id="{DEB476EA-E4EE-4D38-933B-1E0E626DE87A}"/>
              </a:ext>
            </a:extLst>
          </p:cNvPr>
          <p:cNvSpPr>
            <a:spLocks noGrp="1"/>
          </p:cNvSpPr>
          <p:nvPr>
            <p:ph idx="1"/>
          </p:nvPr>
        </p:nvSpPr>
        <p:spPr>
          <a:xfrm>
            <a:off x="838200" y="1825625"/>
            <a:ext cx="5393361" cy="4351338"/>
          </a:xfrm>
        </p:spPr>
        <p:txBody>
          <a:bodyPr>
            <a:normAutofit/>
          </a:bodyPr>
          <a:lstStyle/>
          <a:p>
            <a:pPr marL="0" indent="0">
              <a:buNone/>
            </a:pPr>
            <a:r>
              <a:rPr lang="tr-TR" sz="2000" dirty="0">
                <a:effectLst/>
                <a:latin typeface="Times New Roman" panose="02020603050405020304" pitchFamily="18" charset="0"/>
                <a:ea typeface="Times New Roman" panose="02020603050405020304" pitchFamily="18" charset="0"/>
              </a:rPr>
              <a:t>TÖMER öğrencilerimiz, Gelibolu </a:t>
            </a:r>
            <a:r>
              <a:rPr lang="tr-TR" sz="2000" dirty="0" err="1">
                <a:effectLst/>
                <a:latin typeface="Times New Roman" panose="02020603050405020304" pitchFamily="18" charset="0"/>
                <a:ea typeface="Times New Roman" panose="02020603050405020304" pitchFamily="18" charset="0"/>
              </a:rPr>
              <a:t>Mevlevihanesinde</a:t>
            </a:r>
            <a:r>
              <a:rPr lang="tr-TR" sz="2000" dirty="0">
                <a:effectLst/>
                <a:latin typeface="Times New Roman" panose="02020603050405020304" pitchFamily="18" charset="0"/>
                <a:ea typeface="Times New Roman" panose="02020603050405020304" pitchFamily="18" charset="0"/>
              </a:rPr>
              <a:t> </a:t>
            </a:r>
            <a:r>
              <a:rPr lang="tr-TR" sz="2000" dirty="0" err="1">
                <a:effectLst/>
                <a:latin typeface="Times New Roman" panose="02020603050405020304" pitchFamily="18" charset="0"/>
                <a:ea typeface="Times New Roman" panose="02020603050405020304" pitchFamily="18" charset="0"/>
              </a:rPr>
              <a:t>Şeb</a:t>
            </a:r>
            <a:r>
              <a:rPr lang="tr-TR" sz="2000" dirty="0">
                <a:effectLst/>
                <a:latin typeface="Times New Roman" panose="02020603050405020304" pitchFamily="18" charset="0"/>
                <a:ea typeface="Times New Roman" panose="02020603050405020304" pitchFamily="18" charset="0"/>
              </a:rPr>
              <a:t>-i Arus programına katıldılar.</a:t>
            </a:r>
          </a:p>
          <a:p>
            <a:pPr marL="0" indent="0">
              <a:buNone/>
            </a:pPr>
            <a:endParaRPr lang="tr-TR" sz="2000" dirty="0">
              <a:effectLst/>
              <a:latin typeface="Times New Roman" panose="02020603050405020304" pitchFamily="18" charset="0"/>
              <a:ea typeface="Times New Roman" panose="02020603050405020304" pitchFamily="18" charset="0"/>
            </a:endParaRPr>
          </a:p>
          <a:p>
            <a:pPr marL="0" indent="0">
              <a:buNone/>
            </a:pPr>
            <a:r>
              <a:rPr lang="tr-TR" sz="2000" dirty="0">
                <a:hlinkClick r:id="rId2"/>
              </a:rPr>
              <a:t>https://tomer.comu.edu.tr/arsiv/haberler/tomer-ogrencilerimiz-gelibolu-mevlevihanesinde-seb-r393.html</a:t>
            </a:r>
            <a:r>
              <a:rPr lang="tr-TR" sz="2000" dirty="0"/>
              <a:t> </a:t>
            </a:r>
          </a:p>
        </p:txBody>
      </p:sp>
      <p:pic>
        <p:nvPicPr>
          <p:cNvPr id="1026" name="Resim 1">
            <a:extLst>
              <a:ext uri="{FF2B5EF4-FFF2-40B4-BE49-F238E27FC236}">
                <a16:creationId xmlns:a16="http://schemas.microsoft.com/office/drawing/2014/main" id="{F65D5343-7E3E-47DD-8ECF-270CF663CF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790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0">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Başlık 3">
            <a:extLst>
              <a:ext uri="{FF2B5EF4-FFF2-40B4-BE49-F238E27FC236}">
                <a16:creationId xmlns:a16="http://schemas.microsoft.com/office/drawing/2014/main" id="{FF298E00-4176-442B-B2C8-6EF32A69365E}"/>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kern="1200" dirty="0">
                <a:solidFill>
                  <a:schemeClr val="tx1"/>
                </a:solidFill>
                <a:latin typeface="+mj-lt"/>
                <a:ea typeface="+mj-ea"/>
                <a:cs typeface="+mj-cs"/>
              </a:rPr>
              <a:t>202</a:t>
            </a:r>
            <a:r>
              <a:rPr lang="tr-TR" kern="1200" dirty="0">
                <a:solidFill>
                  <a:schemeClr val="tx1"/>
                </a:solidFill>
                <a:latin typeface="+mj-lt"/>
                <a:ea typeface="+mj-ea"/>
                <a:cs typeface="+mj-cs"/>
              </a:rPr>
              <a:t>3</a:t>
            </a:r>
            <a:br>
              <a:rPr lang="tr-TR" kern="1200" dirty="0">
                <a:solidFill>
                  <a:schemeClr val="tx1"/>
                </a:solidFill>
                <a:latin typeface="+mj-lt"/>
                <a:ea typeface="+mj-ea"/>
                <a:cs typeface="+mj-cs"/>
              </a:rPr>
            </a:br>
            <a:r>
              <a:rPr lang="tr-TR" kern="1200" dirty="0">
                <a:solidFill>
                  <a:schemeClr val="tx1"/>
                </a:solidFill>
                <a:latin typeface="+mj-lt"/>
                <a:ea typeface="+mj-ea"/>
                <a:cs typeface="+mj-cs"/>
              </a:rPr>
              <a:t>Öğrenci Kulüpleri</a:t>
            </a:r>
            <a:endParaRPr lang="en-US" kern="1200" dirty="0">
              <a:solidFill>
                <a:schemeClr val="tx1"/>
              </a:solidFill>
              <a:latin typeface="+mj-lt"/>
              <a:ea typeface="+mj-ea"/>
              <a:cs typeface="+mj-cs"/>
            </a:endParaRPr>
          </a:p>
        </p:txBody>
      </p:sp>
      <p:sp>
        <p:nvSpPr>
          <p:cNvPr id="15" name="Rectangle 14">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8856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757B519-F91C-445A-9ABB-8771D3887B05}"/>
              </a:ext>
            </a:extLst>
          </p:cNvPr>
          <p:cNvSpPr>
            <a:spLocks noGrp="1"/>
          </p:cNvSpPr>
          <p:nvPr>
            <p:ph type="title"/>
          </p:nvPr>
        </p:nvSpPr>
        <p:spPr>
          <a:xfrm>
            <a:off x="838200" y="365125"/>
            <a:ext cx="5393361" cy="1325563"/>
          </a:xfrm>
        </p:spPr>
        <p:txBody>
          <a:bodyPr>
            <a:noAutofit/>
          </a:bodyPr>
          <a:lstStyle/>
          <a:p>
            <a:r>
              <a:rPr lang="tr-TR" sz="2800" b="1" dirty="0">
                <a:latin typeface="Times New Roman" panose="02020603050405020304" pitchFamily="18" charset="0"/>
                <a:ea typeface="Times New Roman" panose="02020603050405020304" pitchFamily="18" charset="0"/>
              </a:rPr>
              <a:t>1</a:t>
            </a:r>
            <a:r>
              <a:rPr lang="tr-TR" sz="2800" b="1" dirty="0">
                <a:effectLst/>
                <a:latin typeface="Times New Roman" panose="02020603050405020304" pitchFamily="18" charset="0"/>
                <a:ea typeface="Times New Roman" panose="02020603050405020304" pitchFamily="18" charset="0"/>
              </a:rPr>
              <a:t>. Okuma, Yazma ve Konuşma Kulüpleri</a:t>
            </a:r>
            <a:endParaRPr lang="tr-TR" sz="2800" dirty="0"/>
          </a:p>
        </p:txBody>
      </p:sp>
      <p:sp>
        <p:nvSpPr>
          <p:cNvPr id="3" name="İçerik Yer Tutucusu 2">
            <a:extLst>
              <a:ext uri="{FF2B5EF4-FFF2-40B4-BE49-F238E27FC236}">
                <a16:creationId xmlns:a16="http://schemas.microsoft.com/office/drawing/2014/main" id="{DEB476EA-E4EE-4D38-933B-1E0E626DE87A}"/>
              </a:ext>
            </a:extLst>
          </p:cNvPr>
          <p:cNvSpPr>
            <a:spLocks noGrp="1"/>
          </p:cNvSpPr>
          <p:nvPr>
            <p:ph idx="1"/>
          </p:nvPr>
        </p:nvSpPr>
        <p:spPr>
          <a:xfrm>
            <a:off x="838200" y="1825625"/>
            <a:ext cx="5393361" cy="4351338"/>
          </a:xfrm>
        </p:spPr>
        <p:txBody>
          <a:bodyPr>
            <a:normAutofit/>
          </a:bodyPr>
          <a:lstStyle/>
          <a:p>
            <a:pPr marL="0" indent="0">
              <a:buNone/>
            </a:pPr>
            <a:r>
              <a:rPr lang="tr-TR" sz="2000" dirty="0">
                <a:effectLst/>
                <a:latin typeface="Times New Roman" panose="02020603050405020304" pitchFamily="18" charset="0"/>
                <a:ea typeface="Times New Roman" panose="02020603050405020304" pitchFamily="18" charset="0"/>
              </a:rPr>
              <a:t>Üniversitemiz Mehmet Âkif Ersoy Gençlik Merkezi işbirliği ile </a:t>
            </a:r>
            <a:r>
              <a:rPr lang="tr-TR" sz="2000" dirty="0">
                <a:latin typeface="Times New Roman" panose="02020603050405020304" pitchFamily="18" charset="0"/>
                <a:ea typeface="Times New Roman" panose="02020603050405020304" pitchFamily="18" charset="0"/>
              </a:rPr>
              <a:t>2023-2024 Güz dönemi boyunca </a:t>
            </a:r>
            <a:r>
              <a:rPr lang="tr-TR" sz="2000" dirty="0">
                <a:effectLst/>
                <a:latin typeface="Times New Roman" panose="02020603050405020304" pitchFamily="18" charset="0"/>
                <a:ea typeface="Times New Roman" panose="02020603050405020304" pitchFamily="18" charset="0"/>
              </a:rPr>
              <a:t>her hafta düzenli olarak okuma, yazma ve konuşma becerilerine yönelik ek dersler gerçekleştirilmektedir.</a:t>
            </a:r>
          </a:p>
        </p:txBody>
      </p:sp>
      <p:pic>
        <p:nvPicPr>
          <p:cNvPr id="1026" name="Resim 1">
            <a:extLst>
              <a:ext uri="{FF2B5EF4-FFF2-40B4-BE49-F238E27FC236}">
                <a16:creationId xmlns:a16="http://schemas.microsoft.com/office/drawing/2014/main" id="{F65D5343-7E3E-47DD-8ECF-270CF663CF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54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0">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Başlık 3">
            <a:extLst>
              <a:ext uri="{FF2B5EF4-FFF2-40B4-BE49-F238E27FC236}">
                <a16:creationId xmlns:a16="http://schemas.microsoft.com/office/drawing/2014/main" id="{FF298E00-4176-442B-B2C8-6EF32A69365E}"/>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kern="1200" dirty="0">
                <a:solidFill>
                  <a:schemeClr val="tx1"/>
                </a:solidFill>
                <a:latin typeface="+mj-lt"/>
                <a:ea typeface="+mj-ea"/>
                <a:cs typeface="+mj-cs"/>
              </a:rPr>
              <a:t>202</a:t>
            </a:r>
            <a:r>
              <a:rPr lang="tr-TR" kern="1200" dirty="0">
                <a:solidFill>
                  <a:schemeClr val="tx1"/>
                </a:solidFill>
                <a:latin typeface="+mj-lt"/>
                <a:ea typeface="+mj-ea"/>
                <a:cs typeface="+mj-cs"/>
              </a:rPr>
              <a:t>3</a:t>
            </a:r>
            <a:br>
              <a:rPr lang="tr-TR" kern="1200" dirty="0">
                <a:solidFill>
                  <a:schemeClr val="tx1"/>
                </a:solidFill>
                <a:latin typeface="+mj-lt"/>
                <a:ea typeface="+mj-ea"/>
                <a:cs typeface="+mj-cs"/>
              </a:rPr>
            </a:br>
            <a:r>
              <a:rPr lang="tr-TR" kern="1200" dirty="0">
                <a:solidFill>
                  <a:schemeClr val="tx1"/>
                </a:solidFill>
                <a:latin typeface="+mj-lt"/>
                <a:ea typeface="+mj-ea"/>
                <a:cs typeface="+mj-cs"/>
              </a:rPr>
              <a:t>Çalıştay Faaliyetleri</a:t>
            </a:r>
            <a:endParaRPr lang="en-US" kern="1200" dirty="0">
              <a:solidFill>
                <a:schemeClr val="tx1"/>
              </a:solidFill>
              <a:latin typeface="+mj-lt"/>
              <a:ea typeface="+mj-ea"/>
              <a:cs typeface="+mj-cs"/>
            </a:endParaRPr>
          </a:p>
        </p:txBody>
      </p:sp>
      <p:sp>
        <p:nvSpPr>
          <p:cNvPr id="15" name="Rectangle 14">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4237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757B519-F91C-445A-9ABB-8771D3887B05}"/>
              </a:ext>
            </a:extLst>
          </p:cNvPr>
          <p:cNvSpPr>
            <a:spLocks noGrp="1"/>
          </p:cNvSpPr>
          <p:nvPr>
            <p:ph type="title"/>
          </p:nvPr>
        </p:nvSpPr>
        <p:spPr>
          <a:xfrm>
            <a:off x="838200" y="365125"/>
            <a:ext cx="5393361" cy="1325563"/>
          </a:xfrm>
        </p:spPr>
        <p:txBody>
          <a:bodyPr>
            <a:noAutofit/>
          </a:bodyPr>
          <a:lstStyle/>
          <a:p>
            <a:r>
              <a:rPr lang="tr-TR" sz="2800" b="1" dirty="0">
                <a:latin typeface="Times New Roman" panose="02020603050405020304" pitchFamily="18" charset="0"/>
                <a:ea typeface="Times New Roman" panose="02020603050405020304" pitchFamily="18" charset="0"/>
              </a:rPr>
              <a:t>1</a:t>
            </a:r>
            <a:r>
              <a:rPr lang="tr-TR" sz="2800" b="1" dirty="0">
                <a:effectLst/>
                <a:latin typeface="Times New Roman" panose="02020603050405020304" pitchFamily="18" charset="0"/>
                <a:ea typeface="Times New Roman" panose="02020603050405020304" pitchFamily="18" charset="0"/>
              </a:rPr>
              <a:t>. Toprağın Dili Seramik ve Ebru Çalıştayı</a:t>
            </a:r>
            <a:endParaRPr lang="tr-TR" sz="2800" dirty="0"/>
          </a:p>
        </p:txBody>
      </p:sp>
      <p:sp>
        <p:nvSpPr>
          <p:cNvPr id="3" name="İçerik Yer Tutucusu 2">
            <a:extLst>
              <a:ext uri="{FF2B5EF4-FFF2-40B4-BE49-F238E27FC236}">
                <a16:creationId xmlns:a16="http://schemas.microsoft.com/office/drawing/2014/main" id="{DEB476EA-E4EE-4D38-933B-1E0E626DE87A}"/>
              </a:ext>
            </a:extLst>
          </p:cNvPr>
          <p:cNvSpPr>
            <a:spLocks noGrp="1"/>
          </p:cNvSpPr>
          <p:nvPr>
            <p:ph idx="1"/>
          </p:nvPr>
        </p:nvSpPr>
        <p:spPr>
          <a:xfrm>
            <a:off x="838200" y="1825625"/>
            <a:ext cx="5393361" cy="4351338"/>
          </a:xfrm>
        </p:spPr>
        <p:txBody>
          <a:bodyPr>
            <a:normAutofit fontScale="92500" lnSpcReduction="10000"/>
          </a:bodyPr>
          <a:lstStyle/>
          <a:p>
            <a:pPr marL="0" indent="0">
              <a:buNone/>
            </a:pPr>
            <a:r>
              <a:rPr lang="tr-TR" sz="2000" dirty="0">
                <a:effectLst/>
                <a:latin typeface="Times New Roman" panose="02020603050405020304" pitchFamily="18" charset="0"/>
                <a:ea typeface="Times New Roman" panose="02020603050405020304" pitchFamily="18" charset="0"/>
              </a:rPr>
              <a:t>Aşık Veysel’in vefatının 50. yılı olması dolayısıyla Üniversitemiz Türkçe Öğretimi Araştırma ve Uygulama Merkezi (TÖMER), Güzel Sanatlar Fakültesi, Çanakkale Seramikleri Araştırma ve Uygulama Merkezi (ÇASEM) ve El Sanatları Araştırma ve Uygulama Merkezi (ESAM) işbirliği ile Üniversitemiz TÖMER’de Türkçe öğrenen uluslararası öğrencilerimiz, “Toprağın Dili Seramik ve Ebru Çalıştayında”  Aşık Veysel’i andılar.</a:t>
            </a:r>
          </a:p>
          <a:p>
            <a:pPr marL="0" indent="0">
              <a:buNone/>
            </a:pPr>
            <a:r>
              <a:rPr lang="tr-TR" sz="2000" dirty="0">
                <a:effectLst/>
                <a:latin typeface="Times New Roman" panose="02020603050405020304" pitchFamily="18" charset="0"/>
                <a:ea typeface="Times New Roman" panose="02020603050405020304" pitchFamily="18" charset="0"/>
              </a:rPr>
              <a:t>Vefatının 50. yıldönümünde yabancı öğrencilere Aşık Veysel ile birlikte seramik ve ebru sanatımız tanıtılarak uygulama çalışmaları yaptırıldı. Yabancı öğrencilerin, </a:t>
            </a:r>
            <a:r>
              <a:rPr lang="tr-TR" sz="2000" dirty="0" err="1">
                <a:effectLst/>
                <a:latin typeface="Times New Roman" panose="02020603050405020304" pitchFamily="18" charset="0"/>
                <a:ea typeface="Times New Roman" panose="02020603050405020304" pitchFamily="18" charset="0"/>
              </a:rPr>
              <a:t>Çalıştay’da</a:t>
            </a:r>
            <a:r>
              <a:rPr lang="tr-TR" sz="2000" dirty="0">
                <a:effectLst/>
                <a:latin typeface="Times New Roman" panose="02020603050405020304" pitchFamily="18" charset="0"/>
                <a:ea typeface="Times New Roman" panose="02020603050405020304" pitchFamily="18" charset="0"/>
              </a:rPr>
              <a:t> hem ebru sanatıyla tanışmaları hem de seramik objeler üzerine Aşık Veysel’in şiir örneklerini işlemeleri sağlandı.</a:t>
            </a:r>
          </a:p>
          <a:p>
            <a:pPr marL="0" indent="0">
              <a:buNone/>
            </a:pPr>
            <a:r>
              <a:rPr lang="tr-TR" sz="2000" dirty="0">
                <a:hlinkClick r:id="rId2"/>
              </a:rPr>
              <a:t>https://tomer.comu.edu.tr/arsiv/haberler/topragin-dili-seramik-ve-ebru-calistayi-gerceklest-r394.html</a:t>
            </a:r>
            <a:r>
              <a:rPr lang="tr-TR" sz="2000" dirty="0"/>
              <a:t> </a:t>
            </a:r>
          </a:p>
        </p:txBody>
      </p:sp>
      <p:pic>
        <p:nvPicPr>
          <p:cNvPr id="1026" name="Resim 1">
            <a:extLst>
              <a:ext uri="{FF2B5EF4-FFF2-40B4-BE49-F238E27FC236}">
                <a16:creationId xmlns:a16="http://schemas.microsoft.com/office/drawing/2014/main" id="{F65D5343-7E3E-47DD-8ECF-270CF663CF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937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FF298E00-4176-442B-B2C8-6EF32A69365E}"/>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kern="1200" dirty="0">
                <a:solidFill>
                  <a:schemeClr val="tx1"/>
                </a:solidFill>
                <a:latin typeface="+mj-lt"/>
                <a:ea typeface="+mj-ea"/>
                <a:cs typeface="+mj-cs"/>
              </a:rPr>
              <a:t>202</a:t>
            </a:r>
            <a:r>
              <a:rPr lang="tr-TR" kern="1200" dirty="0">
                <a:solidFill>
                  <a:schemeClr val="tx1"/>
                </a:solidFill>
                <a:latin typeface="+mj-lt"/>
                <a:ea typeface="+mj-ea"/>
                <a:cs typeface="+mj-cs"/>
              </a:rPr>
              <a:t>3</a:t>
            </a:r>
            <a:br>
              <a:rPr lang="tr-TR" kern="1200" dirty="0">
                <a:solidFill>
                  <a:schemeClr val="tx1"/>
                </a:solidFill>
                <a:latin typeface="+mj-lt"/>
                <a:ea typeface="+mj-ea"/>
                <a:cs typeface="+mj-cs"/>
              </a:rPr>
            </a:br>
            <a:r>
              <a:rPr lang="tr-TR" kern="1200" dirty="0">
                <a:solidFill>
                  <a:schemeClr val="tx1"/>
                </a:solidFill>
                <a:latin typeface="+mj-lt"/>
                <a:ea typeface="+mj-ea"/>
                <a:cs typeface="+mj-cs"/>
              </a:rPr>
              <a:t>Konferans Faaliyetleri</a:t>
            </a:r>
            <a:endParaRPr lang="en-US" kern="1200" dirty="0">
              <a:solidFill>
                <a:schemeClr val="tx1"/>
              </a:solidFill>
              <a:latin typeface="+mj-lt"/>
              <a:ea typeface="+mj-ea"/>
              <a:cs typeface="+mj-cs"/>
            </a:endParaRPr>
          </a:p>
        </p:txBody>
      </p:sp>
    </p:spTree>
    <p:extLst>
      <p:ext uri="{BB962C8B-B14F-4D97-AF65-F5344CB8AC3E}">
        <p14:creationId xmlns:p14="http://schemas.microsoft.com/office/powerpoint/2010/main" val="10532208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EF142CF-EA3C-49D4-821F-335838995EB3}"/>
              </a:ext>
            </a:extLst>
          </p:cNvPr>
          <p:cNvSpPr>
            <a:spLocks noGrp="1"/>
          </p:cNvSpPr>
          <p:nvPr>
            <p:ph type="title"/>
          </p:nvPr>
        </p:nvSpPr>
        <p:spPr>
          <a:xfrm>
            <a:off x="808638" y="386930"/>
            <a:ext cx="9236700" cy="1188950"/>
          </a:xfrm>
        </p:spPr>
        <p:txBody>
          <a:bodyPr vert="horz" lIns="91440" tIns="45720" rIns="91440" bIns="45720" rtlCol="0" anchor="b">
            <a:normAutofit/>
          </a:bodyPr>
          <a:lstStyle/>
          <a:p>
            <a:r>
              <a:rPr lang="en-US" sz="3800" b="0" i="0" kern="1200" dirty="0" err="1">
                <a:solidFill>
                  <a:schemeClr val="tx1"/>
                </a:solidFill>
                <a:effectLst/>
                <a:latin typeface="+mj-lt"/>
                <a:ea typeface="+mj-ea"/>
                <a:cs typeface="+mj-cs"/>
              </a:rPr>
              <a:t>Türkçe</a:t>
            </a:r>
            <a:r>
              <a:rPr lang="en-US" sz="3800" b="0" i="0" kern="1200" dirty="0">
                <a:solidFill>
                  <a:schemeClr val="tx1"/>
                </a:solidFill>
                <a:effectLst/>
                <a:latin typeface="+mj-lt"/>
                <a:ea typeface="+mj-ea"/>
                <a:cs typeface="+mj-cs"/>
              </a:rPr>
              <a:t> </a:t>
            </a:r>
            <a:r>
              <a:rPr lang="en-US" sz="3800" b="0" i="0" kern="1200" dirty="0" err="1">
                <a:solidFill>
                  <a:schemeClr val="tx1"/>
                </a:solidFill>
                <a:effectLst/>
                <a:latin typeface="+mj-lt"/>
                <a:ea typeface="+mj-ea"/>
                <a:cs typeface="+mj-cs"/>
              </a:rPr>
              <a:t>ile</a:t>
            </a:r>
            <a:r>
              <a:rPr lang="en-US" sz="3800" b="0" i="0" kern="1200" dirty="0">
                <a:solidFill>
                  <a:schemeClr val="tx1"/>
                </a:solidFill>
                <a:effectLst/>
                <a:latin typeface="+mj-lt"/>
                <a:ea typeface="+mj-ea"/>
                <a:cs typeface="+mj-cs"/>
              </a:rPr>
              <a:t> </a:t>
            </a:r>
            <a:r>
              <a:rPr lang="en-US" sz="3800" b="0" i="0" kern="1200" dirty="0" err="1">
                <a:solidFill>
                  <a:schemeClr val="tx1"/>
                </a:solidFill>
                <a:effectLst/>
                <a:latin typeface="+mj-lt"/>
                <a:ea typeface="+mj-ea"/>
                <a:cs typeface="+mj-cs"/>
              </a:rPr>
              <a:t>Engelleri</a:t>
            </a:r>
            <a:r>
              <a:rPr lang="en-US" sz="3800" b="0" i="0" kern="1200" dirty="0">
                <a:solidFill>
                  <a:schemeClr val="tx1"/>
                </a:solidFill>
                <a:effectLst/>
                <a:latin typeface="+mj-lt"/>
                <a:ea typeface="+mj-ea"/>
                <a:cs typeface="+mj-cs"/>
              </a:rPr>
              <a:t> </a:t>
            </a:r>
            <a:r>
              <a:rPr lang="en-US" sz="3800" b="0" i="0" kern="1200" dirty="0" err="1">
                <a:solidFill>
                  <a:schemeClr val="tx1"/>
                </a:solidFill>
                <a:effectLst/>
                <a:latin typeface="+mj-lt"/>
                <a:ea typeface="+mj-ea"/>
                <a:cs typeface="+mj-cs"/>
              </a:rPr>
              <a:t>Aşmak</a:t>
            </a:r>
            <a:r>
              <a:rPr lang="en-US" sz="3800" b="0" i="0" kern="1200" dirty="0">
                <a:solidFill>
                  <a:schemeClr val="tx1"/>
                </a:solidFill>
                <a:effectLst/>
                <a:latin typeface="+mj-lt"/>
                <a:ea typeface="+mj-ea"/>
                <a:cs typeface="+mj-cs"/>
              </a:rPr>
              <a:t> </a:t>
            </a:r>
            <a:r>
              <a:rPr lang="en-US" sz="3800" b="0" i="0" kern="1200" dirty="0" err="1">
                <a:solidFill>
                  <a:schemeClr val="tx1"/>
                </a:solidFill>
                <a:effectLst/>
                <a:latin typeface="+mj-lt"/>
                <a:ea typeface="+mj-ea"/>
                <a:cs typeface="+mj-cs"/>
              </a:rPr>
              <a:t>Konulu</a:t>
            </a:r>
            <a:r>
              <a:rPr lang="en-US" sz="3800" b="0" i="0" kern="1200" dirty="0">
                <a:solidFill>
                  <a:schemeClr val="tx1"/>
                </a:solidFill>
                <a:effectLst/>
                <a:latin typeface="+mj-lt"/>
                <a:ea typeface="+mj-ea"/>
                <a:cs typeface="+mj-cs"/>
              </a:rPr>
              <a:t> </a:t>
            </a:r>
            <a:r>
              <a:rPr lang="en-US" sz="3800" b="0" i="0" kern="1200" dirty="0" err="1">
                <a:solidFill>
                  <a:schemeClr val="tx1"/>
                </a:solidFill>
                <a:effectLst/>
                <a:latin typeface="+mj-lt"/>
                <a:ea typeface="+mj-ea"/>
                <a:cs typeface="+mj-cs"/>
              </a:rPr>
              <a:t>Çevrimiçi</a:t>
            </a:r>
            <a:r>
              <a:rPr lang="en-US" sz="3800" b="0" i="0" kern="1200" dirty="0">
                <a:solidFill>
                  <a:schemeClr val="tx1"/>
                </a:solidFill>
                <a:effectLst/>
                <a:latin typeface="+mj-lt"/>
                <a:ea typeface="+mj-ea"/>
                <a:cs typeface="+mj-cs"/>
              </a:rPr>
              <a:t> </a:t>
            </a:r>
            <a:r>
              <a:rPr lang="tr-TR" sz="3800" b="0" i="0" kern="1200" dirty="0">
                <a:solidFill>
                  <a:schemeClr val="tx1"/>
                </a:solidFill>
                <a:effectLst/>
                <a:latin typeface="+mj-lt"/>
                <a:ea typeface="+mj-ea"/>
                <a:cs typeface="+mj-cs"/>
              </a:rPr>
              <a:t>K</a:t>
            </a:r>
            <a:r>
              <a:rPr lang="en-US" sz="3800" b="0" i="0" kern="1200" dirty="0" err="1">
                <a:solidFill>
                  <a:schemeClr val="tx1"/>
                </a:solidFill>
                <a:effectLst/>
                <a:latin typeface="+mj-lt"/>
                <a:ea typeface="+mj-ea"/>
                <a:cs typeface="+mj-cs"/>
              </a:rPr>
              <a:t>onferans</a:t>
            </a:r>
            <a:endParaRPr lang="en-US" sz="3800" kern="1200" dirty="0">
              <a:solidFill>
                <a:schemeClr val="tx1"/>
              </a:solidFill>
              <a:latin typeface="+mj-lt"/>
              <a:ea typeface="+mj-ea"/>
              <a:cs typeface="+mj-cs"/>
            </a:endParaRPr>
          </a:p>
        </p:txBody>
      </p:sp>
      <p:graphicFrame>
        <p:nvGraphicFramePr>
          <p:cNvPr id="5" name="Metin kutusu 2">
            <a:extLst>
              <a:ext uri="{FF2B5EF4-FFF2-40B4-BE49-F238E27FC236}">
                <a16:creationId xmlns:a16="http://schemas.microsoft.com/office/drawing/2014/main" id="{955063EB-12B3-4F57-958B-9AF57813DE33}"/>
              </a:ext>
            </a:extLst>
          </p:cNvPr>
          <p:cNvGraphicFramePr/>
          <p:nvPr/>
        </p:nvGraphicFramePr>
        <p:xfrm>
          <a:off x="825264" y="2598710"/>
          <a:ext cx="10039472" cy="3438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9725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E9326618-A73B-4E62-870D-DEBC81DCBA0D}"/>
              </a:ext>
            </a:extLst>
          </p:cNvPr>
          <p:cNvSpPr>
            <a:spLocks noGrp="1"/>
          </p:cNvSpPr>
          <p:nvPr>
            <p:ph type="title"/>
          </p:nvPr>
        </p:nvSpPr>
        <p:spPr>
          <a:xfrm>
            <a:off x="635000" y="640823"/>
            <a:ext cx="3418659" cy="5583148"/>
          </a:xfrm>
        </p:spPr>
        <p:txBody>
          <a:bodyPr anchor="ctr">
            <a:normAutofit/>
          </a:bodyPr>
          <a:lstStyle/>
          <a:p>
            <a:r>
              <a:rPr lang="tr-TR" sz="5400"/>
              <a:t>YÖNETİM KURULU	</a:t>
            </a:r>
          </a:p>
        </p:txBody>
      </p:sp>
      <p:sp>
        <p:nvSpPr>
          <p:cNvPr id="23"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İçerik Yer Tutucusu 2">
            <a:extLst>
              <a:ext uri="{FF2B5EF4-FFF2-40B4-BE49-F238E27FC236}">
                <a16:creationId xmlns:a16="http://schemas.microsoft.com/office/drawing/2014/main" id="{502D04B4-8BA6-42C2-AC9A-27E7E032BCEF}"/>
              </a:ext>
            </a:extLst>
          </p:cNvPr>
          <p:cNvGraphicFramePr>
            <a:graphicFrameLocks noGrp="1"/>
          </p:cNvGraphicFramePr>
          <p:nvPr>
            <p:ph idx="1"/>
            <p:extLst>
              <p:ext uri="{D42A27DB-BD31-4B8C-83A1-F6EECF244321}">
                <p14:modId xmlns:p14="http://schemas.microsoft.com/office/powerpoint/2010/main" val="1924430812"/>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06263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EF142CF-EA3C-49D4-821F-335838995EB3}"/>
              </a:ext>
            </a:extLst>
          </p:cNvPr>
          <p:cNvSpPr>
            <a:spLocks noGrp="1"/>
          </p:cNvSpPr>
          <p:nvPr>
            <p:ph type="title"/>
          </p:nvPr>
        </p:nvSpPr>
        <p:spPr>
          <a:xfrm>
            <a:off x="808638" y="386930"/>
            <a:ext cx="9236700" cy="1188950"/>
          </a:xfrm>
        </p:spPr>
        <p:txBody>
          <a:bodyPr vert="horz" lIns="91440" tIns="45720" rIns="91440" bIns="45720" rtlCol="0" anchor="b">
            <a:normAutofit/>
          </a:bodyPr>
          <a:lstStyle/>
          <a:p>
            <a:r>
              <a:rPr lang="en-US" sz="3800" b="0" i="0" kern="1200" dirty="0" err="1">
                <a:solidFill>
                  <a:schemeClr val="tx1"/>
                </a:solidFill>
                <a:effectLst/>
                <a:latin typeface="+mj-lt"/>
                <a:ea typeface="+mj-ea"/>
                <a:cs typeface="+mj-cs"/>
              </a:rPr>
              <a:t>Konferans</a:t>
            </a:r>
            <a:r>
              <a:rPr lang="en-US" sz="3800" b="0" i="0" kern="1200" dirty="0">
                <a:solidFill>
                  <a:schemeClr val="tx1"/>
                </a:solidFill>
                <a:effectLst/>
                <a:latin typeface="+mj-lt"/>
                <a:ea typeface="+mj-ea"/>
                <a:cs typeface="+mj-cs"/>
              </a:rPr>
              <a:t> "</a:t>
            </a:r>
            <a:r>
              <a:rPr lang="en-US" sz="3800" b="0" i="0" kern="1200" dirty="0" err="1">
                <a:solidFill>
                  <a:schemeClr val="tx1"/>
                </a:solidFill>
                <a:effectLst/>
                <a:latin typeface="+mj-lt"/>
                <a:ea typeface="+mj-ea"/>
                <a:cs typeface="+mj-cs"/>
              </a:rPr>
              <a:t>Yabancılara</a:t>
            </a:r>
            <a:r>
              <a:rPr lang="en-US" sz="3800" b="0" i="0" kern="1200" dirty="0">
                <a:solidFill>
                  <a:schemeClr val="tx1"/>
                </a:solidFill>
                <a:effectLst/>
                <a:latin typeface="+mj-lt"/>
                <a:ea typeface="+mj-ea"/>
                <a:cs typeface="+mj-cs"/>
              </a:rPr>
              <a:t> </a:t>
            </a:r>
            <a:r>
              <a:rPr lang="en-US" sz="3800" b="0" i="0" kern="1200" dirty="0" err="1">
                <a:solidFill>
                  <a:schemeClr val="tx1"/>
                </a:solidFill>
                <a:effectLst/>
                <a:latin typeface="+mj-lt"/>
                <a:ea typeface="+mj-ea"/>
                <a:cs typeface="+mj-cs"/>
              </a:rPr>
              <a:t>Türkçe</a:t>
            </a:r>
            <a:r>
              <a:rPr lang="en-US" sz="3800" b="0" i="0" kern="1200" dirty="0">
                <a:solidFill>
                  <a:schemeClr val="tx1"/>
                </a:solidFill>
                <a:effectLst/>
                <a:latin typeface="+mj-lt"/>
                <a:ea typeface="+mj-ea"/>
                <a:cs typeface="+mj-cs"/>
              </a:rPr>
              <a:t> </a:t>
            </a:r>
            <a:r>
              <a:rPr lang="en-US" sz="3800" b="0" i="0" kern="1200" dirty="0" err="1">
                <a:solidFill>
                  <a:schemeClr val="tx1"/>
                </a:solidFill>
                <a:effectLst/>
                <a:latin typeface="+mj-lt"/>
                <a:ea typeface="+mj-ea"/>
                <a:cs typeface="+mj-cs"/>
              </a:rPr>
              <a:t>Öğretiminde</a:t>
            </a:r>
            <a:r>
              <a:rPr lang="en-US" sz="3800" b="0" i="0" kern="1200" dirty="0">
                <a:solidFill>
                  <a:schemeClr val="tx1"/>
                </a:solidFill>
                <a:effectLst/>
                <a:latin typeface="+mj-lt"/>
                <a:ea typeface="+mj-ea"/>
                <a:cs typeface="+mj-cs"/>
              </a:rPr>
              <a:t> </a:t>
            </a:r>
            <a:r>
              <a:rPr lang="en-US" sz="3800" b="0" i="0" kern="1200" dirty="0" err="1">
                <a:solidFill>
                  <a:schemeClr val="tx1"/>
                </a:solidFill>
                <a:effectLst/>
                <a:latin typeface="+mj-lt"/>
                <a:ea typeface="+mj-ea"/>
                <a:cs typeface="+mj-cs"/>
              </a:rPr>
              <a:t>Güncel</a:t>
            </a:r>
            <a:r>
              <a:rPr lang="en-US" sz="3800" b="0" i="0" kern="1200" dirty="0">
                <a:solidFill>
                  <a:schemeClr val="tx1"/>
                </a:solidFill>
                <a:effectLst/>
                <a:latin typeface="+mj-lt"/>
                <a:ea typeface="+mj-ea"/>
                <a:cs typeface="+mj-cs"/>
              </a:rPr>
              <a:t> </a:t>
            </a:r>
            <a:r>
              <a:rPr lang="en-US" sz="3800" b="0" i="0" kern="1200" dirty="0" err="1">
                <a:solidFill>
                  <a:schemeClr val="tx1"/>
                </a:solidFill>
                <a:effectLst/>
                <a:latin typeface="+mj-lt"/>
                <a:ea typeface="+mj-ea"/>
                <a:cs typeface="+mj-cs"/>
              </a:rPr>
              <a:t>Gelişmeler</a:t>
            </a:r>
            <a:r>
              <a:rPr lang="en-US" sz="3800" b="0" i="0" kern="1200" dirty="0">
                <a:solidFill>
                  <a:schemeClr val="tx1"/>
                </a:solidFill>
                <a:effectLst/>
                <a:latin typeface="+mj-lt"/>
                <a:ea typeface="+mj-ea"/>
                <a:cs typeface="+mj-cs"/>
              </a:rPr>
              <a:t>"</a:t>
            </a:r>
            <a:endParaRPr lang="en-US" sz="3800" kern="1200" dirty="0">
              <a:solidFill>
                <a:schemeClr val="tx1"/>
              </a:solidFill>
              <a:latin typeface="+mj-lt"/>
              <a:ea typeface="+mj-ea"/>
              <a:cs typeface="+mj-cs"/>
            </a:endParaRPr>
          </a:p>
        </p:txBody>
      </p:sp>
      <p:graphicFrame>
        <p:nvGraphicFramePr>
          <p:cNvPr id="5" name="Metin kutusu 2">
            <a:extLst>
              <a:ext uri="{FF2B5EF4-FFF2-40B4-BE49-F238E27FC236}">
                <a16:creationId xmlns:a16="http://schemas.microsoft.com/office/drawing/2014/main" id="{955063EB-12B3-4F57-958B-9AF57813DE33}"/>
              </a:ext>
            </a:extLst>
          </p:cNvPr>
          <p:cNvGraphicFramePr/>
          <p:nvPr>
            <p:extLst>
              <p:ext uri="{D42A27DB-BD31-4B8C-83A1-F6EECF244321}">
                <p14:modId xmlns:p14="http://schemas.microsoft.com/office/powerpoint/2010/main" val="3565995661"/>
              </p:ext>
            </p:extLst>
          </p:nvPr>
        </p:nvGraphicFramePr>
        <p:xfrm>
          <a:off x="825264" y="2598710"/>
          <a:ext cx="10039472" cy="3438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0601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15">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FE867C8E-66F5-4B19-A199-BDCF6F9FF123}"/>
              </a:ext>
            </a:extLst>
          </p:cNvPr>
          <p:cNvSpPr>
            <a:spLocks noGrp="1"/>
          </p:cNvSpPr>
          <p:nvPr>
            <p:ph type="title"/>
          </p:nvPr>
        </p:nvSpPr>
        <p:spPr>
          <a:xfrm>
            <a:off x="635000" y="640823"/>
            <a:ext cx="3418659" cy="5583148"/>
          </a:xfrm>
        </p:spPr>
        <p:txBody>
          <a:bodyPr anchor="ctr">
            <a:normAutofit/>
          </a:bodyPr>
          <a:lstStyle/>
          <a:p>
            <a:r>
              <a:rPr lang="tr-TR" sz="5400" dirty="0"/>
              <a:t>AKADEMİK VE İDARİ KADRO</a:t>
            </a:r>
          </a:p>
        </p:txBody>
      </p:sp>
      <p:sp>
        <p:nvSpPr>
          <p:cNvPr id="33"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4" name="İçerik Yer Tutucusu 2">
            <a:extLst>
              <a:ext uri="{FF2B5EF4-FFF2-40B4-BE49-F238E27FC236}">
                <a16:creationId xmlns:a16="http://schemas.microsoft.com/office/drawing/2014/main" id="{7E76C336-EBC5-4294-9481-406AA63D39D2}"/>
              </a:ext>
            </a:extLst>
          </p:cNvPr>
          <p:cNvGraphicFramePr>
            <a:graphicFrameLocks noGrp="1"/>
          </p:cNvGraphicFramePr>
          <p:nvPr>
            <p:ph idx="1"/>
            <p:extLst>
              <p:ext uri="{D42A27DB-BD31-4B8C-83A1-F6EECF244321}">
                <p14:modId xmlns:p14="http://schemas.microsoft.com/office/powerpoint/2010/main" val="200138978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1753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529E97A-97C3-40EA-8A04-5C02398D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Başlık 1">
            <a:extLst>
              <a:ext uri="{FF2B5EF4-FFF2-40B4-BE49-F238E27FC236}">
                <a16:creationId xmlns:a16="http://schemas.microsoft.com/office/drawing/2014/main" id="{5E83AE5E-C96B-48BC-BDBD-2880F47F4330}"/>
              </a:ext>
            </a:extLst>
          </p:cNvPr>
          <p:cNvSpPr>
            <a:spLocks noGrp="1"/>
          </p:cNvSpPr>
          <p:nvPr>
            <p:ph type="title"/>
          </p:nvPr>
        </p:nvSpPr>
        <p:spPr>
          <a:xfrm>
            <a:off x="630936" y="630936"/>
            <a:ext cx="3599688" cy="1463040"/>
          </a:xfrm>
        </p:spPr>
        <p:txBody>
          <a:bodyPr vert="horz" lIns="91440" tIns="45720" rIns="91440" bIns="45720" rtlCol="0" anchor="ctr">
            <a:normAutofit/>
          </a:bodyPr>
          <a:lstStyle/>
          <a:p>
            <a:pPr algn="r"/>
            <a:r>
              <a:rPr lang="en-US" sz="4800" kern="1200" dirty="0">
                <a:solidFill>
                  <a:srgbClr val="FFFFFF"/>
                </a:solidFill>
                <a:latin typeface="+mj-lt"/>
                <a:ea typeface="+mj-ea"/>
                <a:cs typeface="+mj-cs"/>
              </a:rPr>
              <a:t>202</a:t>
            </a:r>
            <a:r>
              <a:rPr lang="tr-TR" sz="4800" kern="1200" dirty="0">
                <a:solidFill>
                  <a:srgbClr val="FFFFFF"/>
                </a:solidFill>
                <a:latin typeface="+mj-lt"/>
                <a:ea typeface="+mj-ea"/>
                <a:cs typeface="+mj-cs"/>
              </a:rPr>
              <a:t>3</a:t>
            </a:r>
            <a:endParaRPr lang="en-US" sz="4800" kern="1200" dirty="0">
              <a:solidFill>
                <a:srgbClr val="FFFFFF"/>
              </a:solidFill>
              <a:latin typeface="+mj-lt"/>
              <a:ea typeface="+mj-ea"/>
              <a:cs typeface="+mj-cs"/>
            </a:endParaRPr>
          </a:p>
        </p:txBody>
      </p:sp>
      <p:sp>
        <p:nvSpPr>
          <p:cNvPr id="15" name="sketch line">
            <a:extLst>
              <a:ext uri="{FF2B5EF4-FFF2-40B4-BE49-F238E27FC236}">
                <a16:creationId xmlns:a16="http://schemas.microsoft.com/office/drawing/2014/main" id="{59FA8C2E-A5A7-4490-927A-7CD58343ED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353312"/>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etin kutusu 5">
            <a:extLst>
              <a:ext uri="{FF2B5EF4-FFF2-40B4-BE49-F238E27FC236}">
                <a16:creationId xmlns:a16="http://schemas.microsoft.com/office/drawing/2014/main" id="{AB0C2B53-20F5-4B75-AF3F-27D4FB99F825}"/>
              </a:ext>
            </a:extLst>
          </p:cNvPr>
          <p:cNvSpPr txBox="1"/>
          <p:nvPr/>
        </p:nvSpPr>
        <p:spPr>
          <a:xfrm>
            <a:off x="4474462" y="630936"/>
            <a:ext cx="7074409" cy="1463040"/>
          </a:xfrm>
          <a:prstGeom prst="rect">
            <a:avLst/>
          </a:prstGeom>
        </p:spPr>
        <p:txBody>
          <a:bodyPr vert="horz" lIns="91440" tIns="45720" rIns="91440" bIns="45720" rtlCol="0" anchor="ctr">
            <a:normAutofit/>
          </a:bodyPr>
          <a:lstStyle/>
          <a:p>
            <a:pPr>
              <a:lnSpc>
                <a:spcPct val="90000"/>
              </a:lnSpc>
              <a:spcAft>
                <a:spcPts val="600"/>
              </a:spcAft>
            </a:pPr>
            <a:r>
              <a:rPr lang="en-US" sz="2200" dirty="0" err="1">
                <a:solidFill>
                  <a:srgbClr val="FFFFFF"/>
                </a:solidFill>
              </a:rPr>
              <a:t>Gelir</a:t>
            </a:r>
            <a:r>
              <a:rPr lang="tr-TR" sz="2200" dirty="0">
                <a:solidFill>
                  <a:srgbClr val="FFFFFF"/>
                </a:solidFill>
              </a:rPr>
              <a:t>: 1.050.760 TL</a:t>
            </a:r>
          </a:p>
        </p:txBody>
      </p:sp>
      <p:graphicFrame>
        <p:nvGraphicFramePr>
          <p:cNvPr id="5" name="Tablo 5">
            <a:extLst>
              <a:ext uri="{FF2B5EF4-FFF2-40B4-BE49-F238E27FC236}">
                <a16:creationId xmlns:a16="http://schemas.microsoft.com/office/drawing/2014/main" id="{A1529E6D-D7A7-45DF-A34A-52E581DC758B}"/>
              </a:ext>
            </a:extLst>
          </p:cNvPr>
          <p:cNvGraphicFramePr>
            <a:graphicFrameLocks noGrp="1"/>
          </p:cNvGraphicFramePr>
          <p:nvPr>
            <p:ph idx="1"/>
            <p:extLst>
              <p:ext uri="{D42A27DB-BD31-4B8C-83A1-F6EECF244321}">
                <p14:modId xmlns:p14="http://schemas.microsoft.com/office/powerpoint/2010/main" val="625405485"/>
              </p:ext>
            </p:extLst>
          </p:nvPr>
        </p:nvGraphicFramePr>
        <p:xfrm>
          <a:off x="630936" y="3143595"/>
          <a:ext cx="10917938" cy="2968560"/>
        </p:xfrm>
        <a:graphic>
          <a:graphicData uri="http://schemas.openxmlformats.org/drawingml/2006/table">
            <a:tbl>
              <a:tblPr firstRow="1" bandRow="1">
                <a:tableStyleId>{21E4AEA4-8DFA-4A89-87EB-49C32662AFE0}</a:tableStyleId>
              </a:tblPr>
              <a:tblGrid>
                <a:gridCol w="5433232">
                  <a:extLst>
                    <a:ext uri="{9D8B030D-6E8A-4147-A177-3AD203B41FA5}">
                      <a16:colId xmlns:a16="http://schemas.microsoft.com/office/drawing/2014/main" val="3722432004"/>
                    </a:ext>
                  </a:extLst>
                </a:gridCol>
                <a:gridCol w="1847299">
                  <a:extLst>
                    <a:ext uri="{9D8B030D-6E8A-4147-A177-3AD203B41FA5}">
                      <a16:colId xmlns:a16="http://schemas.microsoft.com/office/drawing/2014/main" val="2287397609"/>
                    </a:ext>
                  </a:extLst>
                </a:gridCol>
                <a:gridCol w="2353449">
                  <a:extLst>
                    <a:ext uri="{9D8B030D-6E8A-4147-A177-3AD203B41FA5}">
                      <a16:colId xmlns:a16="http://schemas.microsoft.com/office/drawing/2014/main" val="3350403276"/>
                    </a:ext>
                  </a:extLst>
                </a:gridCol>
                <a:gridCol w="1283958">
                  <a:extLst>
                    <a:ext uri="{9D8B030D-6E8A-4147-A177-3AD203B41FA5}">
                      <a16:colId xmlns:a16="http://schemas.microsoft.com/office/drawing/2014/main" val="141383627"/>
                    </a:ext>
                  </a:extLst>
                </a:gridCol>
              </a:tblGrid>
              <a:tr h="586980">
                <a:tc>
                  <a:txBody>
                    <a:bodyPr/>
                    <a:lstStyle/>
                    <a:p>
                      <a:pPr algn="ctr"/>
                      <a:r>
                        <a:rPr lang="tr-TR" sz="1800" b="1" cap="none" spc="0" dirty="0">
                          <a:solidFill>
                            <a:schemeClr val="tx1"/>
                          </a:solidFill>
                        </a:rPr>
                        <a:t>Kurs/Program Adı</a:t>
                      </a:r>
                    </a:p>
                  </a:txBody>
                  <a:tcPr marL="0" marR="82356" marT="36000" marB="36000" anchor="ctr"/>
                </a:tc>
                <a:tc>
                  <a:txBody>
                    <a:bodyPr/>
                    <a:lstStyle/>
                    <a:p>
                      <a:pPr algn="ctr"/>
                      <a:r>
                        <a:rPr lang="tr-TR" sz="1800" b="1" cap="none" spc="0">
                          <a:solidFill>
                            <a:schemeClr val="tx1"/>
                          </a:solidFill>
                        </a:rPr>
                        <a:t>Öğrenci Sayısı</a:t>
                      </a:r>
                    </a:p>
                  </a:txBody>
                  <a:tcPr marL="0" marR="82356" marT="36000" marB="36000" anchor="ctr"/>
                </a:tc>
                <a:tc>
                  <a:txBody>
                    <a:bodyPr/>
                    <a:lstStyle/>
                    <a:p>
                      <a:pPr algn="ctr"/>
                      <a:r>
                        <a:rPr lang="tr-TR" sz="1800" b="1" cap="none" spc="0">
                          <a:solidFill>
                            <a:schemeClr val="tx1"/>
                          </a:solidFill>
                        </a:rPr>
                        <a:t>Düzenlenme Sayısı</a:t>
                      </a:r>
                    </a:p>
                  </a:txBody>
                  <a:tcPr marL="0" marR="82356" marT="36000" marB="36000" anchor="ctr"/>
                </a:tc>
                <a:tc>
                  <a:txBody>
                    <a:bodyPr/>
                    <a:lstStyle/>
                    <a:p>
                      <a:pPr algn="ctr"/>
                      <a:r>
                        <a:rPr lang="tr-TR" sz="1800" b="1" cap="none" spc="0">
                          <a:solidFill>
                            <a:schemeClr val="tx1"/>
                          </a:solidFill>
                        </a:rPr>
                        <a:t>Gelir (TL)</a:t>
                      </a:r>
                    </a:p>
                  </a:txBody>
                  <a:tcPr marL="0" marR="82356" marT="36000" marB="36000" anchor="ctr"/>
                </a:tc>
                <a:extLst>
                  <a:ext uri="{0D108BD9-81ED-4DB2-BD59-A6C34878D82A}">
                    <a16:rowId xmlns:a16="http://schemas.microsoft.com/office/drawing/2014/main" val="82982561"/>
                  </a:ext>
                </a:extLst>
              </a:tr>
              <a:tr h="586980">
                <a:tc>
                  <a:txBody>
                    <a:bodyPr/>
                    <a:lstStyle/>
                    <a:p>
                      <a:pPr algn="ctr"/>
                      <a:r>
                        <a:rPr lang="tr-TR" sz="1800" cap="none" spc="0" dirty="0">
                          <a:solidFill>
                            <a:schemeClr val="tx1"/>
                          </a:solidFill>
                        </a:rPr>
                        <a:t>Yabancı Dil Olarak Türkçe Kursu</a:t>
                      </a:r>
                    </a:p>
                  </a:txBody>
                  <a:tcPr marL="0" marR="82356" marT="36000" marB="36000" anchor="ctr"/>
                </a:tc>
                <a:tc>
                  <a:txBody>
                    <a:bodyPr/>
                    <a:lstStyle/>
                    <a:p>
                      <a:pPr algn="ctr"/>
                      <a:r>
                        <a:rPr lang="tr-TR" sz="1800" cap="none" spc="0" dirty="0">
                          <a:solidFill>
                            <a:schemeClr val="tx1"/>
                          </a:solidFill>
                        </a:rPr>
                        <a:t>148 (yıl içinde artıp azalabilir)</a:t>
                      </a:r>
                    </a:p>
                  </a:txBody>
                  <a:tcPr marL="0" marR="82356" marT="36000" marB="36000" anchor="ctr"/>
                </a:tc>
                <a:tc>
                  <a:txBody>
                    <a:bodyPr/>
                    <a:lstStyle/>
                    <a:p>
                      <a:pPr algn="ctr"/>
                      <a:r>
                        <a:rPr lang="tr-TR" sz="1800" cap="none" spc="0" dirty="0">
                          <a:solidFill>
                            <a:schemeClr val="tx1"/>
                          </a:solidFill>
                        </a:rPr>
                        <a:t>Yıl boyu devam eder</a:t>
                      </a:r>
                    </a:p>
                  </a:txBody>
                  <a:tcPr marL="0" marR="82356" marT="36000" marB="36000" anchor="ctr"/>
                </a:tc>
                <a:tc>
                  <a:txBody>
                    <a:bodyPr/>
                    <a:lstStyle/>
                    <a:p>
                      <a:pPr algn="ctr"/>
                      <a:r>
                        <a:rPr lang="tr-TR" sz="1800" cap="none" spc="0" dirty="0">
                          <a:solidFill>
                            <a:schemeClr val="tx1"/>
                          </a:solidFill>
                        </a:rPr>
                        <a:t>2.067.500</a:t>
                      </a:r>
                    </a:p>
                  </a:txBody>
                  <a:tcPr marL="0" marR="82356" marT="36000" marB="36000" anchor="ctr"/>
                </a:tc>
                <a:extLst>
                  <a:ext uri="{0D108BD9-81ED-4DB2-BD59-A6C34878D82A}">
                    <a16:rowId xmlns:a16="http://schemas.microsoft.com/office/drawing/2014/main" val="2663840094"/>
                  </a:ext>
                </a:extLst>
              </a:tr>
              <a:tr h="586980">
                <a:tc>
                  <a:txBody>
                    <a:bodyPr/>
                    <a:lstStyle/>
                    <a:p>
                      <a:pPr algn="ctr"/>
                      <a:r>
                        <a:rPr lang="tr-TR" sz="1800" cap="none" spc="0" dirty="0">
                          <a:solidFill>
                            <a:schemeClr val="tx1"/>
                          </a:solidFill>
                        </a:rPr>
                        <a:t>Türkiye Türkçesi Yeterlik Sınavı</a:t>
                      </a:r>
                    </a:p>
                  </a:txBody>
                  <a:tcPr marL="0" marR="82356" marT="36000" marB="36000" anchor="ctr"/>
                </a:tc>
                <a:tc>
                  <a:txBody>
                    <a:bodyPr/>
                    <a:lstStyle/>
                    <a:p>
                      <a:pPr algn="ctr"/>
                      <a:r>
                        <a:rPr lang="tr-TR" sz="1800" cap="none" spc="0" dirty="0">
                          <a:solidFill>
                            <a:schemeClr val="tx1"/>
                          </a:solidFill>
                        </a:rPr>
                        <a:t>329</a:t>
                      </a:r>
                    </a:p>
                  </a:txBody>
                  <a:tcPr marL="0" marR="82356" marT="36000" marB="36000" anchor="ctr"/>
                </a:tc>
                <a:tc>
                  <a:txBody>
                    <a:bodyPr/>
                    <a:lstStyle/>
                    <a:p>
                      <a:pPr algn="ctr"/>
                      <a:r>
                        <a:rPr lang="tr-TR" sz="1800" cap="none" spc="0" dirty="0">
                          <a:solidFill>
                            <a:schemeClr val="tx1"/>
                          </a:solidFill>
                        </a:rPr>
                        <a:t>8</a:t>
                      </a:r>
                    </a:p>
                  </a:txBody>
                  <a:tcPr marL="0" marR="82356" marT="36000" marB="36000" anchor="ctr"/>
                </a:tc>
                <a:tc>
                  <a:txBody>
                    <a:bodyPr/>
                    <a:lstStyle/>
                    <a:p>
                      <a:pPr algn="ctr"/>
                      <a:r>
                        <a:rPr lang="tr-TR" sz="1800" cap="none" spc="0" dirty="0">
                          <a:solidFill>
                            <a:schemeClr val="tx1"/>
                          </a:solidFill>
                        </a:rPr>
                        <a:t>244.000</a:t>
                      </a:r>
                    </a:p>
                  </a:txBody>
                  <a:tcPr marL="0" marR="82356" marT="36000" marB="36000" anchor="ctr"/>
                </a:tc>
                <a:extLst>
                  <a:ext uri="{0D108BD9-81ED-4DB2-BD59-A6C34878D82A}">
                    <a16:rowId xmlns:a16="http://schemas.microsoft.com/office/drawing/2014/main" val="1951373013"/>
                  </a:ext>
                </a:extLst>
              </a:tr>
              <a:tr h="5869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800" cap="none" spc="0" dirty="0">
                          <a:solidFill>
                            <a:schemeClr val="tx1"/>
                          </a:solidFill>
                        </a:rPr>
                        <a:t>Yabancı Dil Olarak Türkçe Öğretmenliği Sert. </a:t>
                      </a:r>
                      <a:r>
                        <a:rPr lang="tr-TR" sz="1800" cap="none" spc="0" dirty="0" err="1">
                          <a:solidFill>
                            <a:schemeClr val="tx1"/>
                          </a:solidFill>
                        </a:rPr>
                        <a:t>Prog</a:t>
                      </a:r>
                      <a:r>
                        <a:rPr lang="tr-TR" sz="1800" cap="none" spc="0" dirty="0">
                          <a:solidFill>
                            <a:schemeClr val="tx1"/>
                          </a:solidFill>
                        </a:rPr>
                        <a:t>.</a:t>
                      </a:r>
                    </a:p>
                  </a:txBody>
                  <a:tcPr marL="0" marR="82356" marT="36000" marB="36000" anchor="ctr"/>
                </a:tc>
                <a:tc>
                  <a:txBody>
                    <a:bodyPr/>
                    <a:lstStyle/>
                    <a:p>
                      <a:pPr algn="ctr"/>
                      <a:r>
                        <a:rPr lang="tr-TR" sz="1800" cap="none" spc="0" dirty="0">
                          <a:solidFill>
                            <a:schemeClr val="tx1"/>
                          </a:solidFill>
                        </a:rPr>
                        <a:t>24</a:t>
                      </a:r>
                    </a:p>
                  </a:txBody>
                  <a:tcPr marL="0" marR="82356" marT="36000" marB="36000" anchor="ctr"/>
                </a:tc>
                <a:tc>
                  <a:txBody>
                    <a:bodyPr/>
                    <a:lstStyle/>
                    <a:p>
                      <a:pPr algn="ctr"/>
                      <a:r>
                        <a:rPr lang="tr-TR" sz="1800" cap="none" spc="0" dirty="0">
                          <a:solidFill>
                            <a:schemeClr val="tx1"/>
                          </a:solidFill>
                        </a:rPr>
                        <a:t>1</a:t>
                      </a:r>
                    </a:p>
                  </a:txBody>
                  <a:tcPr marL="0" marR="82356" marT="36000" marB="36000" anchor="ctr"/>
                </a:tc>
                <a:tc>
                  <a:txBody>
                    <a:bodyPr/>
                    <a:lstStyle/>
                    <a:p>
                      <a:pPr algn="ctr"/>
                      <a:r>
                        <a:rPr lang="tr-TR" sz="1800" cap="none" spc="0">
                          <a:solidFill>
                            <a:schemeClr val="tx1"/>
                          </a:solidFill>
                        </a:rPr>
                        <a:t>36.000</a:t>
                      </a:r>
                      <a:endParaRPr lang="tr-TR" sz="1800" cap="none" spc="0" dirty="0">
                        <a:solidFill>
                          <a:schemeClr val="tx1"/>
                        </a:solidFill>
                      </a:endParaRPr>
                    </a:p>
                  </a:txBody>
                  <a:tcPr marL="0" marR="82356" marT="36000" marB="36000" anchor="ctr"/>
                </a:tc>
                <a:extLst>
                  <a:ext uri="{0D108BD9-81ED-4DB2-BD59-A6C34878D82A}">
                    <a16:rowId xmlns:a16="http://schemas.microsoft.com/office/drawing/2014/main" val="2865558763"/>
                  </a:ext>
                </a:extLst>
              </a:tr>
              <a:tr h="5869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800" cap="none" spc="0" dirty="0">
                          <a:solidFill>
                            <a:schemeClr val="tx1"/>
                          </a:solidFill>
                        </a:rPr>
                        <a:t>Yabancı Dil Kursları</a:t>
                      </a:r>
                    </a:p>
                  </a:txBody>
                  <a:tcPr marL="0" marR="82356" marT="36000" marB="36000" anchor="ctr"/>
                </a:tc>
                <a:tc>
                  <a:txBody>
                    <a:bodyPr/>
                    <a:lstStyle/>
                    <a:p>
                      <a:pPr algn="ctr"/>
                      <a:r>
                        <a:rPr lang="tr-TR" sz="1800" cap="none" spc="0" dirty="0">
                          <a:solidFill>
                            <a:schemeClr val="tx1"/>
                          </a:solidFill>
                        </a:rPr>
                        <a:t>14</a:t>
                      </a:r>
                    </a:p>
                  </a:txBody>
                  <a:tcPr marL="0" marR="82356" marT="36000" marB="36000" anchor="ctr"/>
                </a:tc>
                <a:tc>
                  <a:txBody>
                    <a:bodyPr/>
                    <a:lstStyle/>
                    <a:p>
                      <a:pPr algn="ctr"/>
                      <a:r>
                        <a:rPr lang="tr-TR" sz="1800" cap="none" spc="0" dirty="0">
                          <a:solidFill>
                            <a:schemeClr val="tx1"/>
                          </a:solidFill>
                        </a:rPr>
                        <a:t>2</a:t>
                      </a:r>
                    </a:p>
                  </a:txBody>
                  <a:tcPr marL="0" marR="82356" marT="36000" marB="36000" anchor="ctr"/>
                </a:tc>
                <a:tc>
                  <a:txBody>
                    <a:bodyPr/>
                    <a:lstStyle/>
                    <a:p>
                      <a:pPr algn="ctr"/>
                      <a:r>
                        <a:rPr lang="tr-TR" sz="1800" cap="none" spc="0" dirty="0">
                          <a:solidFill>
                            <a:schemeClr val="tx1"/>
                          </a:solidFill>
                        </a:rPr>
                        <a:t>8.400</a:t>
                      </a:r>
                    </a:p>
                  </a:txBody>
                  <a:tcPr marL="0" marR="82356" marT="36000" marB="36000" anchor="ctr"/>
                </a:tc>
                <a:extLst>
                  <a:ext uri="{0D108BD9-81ED-4DB2-BD59-A6C34878D82A}">
                    <a16:rowId xmlns:a16="http://schemas.microsoft.com/office/drawing/2014/main" val="1588290510"/>
                  </a:ext>
                </a:extLst>
              </a:tr>
            </a:tbl>
          </a:graphicData>
        </a:graphic>
      </p:graphicFrame>
    </p:spTree>
    <p:extLst>
      <p:ext uri="{BB962C8B-B14F-4D97-AF65-F5344CB8AC3E}">
        <p14:creationId xmlns:p14="http://schemas.microsoft.com/office/powerpoint/2010/main" val="2110258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0">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Başlık 3">
            <a:extLst>
              <a:ext uri="{FF2B5EF4-FFF2-40B4-BE49-F238E27FC236}">
                <a16:creationId xmlns:a16="http://schemas.microsoft.com/office/drawing/2014/main" id="{FF298E00-4176-442B-B2C8-6EF32A69365E}"/>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tr-TR" dirty="0"/>
              <a:t>2023 TÖMER Faaliyetleri </a:t>
            </a:r>
            <a:br>
              <a:rPr lang="tr-TR" dirty="0"/>
            </a:br>
            <a:r>
              <a:rPr lang="tr-TR" dirty="0"/>
              <a:t>Detaylı Bilgiler</a:t>
            </a:r>
            <a:endParaRPr lang="en-US" kern="1200" dirty="0">
              <a:solidFill>
                <a:schemeClr val="tx1"/>
              </a:solidFill>
              <a:latin typeface="+mj-lt"/>
              <a:ea typeface="+mj-ea"/>
              <a:cs typeface="+mj-cs"/>
            </a:endParaRPr>
          </a:p>
        </p:txBody>
      </p:sp>
      <p:sp>
        <p:nvSpPr>
          <p:cNvPr id="15" name="Rectangle 14">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1991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583624A-4A7D-4157-B911-2B08037743FC}"/>
              </a:ext>
            </a:extLst>
          </p:cNvPr>
          <p:cNvSpPr>
            <a:spLocks noGrp="1"/>
          </p:cNvSpPr>
          <p:nvPr>
            <p:ph type="title"/>
          </p:nvPr>
        </p:nvSpPr>
        <p:spPr>
          <a:xfrm>
            <a:off x="793662" y="386930"/>
            <a:ext cx="10066122" cy="1298448"/>
          </a:xfrm>
        </p:spPr>
        <p:txBody>
          <a:bodyPr anchor="b">
            <a:normAutofit/>
          </a:bodyPr>
          <a:lstStyle/>
          <a:p>
            <a:r>
              <a:rPr lang="tr-TR" sz="4800" b="1">
                <a:effectLst/>
                <a:latin typeface="Times New Roman" panose="02020603050405020304" pitchFamily="18" charset="0"/>
                <a:ea typeface="Times New Roman" panose="02020603050405020304" pitchFamily="18" charset="0"/>
              </a:rPr>
              <a:t>1. Yabancı Dil Olarak Türkçe Kursu</a:t>
            </a:r>
          </a:p>
        </p:txBody>
      </p:sp>
      <p:sp>
        <p:nvSpPr>
          <p:cNvPr id="15" name="Rectangle 14">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A4E539A5-E3C6-416E-97CE-6C264CC64612}"/>
              </a:ext>
            </a:extLst>
          </p:cNvPr>
          <p:cNvSpPr>
            <a:spLocks noGrp="1"/>
          </p:cNvSpPr>
          <p:nvPr>
            <p:ph idx="1"/>
          </p:nvPr>
        </p:nvSpPr>
        <p:spPr>
          <a:xfrm>
            <a:off x="793661" y="2599509"/>
            <a:ext cx="4530898" cy="3639450"/>
          </a:xfrm>
        </p:spPr>
        <p:txBody>
          <a:bodyPr anchor="ctr">
            <a:normAutofit/>
          </a:bodyPr>
          <a:lstStyle/>
          <a:p>
            <a:r>
              <a:rPr lang="tr-TR" sz="2000" dirty="0">
                <a:effectLst/>
                <a:latin typeface="Times New Roman" panose="02020603050405020304" pitchFamily="18" charset="0"/>
                <a:ea typeface="Times New Roman" panose="02020603050405020304" pitchFamily="18" charset="0"/>
              </a:rPr>
              <a:t>TÖMER’in ana faaliyetlerinden olan Türkçe Hazırlık Programı, her akademik yıl Üniversitemizde eğitim hakkı kazanarak kayıt yapan uluslararası öğrencilere zorunlu Türkçe hazırlık eğitimini kapsamaktadır. Avrupa Ortak Çerçeve Metni kapsamında düzenlenmiş bu eğitim programı ile öğrencilerin yıl sonunda  "ileri seviye dil yeterlik belgesini" (C1) edinmeleri beklenmektedir.</a:t>
            </a:r>
            <a:endParaRPr lang="tr-TR" sz="2000" dirty="0"/>
          </a:p>
        </p:txBody>
      </p:sp>
      <p:sp>
        <p:nvSpPr>
          <p:cNvPr id="19" name="Rectangle 18">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up 7">
            <a:extLst>
              <a:ext uri="{FF2B5EF4-FFF2-40B4-BE49-F238E27FC236}">
                <a16:creationId xmlns:a16="http://schemas.microsoft.com/office/drawing/2014/main" id="{7BF88E68-ADF6-4667-ABAC-18516606AFDC}"/>
              </a:ext>
            </a:extLst>
          </p:cNvPr>
          <p:cNvGrpSpPr/>
          <p:nvPr/>
        </p:nvGrpSpPr>
        <p:grpSpPr>
          <a:xfrm>
            <a:off x="5911532" y="3199901"/>
            <a:ext cx="5150277" cy="2282955"/>
            <a:chOff x="3171825" y="3584576"/>
            <a:chExt cx="5848350" cy="2592387"/>
          </a:xfrm>
        </p:grpSpPr>
        <p:sp>
          <p:nvSpPr>
            <p:cNvPr id="4" name="Dikdörtgen: Köşeleri Yuvarlatılmış 3">
              <a:extLst>
                <a:ext uri="{FF2B5EF4-FFF2-40B4-BE49-F238E27FC236}">
                  <a16:creationId xmlns:a16="http://schemas.microsoft.com/office/drawing/2014/main" id="{7F96B77D-C2C4-407C-90CE-B34AC0D9454A}"/>
                </a:ext>
              </a:extLst>
            </p:cNvPr>
            <p:cNvSpPr/>
            <p:nvPr/>
          </p:nvSpPr>
          <p:spPr>
            <a:xfrm>
              <a:off x="3171825" y="3584576"/>
              <a:ext cx="2847975" cy="1228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lnSpc>
                  <a:spcPct val="90000"/>
                </a:lnSpc>
                <a:spcAft>
                  <a:spcPts val="600"/>
                </a:spcAft>
              </a:pPr>
              <a:r>
                <a:rPr lang="tr-TR" sz="1600" b="1" i="1" u="sng"/>
                <a:t>Hedef Kitle</a:t>
              </a:r>
            </a:p>
            <a:p>
              <a:pPr algn="ctr">
                <a:lnSpc>
                  <a:spcPct val="90000"/>
                </a:lnSpc>
                <a:spcAft>
                  <a:spcPts val="600"/>
                </a:spcAft>
              </a:pPr>
              <a:r>
                <a:rPr lang="tr-TR" sz="1600"/>
                <a:t>Türkçe öğrenmek isteyen yabancı uyruklu kişiler</a:t>
              </a:r>
            </a:p>
          </p:txBody>
        </p:sp>
        <p:sp>
          <p:nvSpPr>
            <p:cNvPr id="5" name="Dikdörtgen: Köşeleri Yuvarlatılmış 4">
              <a:extLst>
                <a:ext uri="{FF2B5EF4-FFF2-40B4-BE49-F238E27FC236}">
                  <a16:creationId xmlns:a16="http://schemas.microsoft.com/office/drawing/2014/main" id="{6BF54306-7BCE-4AE4-B946-7607E99BC6EE}"/>
                </a:ext>
              </a:extLst>
            </p:cNvPr>
            <p:cNvSpPr/>
            <p:nvPr/>
          </p:nvSpPr>
          <p:spPr>
            <a:xfrm>
              <a:off x="6172200" y="3584576"/>
              <a:ext cx="2847975" cy="1228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ormAutofit fontScale="85000" lnSpcReduction="20000"/>
            </a:bodyPr>
            <a:lstStyle/>
            <a:p>
              <a:pPr algn="ctr">
                <a:lnSpc>
                  <a:spcPct val="90000"/>
                </a:lnSpc>
                <a:spcAft>
                  <a:spcPts val="600"/>
                </a:spcAft>
              </a:pPr>
              <a:r>
                <a:rPr lang="tr-TR" sz="2800" b="1" i="1" u="sng" dirty="0"/>
                <a:t>Katılımcı Sayısı</a:t>
              </a:r>
            </a:p>
            <a:p>
              <a:pPr algn="ctr">
                <a:lnSpc>
                  <a:spcPct val="90000"/>
                </a:lnSpc>
                <a:spcAft>
                  <a:spcPts val="600"/>
                </a:spcAft>
              </a:pPr>
              <a:r>
                <a:rPr lang="tr-TR" sz="2800" dirty="0"/>
                <a:t>148 (yıl içinde artıp azalabilir)</a:t>
              </a:r>
            </a:p>
          </p:txBody>
        </p:sp>
        <p:sp>
          <p:nvSpPr>
            <p:cNvPr id="6" name="Dikdörtgen: Köşeleri Yuvarlatılmış 5">
              <a:extLst>
                <a:ext uri="{FF2B5EF4-FFF2-40B4-BE49-F238E27FC236}">
                  <a16:creationId xmlns:a16="http://schemas.microsoft.com/office/drawing/2014/main" id="{BE68C430-A4F7-415B-9BE6-1C368916AC19}"/>
                </a:ext>
              </a:extLst>
            </p:cNvPr>
            <p:cNvSpPr/>
            <p:nvPr/>
          </p:nvSpPr>
          <p:spPr>
            <a:xfrm>
              <a:off x="3171825" y="4948238"/>
              <a:ext cx="2847975" cy="1228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lnSpc>
                  <a:spcPct val="90000"/>
                </a:lnSpc>
                <a:spcAft>
                  <a:spcPts val="600"/>
                </a:spcAft>
              </a:pPr>
              <a:r>
                <a:rPr lang="tr-TR" sz="1600" b="1" i="1" u="sng"/>
                <a:t>Sertifikalı/Sertifikasız</a:t>
              </a:r>
            </a:p>
            <a:p>
              <a:pPr algn="ctr">
                <a:lnSpc>
                  <a:spcPct val="90000"/>
                </a:lnSpc>
                <a:spcAft>
                  <a:spcPts val="600"/>
                </a:spcAft>
              </a:pPr>
              <a:r>
                <a:rPr lang="tr-TR" sz="1600"/>
                <a:t>Sertifikalı</a:t>
              </a:r>
            </a:p>
          </p:txBody>
        </p:sp>
        <p:sp>
          <p:nvSpPr>
            <p:cNvPr id="7" name="Dikdörtgen: Köşeleri Yuvarlatılmış 6">
              <a:extLst>
                <a:ext uri="{FF2B5EF4-FFF2-40B4-BE49-F238E27FC236}">
                  <a16:creationId xmlns:a16="http://schemas.microsoft.com/office/drawing/2014/main" id="{5125B795-612B-4095-AFA0-55ED3D2D7D37}"/>
                </a:ext>
              </a:extLst>
            </p:cNvPr>
            <p:cNvSpPr/>
            <p:nvPr/>
          </p:nvSpPr>
          <p:spPr>
            <a:xfrm>
              <a:off x="6172200" y="4948238"/>
              <a:ext cx="2847975" cy="1228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lnSpc>
                  <a:spcPct val="90000"/>
                </a:lnSpc>
                <a:spcAft>
                  <a:spcPts val="600"/>
                </a:spcAft>
              </a:pPr>
              <a:r>
                <a:rPr lang="tr-TR" sz="1300" b="1" i="1" u="sng" dirty="0"/>
                <a:t>Sürekliliği</a:t>
              </a:r>
            </a:p>
            <a:p>
              <a:pPr algn="ctr">
                <a:lnSpc>
                  <a:spcPct val="90000"/>
                </a:lnSpc>
                <a:spcAft>
                  <a:spcPts val="600"/>
                </a:spcAft>
              </a:pPr>
              <a:r>
                <a:rPr lang="tr-TR" sz="1300" dirty="0"/>
                <a:t>Akademik yıl boyunca farklı seviyelerde devam eder.</a:t>
              </a:r>
            </a:p>
          </p:txBody>
        </p:sp>
      </p:grpSp>
    </p:spTree>
    <p:extLst>
      <p:ext uri="{BB962C8B-B14F-4D97-AF65-F5344CB8AC3E}">
        <p14:creationId xmlns:p14="http://schemas.microsoft.com/office/powerpoint/2010/main" val="3210364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583624A-4A7D-4157-B911-2B08037743FC}"/>
              </a:ext>
            </a:extLst>
          </p:cNvPr>
          <p:cNvSpPr>
            <a:spLocks noGrp="1"/>
          </p:cNvSpPr>
          <p:nvPr>
            <p:ph type="title"/>
          </p:nvPr>
        </p:nvSpPr>
        <p:spPr>
          <a:xfrm>
            <a:off x="793662" y="386930"/>
            <a:ext cx="10066122" cy="1298448"/>
          </a:xfrm>
        </p:spPr>
        <p:txBody>
          <a:bodyPr anchor="b">
            <a:normAutofit/>
          </a:bodyPr>
          <a:lstStyle/>
          <a:p>
            <a:r>
              <a:rPr lang="tr-TR" sz="4800" b="1">
                <a:effectLst/>
                <a:latin typeface="Times New Roman" panose="02020603050405020304" pitchFamily="18" charset="0"/>
                <a:ea typeface="Times New Roman" panose="02020603050405020304" pitchFamily="18" charset="0"/>
              </a:rPr>
              <a:t>2</a:t>
            </a:r>
            <a:r>
              <a:rPr lang="tr-TR" sz="4800" b="1">
                <a:latin typeface="Times New Roman" panose="02020603050405020304" pitchFamily="18" charset="0"/>
                <a:ea typeface="Times New Roman" panose="02020603050405020304" pitchFamily="18" charset="0"/>
              </a:rPr>
              <a:t>. Türkiye Türkçesi Yeterlik Sınavı</a:t>
            </a:r>
            <a:endParaRPr lang="tr-TR" sz="4800" b="1">
              <a:effectLst/>
              <a:latin typeface="Times New Roman" panose="02020603050405020304" pitchFamily="18" charset="0"/>
              <a:ea typeface="Times New Roman" panose="02020603050405020304" pitchFamily="18" charset="0"/>
            </a:endParaRPr>
          </a:p>
        </p:txBody>
      </p:sp>
      <p:sp>
        <p:nvSpPr>
          <p:cNvPr id="15" name="Rectangle 14">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A4E539A5-E3C6-416E-97CE-6C264CC64612}"/>
              </a:ext>
            </a:extLst>
          </p:cNvPr>
          <p:cNvSpPr>
            <a:spLocks noGrp="1"/>
          </p:cNvSpPr>
          <p:nvPr>
            <p:ph idx="1"/>
          </p:nvPr>
        </p:nvSpPr>
        <p:spPr>
          <a:xfrm>
            <a:off x="793661" y="2599509"/>
            <a:ext cx="4530898" cy="3639450"/>
          </a:xfrm>
        </p:spPr>
        <p:txBody>
          <a:bodyPr anchor="ctr">
            <a:normAutofit/>
          </a:bodyPr>
          <a:lstStyle/>
          <a:p>
            <a:r>
              <a:rPr lang="tr-TR" sz="1900">
                <a:effectLst/>
                <a:latin typeface="Times New Roman" panose="02020603050405020304" pitchFamily="18" charset="0"/>
                <a:ea typeface="Times New Roman" panose="02020603050405020304" pitchFamily="18" charset="0"/>
              </a:rPr>
              <a:t>Üniversitemizin çeşitli bölümlerini kazanan ve dil yeterliliğine sahip uluslararası öğrencilerin Türkçe Hazırlık Programı’ndan muaf olabilmeleri ve kayıtları şartlarında aranan "dil yeterlik belgesini" edinebilmeleri için TÖMER bünyesinde yeterlik (muafiyet) sınavları düzenlemektedir. Sınavda istenilen başarıyı gösteren öğrenciler Türkçe Yeterlik Belgelerini alıp kazandıkları akademik programa başlayabilmektedir. </a:t>
            </a:r>
            <a:endParaRPr lang="tr-TR" sz="1900"/>
          </a:p>
        </p:txBody>
      </p:sp>
      <p:sp>
        <p:nvSpPr>
          <p:cNvPr id="19" name="Rectangle 18">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up 7">
            <a:extLst>
              <a:ext uri="{FF2B5EF4-FFF2-40B4-BE49-F238E27FC236}">
                <a16:creationId xmlns:a16="http://schemas.microsoft.com/office/drawing/2014/main" id="{7BF88E68-ADF6-4667-ABAC-18516606AFDC}"/>
              </a:ext>
            </a:extLst>
          </p:cNvPr>
          <p:cNvGrpSpPr/>
          <p:nvPr/>
        </p:nvGrpSpPr>
        <p:grpSpPr>
          <a:xfrm>
            <a:off x="5911532" y="3199901"/>
            <a:ext cx="5150277" cy="2282955"/>
            <a:chOff x="3171825" y="3584576"/>
            <a:chExt cx="5848350" cy="2592387"/>
          </a:xfrm>
        </p:grpSpPr>
        <p:sp>
          <p:nvSpPr>
            <p:cNvPr id="4" name="Dikdörtgen: Köşeleri Yuvarlatılmış 3">
              <a:extLst>
                <a:ext uri="{FF2B5EF4-FFF2-40B4-BE49-F238E27FC236}">
                  <a16:creationId xmlns:a16="http://schemas.microsoft.com/office/drawing/2014/main" id="{7F96B77D-C2C4-407C-90CE-B34AC0D9454A}"/>
                </a:ext>
              </a:extLst>
            </p:cNvPr>
            <p:cNvSpPr/>
            <p:nvPr/>
          </p:nvSpPr>
          <p:spPr>
            <a:xfrm>
              <a:off x="3171825" y="3584576"/>
              <a:ext cx="2847975" cy="1228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lnSpc>
                  <a:spcPct val="90000"/>
                </a:lnSpc>
                <a:spcAft>
                  <a:spcPts val="600"/>
                </a:spcAft>
              </a:pPr>
              <a:r>
                <a:rPr lang="tr-TR" sz="1300" b="1" i="1" u="sng"/>
                <a:t>Hedef Kitle</a:t>
              </a:r>
            </a:p>
            <a:p>
              <a:pPr algn="ctr">
                <a:lnSpc>
                  <a:spcPct val="90000"/>
                </a:lnSpc>
                <a:spcAft>
                  <a:spcPts val="600"/>
                </a:spcAft>
              </a:pPr>
              <a:r>
                <a:rPr lang="tr-TR" sz="1300"/>
                <a:t>Türkiye'de üniversite eğitimi almak isteyen uluslararası öğrenciler</a:t>
              </a:r>
            </a:p>
          </p:txBody>
        </p:sp>
        <p:sp>
          <p:nvSpPr>
            <p:cNvPr id="5" name="Dikdörtgen: Köşeleri Yuvarlatılmış 4">
              <a:extLst>
                <a:ext uri="{FF2B5EF4-FFF2-40B4-BE49-F238E27FC236}">
                  <a16:creationId xmlns:a16="http://schemas.microsoft.com/office/drawing/2014/main" id="{6BF54306-7BCE-4AE4-B946-7607E99BC6EE}"/>
                </a:ext>
              </a:extLst>
            </p:cNvPr>
            <p:cNvSpPr/>
            <p:nvPr/>
          </p:nvSpPr>
          <p:spPr>
            <a:xfrm>
              <a:off x="6172200" y="3584576"/>
              <a:ext cx="2847975" cy="1228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lnSpc>
                  <a:spcPct val="90000"/>
                </a:lnSpc>
                <a:spcAft>
                  <a:spcPts val="600"/>
                </a:spcAft>
              </a:pPr>
              <a:r>
                <a:rPr lang="tr-TR" sz="2800" b="1" i="1" u="sng" dirty="0"/>
                <a:t>Katılımcı Sayısı</a:t>
              </a:r>
            </a:p>
            <a:p>
              <a:pPr algn="ctr">
                <a:lnSpc>
                  <a:spcPct val="90000"/>
                </a:lnSpc>
                <a:spcAft>
                  <a:spcPts val="600"/>
                </a:spcAft>
              </a:pPr>
              <a:r>
                <a:rPr lang="tr-TR" sz="2800" dirty="0"/>
                <a:t>329</a:t>
              </a:r>
            </a:p>
          </p:txBody>
        </p:sp>
        <p:sp>
          <p:nvSpPr>
            <p:cNvPr id="6" name="Dikdörtgen: Köşeleri Yuvarlatılmış 5">
              <a:extLst>
                <a:ext uri="{FF2B5EF4-FFF2-40B4-BE49-F238E27FC236}">
                  <a16:creationId xmlns:a16="http://schemas.microsoft.com/office/drawing/2014/main" id="{BE68C430-A4F7-415B-9BE6-1C368916AC19}"/>
                </a:ext>
              </a:extLst>
            </p:cNvPr>
            <p:cNvSpPr/>
            <p:nvPr/>
          </p:nvSpPr>
          <p:spPr>
            <a:xfrm>
              <a:off x="3171825" y="4948238"/>
              <a:ext cx="2847975" cy="1228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lnSpc>
                  <a:spcPct val="90000"/>
                </a:lnSpc>
                <a:spcAft>
                  <a:spcPts val="600"/>
                </a:spcAft>
              </a:pPr>
              <a:r>
                <a:rPr lang="tr-TR" sz="1600" b="1" i="1" u="sng"/>
                <a:t>Sertifikalı/Sertifikasız</a:t>
              </a:r>
            </a:p>
            <a:p>
              <a:pPr algn="ctr">
                <a:lnSpc>
                  <a:spcPct val="90000"/>
                </a:lnSpc>
                <a:spcAft>
                  <a:spcPts val="600"/>
                </a:spcAft>
              </a:pPr>
              <a:r>
                <a:rPr lang="tr-TR" sz="1600"/>
                <a:t>Sertifikalı</a:t>
              </a:r>
            </a:p>
          </p:txBody>
        </p:sp>
        <p:sp>
          <p:nvSpPr>
            <p:cNvPr id="7" name="Dikdörtgen: Köşeleri Yuvarlatılmış 6">
              <a:extLst>
                <a:ext uri="{FF2B5EF4-FFF2-40B4-BE49-F238E27FC236}">
                  <a16:creationId xmlns:a16="http://schemas.microsoft.com/office/drawing/2014/main" id="{5125B795-612B-4095-AFA0-55ED3D2D7D37}"/>
                </a:ext>
              </a:extLst>
            </p:cNvPr>
            <p:cNvSpPr/>
            <p:nvPr/>
          </p:nvSpPr>
          <p:spPr>
            <a:xfrm>
              <a:off x="6172200" y="4948238"/>
              <a:ext cx="2847975" cy="1228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lnSpc>
                  <a:spcPct val="90000"/>
                </a:lnSpc>
                <a:spcAft>
                  <a:spcPts val="600"/>
                </a:spcAft>
              </a:pPr>
              <a:r>
                <a:rPr lang="tr-TR" sz="1300" b="1" i="1" u="sng"/>
                <a:t>Sürekliliği</a:t>
              </a:r>
            </a:p>
            <a:p>
              <a:pPr algn="ctr">
                <a:lnSpc>
                  <a:spcPct val="90000"/>
                </a:lnSpc>
                <a:spcAft>
                  <a:spcPts val="600"/>
                </a:spcAft>
              </a:pPr>
              <a:r>
                <a:rPr lang="tr-TR" sz="1300"/>
                <a:t>Akademik yıl boyunca belirli tarihlerde ve ihtiyaç durumunda farklı zamanlarda yapılabilir.</a:t>
              </a:r>
            </a:p>
          </p:txBody>
        </p:sp>
      </p:grpSp>
    </p:spTree>
    <p:extLst>
      <p:ext uri="{BB962C8B-B14F-4D97-AF65-F5344CB8AC3E}">
        <p14:creationId xmlns:p14="http://schemas.microsoft.com/office/powerpoint/2010/main" val="2727918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583624A-4A7D-4157-B911-2B08037743FC}"/>
              </a:ext>
            </a:extLst>
          </p:cNvPr>
          <p:cNvSpPr>
            <a:spLocks noGrp="1"/>
          </p:cNvSpPr>
          <p:nvPr>
            <p:ph type="title"/>
          </p:nvPr>
        </p:nvSpPr>
        <p:spPr>
          <a:xfrm>
            <a:off x="793662" y="386930"/>
            <a:ext cx="10066122" cy="1298448"/>
          </a:xfrm>
        </p:spPr>
        <p:txBody>
          <a:bodyPr anchor="b">
            <a:normAutofit/>
          </a:bodyPr>
          <a:lstStyle/>
          <a:p>
            <a:r>
              <a:rPr lang="tr-TR" b="1">
                <a:effectLst/>
                <a:latin typeface="Times New Roman" panose="02020603050405020304" pitchFamily="18" charset="0"/>
                <a:ea typeface="Times New Roman" panose="02020603050405020304" pitchFamily="18" charset="0"/>
              </a:rPr>
              <a:t>3</a:t>
            </a:r>
            <a:r>
              <a:rPr lang="tr-TR" b="1">
                <a:latin typeface="Times New Roman" panose="02020603050405020304" pitchFamily="18" charset="0"/>
                <a:ea typeface="Times New Roman" panose="02020603050405020304" pitchFamily="18" charset="0"/>
              </a:rPr>
              <a:t>. Yabancı Dil Olarak Türkçe Öğretmenliği Sertifika Programı</a:t>
            </a:r>
            <a:endParaRPr lang="tr-TR" b="1">
              <a:effectLst/>
              <a:latin typeface="Times New Roman" panose="02020603050405020304" pitchFamily="18" charset="0"/>
              <a:ea typeface="Times New Roman" panose="02020603050405020304" pitchFamily="18" charset="0"/>
            </a:endParaRPr>
          </a:p>
        </p:txBody>
      </p:sp>
      <p:sp>
        <p:nvSpPr>
          <p:cNvPr id="15" name="Rectangle 14">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A4E539A5-E3C6-416E-97CE-6C264CC64612}"/>
              </a:ext>
            </a:extLst>
          </p:cNvPr>
          <p:cNvSpPr>
            <a:spLocks noGrp="1"/>
          </p:cNvSpPr>
          <p:nvPr>
            <p:ph idx="1"/>
          </p:nvPr>
        </p:nvSpPr>
        <p:spPr>
          <a:xfrm>
            <a:off x="793661" y="2599509"/>
            <a:ext cx="4530898" cy="3639450"/>
          </a:xfrm>
        </p:spPr>
        <p:txBody>
          <a:bodyPr anchor="ctr">
            <a:normAutofit/>
          </a:bodyPr>
          <a:lstStyle/>
          <a:p>
            <a:r>
              <a:rPr lang="tr-TR" sz="2000">
                <a:effectLst/>
                <a:latin typeface="Times New Roman" panose="02020603050405020304" pitchFamily="18" charset="0"/>
                <a:ea typeface="Times New Roman" panose="02020603050405020304" pitchFamily="18" charset="0"/>
              </a:rPr>
              <a:t>Yabancı Dil Olarak Türkçe Öğretimi alanı, ana dili Türkçe olmayan kişilere Türkçe öğretimi için uzman yetiştiren bir programdır. Belirli üniversitelerde sadece yüksek lisans ve doktora seviyesinde yer alan bu program, ÇOMÜ TÖMER bünyesinde düzenlenen sertifika faaliyetidir.</a:t>
            </a:r>
            <a:endParaRPr lang="tr-TR" sz="2000"/>
          </a:p>
        </p:txBody>
      </p:sp>
      <p:sp>
        <p:nvSpPr>
          <p:cNvPr id="19" name="Rectangle 18">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up 7">
            <a:extLst>
              <a:ext uri="{FF2B5EF4-FFF2-40B4-BE49-F238E27FC236}">
                <a16:creationId xmlns:a16="http://schemas.microsoft.com/office/drawing/2014/main" id="{7BF88E68-ADF6-4667-ABAC-18516606AFDC}"/>
              </a:ext>
            </a:extLst>
          </p:cNvPr>
          <p:cNvGrpSpPr/>
          <p:nvPr/>
        </p:nvGrpSpPr>
        <p:grpSpPr>
          <a:xfrm>
            <a:off x="5911532" y="3199901"/>
            <a:ext cx="5150277" cy="2282955"/>
            <a:chOff x="3171825" y="3584576"/>
            <a:chExt cx="5848350" cy="2592387"/>
          </a:xfrm>
        </p:grpSpPr>
        <p:sp>
          <p:nvSpPr>
            <p:cNvPr id="4" name="Dikdörtgen: Köşeleri Yuvarlatılmış 3">
              <a:extLst>
                <a:ext uri="{FF2B5EF4-FFF2-40B4-BE49-F238E27FC236}">
                  <a16:creationId xmlns:a16="http://schemas.microsoft.com/office/drawing/2014/main" id="{7F96B77D-C2C4-407C-90CE-B34AC0D9454A}"/>
                </a:ext>
              </a:extLst>
            </p:cNvPr>
            <p:cNvSpPr/>
            <p:nvPr/>
          </p:nvSpPr>
          <p:spPr>
            <a:xfrm>
              <a:off x="3171825" y="3584576"/>
              <a:ext cx="2847975" cy="1228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lnSpc>
                  <a:spcPct val="90000"/>
                </a:lnSpc>
                <a:spcAft>
                  <a:spcPts val="600"/>
                </a:spcAft>
              </a:pPr>
              <a:r>
                <a:rPr lang="tr-TR" sz="1600" b="1" i="1" u="sng"/>
                <a:t>Hedef Kitle</a:t>
              </a:r>
            </a:p>
            <a:p>
              <a:pPr algn="ctr">
                <a:lnSpc>
                  <a:spcPct val="90000"/>
                </a:lnSpc>
                <a:spcAft>
                  <a:spcPts val="600"/>
                </a:spcAft>
              </a:pPr>
              <a:r>
                <a:rPr lang="tr-TR" sz="1600"/>
                <a:t>Türkçeyi yabancı dil olarak öğretmek isteyen kişiler</a:t>
              </a:r>
            </a:p>
          </p:txBody>
        </p:sp>
        <p:sp>
          <p:nvSpPr>
            <p:cNvPr id="5" name="Dikdörtgen: Köşeleri Yuvarlatılmış 4">
              <a:extLst>
                <a:ext uri="{FF2B5EF4-FFF2-40B4-BE49-F238E27FC236}">
                  <a16:creationId xmlns:a16="http://schemas.microsoft.com/office/drawing/2014/main" id="{6BF54306-7BCE-4AE4-B946-7607E99BC6EE}"/>
                </a:ext>
              </a:extLst>
            </p:cNvPr>
            <p:cNvSpPr/>
            <p:nvPr/>
          </p:nvSpPr>
          <p:spPr>
            <a:xfrm>
              <a:off x="6172200" y="3584576"/>
              <a:ext cx="2847975" cy="1228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lnSpc>
                  <a:spcPct val="90000"/>
                </a:lnSpc>
                <a:spcAft>
                  <a:spcPts val="600"/>
                </a:spcAft>
              </a:pPr>
              <a:r>
                <a:rPr lang="tr-TR" sz="2800" b="1" i="1" u="sng" dirty="0"/>
                <a:t>Katılımcı Sayısı</a:t>
              </a:r>
            </a:p>
            <a:p>
              <a:pPr algn="ctr">
                <a:lnSpc>
                  <a:spcPct val="90000"/>
                </a:lnSpc>
                <a:spcAft>
                  <a:spcPts val="600"/>
                </a:spcAft>
              </a:pPr>
              <a:r>
                <a:rPr lang="tr-TR" sz="2800" dirty="0"/>
                <a:t>24</a:t>
              </a:r>
            </a:p>
          </p:txBody>
        </p:sp>
        <p:sp>
          <p:nvSpPr>
            <p:cNvPr id="6" name="Dikdörtgen: Köşeleri Yuvarlatılmış 5">
              <a:extLst>
                <a:ext uri="{FF2B5EF4-FFF2-40B4-BE49-F238E27FC236}">
                  <a16:creationId xmlns:a16="http://schemas.microsoft.com/office/drawing/2014/main" id="{BE68C430-A4F7-415B-9BE6-1C368916AC19}"/>
                </a:ext>
              </a:extLst>
            </p:cNvPr>
            <p:cNvSpPr/>
            <p:nvPr/>
          </p:nvSpPr>
          <p:spPr>
            <a:xfrm>
              <a:off x="3171825" y="4948238"/>
              <a:ext cx="2847975" cy="1228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lnSpc>
                  <a:spcPct val="90000"/>
                </a:lnSpc>
                <a:spcAft>
                  <a:spcPts val="600"/>
                </a:spcAft>
              </a:pPr>
              <a:r>
                <a:rPr lang="tr-TR" sz="1600" b="1" i="1" u="sng"/>
                <a:t>Sertifikalı/Sertifikasız</a:t>
              </a:r>
            </a:p>
            <a:p>
              <a:pPr algn="ctr">
                <a:lnSpc>
                  <a:spcPct val="90000"/>
                </a:lnSpc>
                <a:spcAft>
                  <a:spcPts val="600"/>
                </a:spcAft>
              </a:pPr>
              <a:r>
                <a:rPr lang="tr-TR" sz="1600"/>
                <a:t>Sertifikalı</a:t>
              </a:r>
            </a:p>
          </p:txBody>
        </p:sp>
        <p:sp>
          <p:nvSpPr>
            <p:cNvPr id="7" name="Dikdörtgen: Köşeleri Yuvarlatılmış 6">
              <a:extLst>
                <a:ext uri="{FF2B5EF4-FFF2-40B4-BE49-F238E27FC236}">
                  <a16:creationId xmlns:a16="http://schemas.microsoft.com/office/drawing/2014/main" id="{5125B795-612B-4095-AFA0-55ED3D2D7D37}"/>
                </a:ext>
              </a:extLst>
            </p:cNvPr>
            <p:cNvSpPr/>
            <p:nvPr/>
          </p:nvSpPr>
          <p:spPr>
            <a:xfrm>
              <a:off x="6172200" y="4948238"/>
              <a:ext cx="2847975" cy="1228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lnSpc>
                  <a:spcPct val="90000"/>
                </a:lnSpc>
                <a:spcAft>
                  <a:spcPts val="600"/>
                </a:spcAft>
              </a:pPr>
              <a:r>
                <a:rPr lang="tr-TR" sz="900" b="1" i="1" u="sng"/>
                <a:t>Sürekliliği</a:t>
              </a:r>
            </a:p>
            <a:p>
              <a:pPr algn="ctr">
                <a:lnSpc>
                  <a:spcPct val="90000"/>
                </a:lnSpc>
                <a:spcAft>
                  <a:spcPts val="600"/>
                </a:spcAft>
              </a:pPr>
              <a:r>
                <a:rPr lang="tr-TR" sz="900"/>
                <a:t>Akademik yıl boyunca bahar ve güz dönemlerinde birer defa olmak üzere toplamda iki defa düzenlenir.</a:t>
              </a:r>
            </a:p>
          </p:txBody>
        </p:sp>
      </p:grpSp>
    </p:spTree>
    <p:extLst>
      <p:ext uri="{BB962C8B-B14F-4D97-AF65-F5344CB8AC3E}">
        <p14:creationId xmlns:p14="http://schemas.microsoft.com/office/powerpoint/2010/main" val="131176833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385</TotalTime>
  <Words>1936</Words>
  <Application>Microsoft Office PowerPoint</Application>
  <PresentationFormat>Geniş ekran</PresentationFormat>
  <Paragraphs>158</Paragraphs>
  <Slides>30</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30</vt:i4>
      </vt:variant>
    </vt:vector>
  </HeadingPairs>
  <TitlesOfParts>
    <vt:vector size="35" baseType="lpstr">
      <vt:lpstr>Arial</vt:lpstr>
      <vt:lpstr>Calibri</vt:lpstr>
      <vt:lpstr>Calibri Light</vt:lpstr>
      <vt:lpstr>Times New Roman</vt:lpstr>
      <vt:lpstr>Office Teması</vt:lpstr>
      <vt:lpstr>FAALİYET RAPORU</vt:lpstr>
      <vt:lpstr>TÖMER HAKKINDA</vt:lpstr>
      <vt:lpstr>YÖNETİM KURULU </vt:lpstr>
      <vt:lpstr>AKADEMİK VE İDARİ KADRO</vt:lpstr>
      <vt:lpstr>2023</vt:lpstr>
      <vt:lpstr>2023 TÖMER Faaliyetleri  Detaylı Bilgiler</vt:lpstr>
      <vt:lpstr>1. Yabancı Dil Olarak Türkçe Kursu</vt:lpstr>
      <vt:lpstr>2. Türkiye Türkçesi Yeterlik Sınavı</vt:lpstr>
      <vt:lpstr>3. Yabancı Dil Olarak Türkçe Öğretmenliği Sertifika Programı</vt:lpstr>
      <vt:lpstr>4. Türkçe Dışındaki Yabancı Dil Kursları</vt:lpstr>
      <vt:lpstr>Öğrenci Etkinlikleri  Detaylı Bilgiler</vt:lpstr>
      <vt:lpstr>1. Kütahya Kültür Gezisi</vt:lpstr>
      <vt:lpstr>2. Çanakkale Seramik Müzesi Ziyareti</vt:lpstr>
      <vt:lpstr>3. ÇOMÜ Kütüphanesi Ziyareti</vt:lpstr>
      <vt:lpstr>4. Makedon Öğrenciler ÇOMÜ'de</vt:lpstr>
      <vt:lpstr>5. Pîrî Reis Deniz Müzesi Ziyareti</vt:lpstr>
      <vt:lpstr>6. Türkiye Coğrafyası ve Türk Kültürü Dersleri</vt:lpstr>
      <vt:lpstr>7. Fakülte Ziyaretleri</vt:lpstr>
      <vt:lpstr>8. Oryantiring Başarısı</vt:lpstr>
      <vt:lpstr>9. Çanakkale Gençlik Merkezi’nden Tanıtım Toplantısı</vt:lpstr>
      <vt:lpstr>10. Gençlik Merkezi İşbirliğinde “Kültür Buluşmaları”</vt:lpstr>
      <vt:lpstr>11. Üniversite Birimlerine Ziyaret</vt:lpstr>
      <vt:lpstr>12. Gelibolu Mevlevihanesinde Şeb-i Arus Programı</vt:lpstr>
      <vt:lpstr>2023 Öğrenci Kulüpleri</vt:lpstr>
      <vt:lpstr>1. Okuma, Yazma ve Konuşma Kulüpleri</vt:lpstr>
      <vt:lpstr>2023 Çalıştay Faaliyetleri</vt:lpstr>
      <vt:lpstr>1. Toprağın Dili Seramik ve Ebru Çalıştayı</vt:lpstr>
      <vt:lpstr>2023 Konferans Faaliyetleri</vt:lpstr>
      <vt:lpstr>Türkçe ile Engelleri Aşmak Konulu Çevrimiçi Konferans</vt:lpstr>
      <vt:lpstr>Konferans "Yabancılara Türkçe Öğretiminde Güncel Gelişmeler"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 ÇANAKKALE ONSEKİZ MART ÜNİVERSİTESİ TÜRKÇE VE YABANCI DİL ÖĞRETİMİ UYGULAMA VE ARAŞTIRMA MERKEZİ </dc:title>
  <dc:creator>Onur Gürbüz</dc:creator>
  <cp:lastModifiedBy>Onur Gürbüz</cp:lastModifiedBy>
  <cp:revision>1</cp:revision>
  <cp:lastPrinted>2021-11-22T12:12:35Z</cp:lastPrinted>
  <dcterms:created xsi:type="dcterms:W3CDTF">2021-11-03T10:08:38Z</dcterms:created>
  <dcterms:modified xsi:type="dcterms:W3CDTF">2024-01-08T10:44:28Z</dcterms:modified>
</cp:coreProperties>
</file>