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9" r:id="rId1"/>
  </p:sldMasterIdLst>
  <p:sldIdLst>
    <p:sldId id="256" r:id="rId2"/>
    <p:sldId id="277" r:id="rId3"/>
    <p:sldId id="278" r:id="rId4"/>
    <p:sldId id="271" r:id="rId5"/>
    <p:sldId id="273" r:id="rId6"/>
    <p:sldId id="274" r:id="rId7"/>
    <p:sldId id="275" r:id="rId8"/>
    <p:sldId id="276" r:id="rId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9" autoAdjust="0"/>
    <p:restoredTop sz="94660"/>
  </p:normalViewPr>
  <p:slideViewPr>
    <p:cSldViewPr snapToGrid="0">
      <p:cViewPr varScale="1">
        <p:scale>
          <a:sx n="90" d="100"/>
          <a:sy n="90" d="100"/>
        </p:scale>
        <p:origin x="121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E8DA-0231-47E3-AF39-6F51DEB57130}" type="datetimeFigureOut">
              <a:rPr lang="tr-TR" smtClean="0"/>
              <a:t>1.04.2024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B435226-4699-425A-8651-CE5BAB4588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3333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E8DA-0231-47E3-AF39-6F51DEB57130}" type="datetimeFigureOut">
              <a:rPr lang="tr-TR" smtClean="0"/>
              <a:t>1.04.2024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B435226-4699-425A-8651-CE5BAB4588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4820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E8DA-0231-47E3-AF39-6F51DEB57130}" type="datetimeFigureOut">
              <a:rPr lang="tr-TR" smtClean="0"/>
              <a:t>1.04.2024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B435226-4699-425A-8651-CE5BAB45887D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23223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E8DA-0231-47E3-AF39-6F51DEB57130}" type="datetimeFigureOut">
              <a:rPr lang="tr-TR" smtClean="0"/>
              <a:t>1.04.2024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B435226-4699-425A-8651-CE5BAB4588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818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E8DA-0231-47E3-AF39-6F51DEB57130}" type="datetimeFigureOut">
              <a:rPr lang="tr-TR" smtClean="0"/>
              <a:t>1.04.2024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B435226-4699-425A-8651-CE5BAB45887D}" type="slidenum">
              <a:rPr lang="tr-TR" smtClean="0"/>
              <a:t>‹#›</a:t>
            </a:fld>
            <a:endParaRPr lang="tr-T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70072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E8DA-0231-47E3-AF39-6F51DEB57130}" type="datetimeFigureOut">
              <a:rPr lang="tr-TR" smtClean="0"/>
              <a:t>1.04.2024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B435226-4699-425A-8651-CE5BAB4588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615420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E8DA-0231-47E3-AF39-6F51DEB57130}" type="datetimeFigureOut">
              <a:rPr lang="tr-TR" smtClean="0"/>
              <a:t>1.04.2024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35226-4699-425A-8651-CE5BAB4588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3888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E8DA-0231-47E3-AF39-6F51DEB57130}" type="datetimeFigureOut">
              <a:rPr lang="tr-TR" smtClean="0"/>
              <a:t>1.04.2024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35226-4699-425A-8651-CE5BAB4588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15839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E8DA-0231-47E3-AF39-6F51DEB57130}" type="datetimeFigureOut">
              <a:rPr lang="tr-TR" smtClean="0"/>
              <a:t>1.04.2024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35226-4699-425A-8651-CE5BAB4588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31124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E8DA-0231-47E3-AF39-6F51DEB57130}" type="datetimeFigureOut">
              <a:rPr lang="tr-TR" smtClean="0"/>
              <a:t>1.04.2024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B435226-4699-425A-8651-CE5BAB4588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8394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E8DA-0231-47E3-AF39-6F51DEB57130}" type="datetimeFigureOut">
              <a:rPr lang="tr-TR" smtClean="0"/>
              <a:t>1.04.2024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B435226-4699-425A-8651-CE5BAB4588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42324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E8DA-0231-47E3-AF39-6F51DEB57130}" type="datetimeFigureOut">
              <a:rPr lang="tr-TR" smtClean="0"/>
              <a:t>1.04.2024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B435226-4699-425A-8651-CE5BAB4588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54331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E8DA-0231-47E3-AF39-6F51DEB57130}" type="datetimeFigureOut">
              <a:rPr lang="tr-TR" smtClean="0"/>
              <a:t>1.04.2024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35226-4699-425A-8651-CE5BAB4588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71439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E8DA-0231-47E3-AF39-6F51DEB57130}" type="datetimeFigureOut">
              <a:rPr lang="tr-TR" smtClean="0"/>
              <a:t>1.04.2024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35226-4699-425A-8651-CE5BAB4588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27814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E8DA-0231-47E3-AF39-6F51DEB57130}" type="datetimeFigureOut">
              <a:rPr lang="tr-TR" smtClean="0"/>
              <a:t>1.04.2024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35226-4699-425A-8651-CE5BAB4588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320164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E8DA-0231-47E3-AF39-6F51DEB57130}" type="datetimeFigureOut">
              <a:rPr lang="tr-TR" smtClean="0"/>
              <a:t>1.04.2024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B435226-4699-425A-8651-CE5BAB4588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9916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6E8DA-0231-47E3-AF39-6F51DEB57130}" type="datetimeFigureOut">
              <a:rPr lang="tr-TR" smtClean="0"/>
              <a:t>1.04.2024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B435226-4699-425A-8651-CE5BAB4588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45846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  <p:sldLayoutId id="2147484022" r:id="rId13"/>
    <p:sldLayoutId id="2147484023" r:id="rId14"/>
    <p:sldLayoutId id="2147484024" r:id="rId15"/>
    <p:sldLayoutId id="214748402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871539" y="2550017"/>
            <a:ext cx="10715624" cy="1721140"/>
          </a:xfrm>
        </p:spPr>
        <p:txBody>
          <a:bodyPr>
            <a:normAutofit/>
          </a:bodyPr>
          <a:lstStyle/>
          <a:p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Türkiye Avustralya Çalışmaları ve Uygulama Araştırma Merkezi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4271157"/>
            <a:ext cx="9144000" cy="1666003"/>
          </a:xfrm>
        </p:spPr>
        <p:txBody>
          <a:bodyPr/>
          <a:lstStyle/>
          <a:p>
            <a:endParaRPr lang="tr-TR" dirty="0"/>
          </a:p>
          <a:p>
            <a:r>
              <a:rPr lang="tr-T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Yılı Faaliyet Raporu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589" y="133417"/>
            <a:ext cx="2204736" cy="221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93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CA04EB4-B257-2A4C-AD08-AE1F04870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2023 Bahar Dönemi Etkinlikleri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4EB2D04-833E-3747-AF56-1B2BB8F8F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Üniversitemiz 2022-2023 Bahar ders dönemini </a:t>
            </a:r>
            <a:r>
              <a:rPr lang="tr-TR" dirty="0" err="1"/>
              <a:t>hibrit</a:t>
            </a:r>
            <a:r>
              <a:rPr lang="tr-TR" dirty="0"/>
              <a:t> eğitimle geçirdiği için planlan etkinlikler yapılamamıştır.</a:t>
            </a:r>
          </a:p>
        </p:txBody>
      </p:sp>
    </p:spTree>
    <p:extLst>
      <p:ext uri="{BB962C8B-B14F-4D97-AF65-F5344CB8AC3E}">
        <p14:creationId xmlns:p14="http://schemas.microsoft.com/office/powerpoint/2010/main" val="2573490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DA8AA63-9B97-5945-A79A-3D8B06BC9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81491F2-1E80-F74B-94E1-6410C7438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Merkezimizde Avustralya kültürünü öğrencilerimize ve üniversitemiz öğretim elemanlarına tanıtmak amacıyla, klasik olmuş filmler ve tarihsel önemi olan belgeseller seyredip ardından film ya da belgeselin değerlendirmesi yapılmaktadır. </a:t>
            </a:r>
          </a:p>
        </p:txBody>
      </p:sp>
    </p:spTree>
    <p:extLst>
      <p:ext uri="{BB962C8B-B14F-4D97-AF65-F5344CB8AC3E}">
        <p14:creationId xmlns:p14="http://schemas.microsoft.com/office/powerpoint/2010/main" val="533813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5AABB806-EF16-7A4A-B3DA-3CE32DCD0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128588"/>
            <a:ext cx="8911687" cy="1776412"/>
          </a:xfrm>
        </p:spPr>
        <p:txBody>
          <a:bodyPr>
            <a:normAutofit fontScale="90000"/>
          </a:bodyPr>
          <a:lstStyle/>
          <a:p>
            <a:r>
              <a:rPr lang="tr-TR" b="1" dirty="0"/>
              <a:t>Film Günleri-08.11.2023</a:t>
            </a:r>
            <a:br>
              <a:rPr lang="tr-TR" b="1" dirty="0"/>
            </a:br>
            <a:r>
              <a:rPr lang="tr-TR" b="1" dirty="0"/>
              <a:t>2008 yapımı Baz </a:t>
            </a:r>
            <a:r>
              <a:rPr lang="tr-TR" b="1" dirty="0" err="1"/>
              <a:t>Luhrman</a:t>
            </a:r>
            <a:r>
              <a:rPr lang="tr-TR" b="1" dirty="0"/>
              <a:t> filmi ‘</a:t>
            </a:r>
            <a:r>
              <a:rPr lang="tr-TR" b="1" dirty="0" err="1"/>
              <a:t>Australia</a:t>
            </a:r>
            <a:r>
              <a:rPr lang="tr-TR" b="1" dirty="0"/>
              <a:t>’</a:t>
            </a:r>
            <a:br>
              <a:rPr lang="tr-TR" b="1" dirty="0"/>
            </a:br>
            <a:endParaRPr lang="tr-TR" b="1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ABCDC66-AE9D-1E40-93CA-C20F454E8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2782" y="1428750"/>
            <a:ext cx="4414044" cy="448247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6" name="İçerik Yer Tutucusu 3">
            <a:extLst>
              <a:ext uri="{FF2B5EF4-FFF2-40B4-BE49-F238E27FC236}">
                <a16:creationId xmlns:a16="http://schemas.microsoft.com/office/drawing/2014/main" id="{2E5EE27D-9682-784C-9AD8-3ECD83107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63" y="1428750"/>
            <a:ext cx="6100763" cy="44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69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465B7C0-777C-6E41-9E16-DFBFD126E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171450"/>
            <a:ext cx="8911687" cy="1733550"/>
          </a:xfrm>
        </p:spPr>
        <p:txBody>
          <a:bodyPr/>
          <a:lstStyle/>
          <a:p>
            <a:r>
              <a:rPr lang="tr-TR" b="1" dirty="0"/>
              <a:t>Belgesel- 29.11.2023</a:t>
            </a:r>
            <a:br>
              <a:rPr lang="tr-TR" b="1" dirty="0"/>
            </a:br>
            <a:r>
              <a:rPr lang="tr-TR" b="1" dirty="0"/>
              <a:t>First </a:t>
            </a:r>
            <a:r>
              <a:rPr lang="tr-TR" b="1" dirty="0" err="1"/>
              <a:t>Australians</a:t>
            </a:r>
            <a:r>
              <a:rPr lang="tr-TR" b="1" dirty="0"/>
              <a:t>- </a:t>
            </a:r>
            <a:r>
              <a:rPr lang="tr-TR" b="1" dirty="0" err="1"/>
              <a:t>Episode</a:t>
            </a:r>
            <a:r>
              <a:rPr lang="tr-TR" b="1" dirty="0"/>
              <a:t> I</a:t>
            </a:r>
          </a:p>
        </p:txBody>
      </p:sp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45578AE0-CF06-874E-9F9C-470EB018CC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26" y="1314450"/>
            <a:ext cx="4250788" cy="528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012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B8844AEF-8C57-5045-A250-C574BEDE9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Belgesel: 06.12.2023</a:t>
            </a:r>
            <a:br>
              <a:rPr lang="tr-TR" b="1" dirty="0"/>
            </a:br>
            <a:r>
              <a:rPr lang="tr-TR" b="1" dirty="0"/>
              <a:t>First </a:t>
            </a:r>
            <a:r>
              <a:rPr lang="tr-TR" b="1" dirty="0" err="1"/>
              <a:t>Australians</a:t>
            </a:r>
            <a:r>
              <a:rPr lang="tr-TR" b="1" dirty="0"/>
              <a:t>: </a:t>
            </a:r>
            <a:r>
              <a:rPr lang="tr-TR" b="1" dirty="0" err="1"/>
              <a:t>Episode</a:t>
            </a:r>
            <a:r>
              <a:rPr lang="tr-TR" b="1" dirty="0"/>
              <a:t> 2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D0A28305-35CD-0D44-83BD-68234A2861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8788" y="2090737"/>
            <a:ext cx="4065050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69D4204A-0928-C846-A9C1-38882BDD7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Belgesel: 20.12.2023</a:t>
            </a:r>
            <a:br>
              <a:rPr lang="tr-TR" b="1" dirty="0"/>
            </a:br>
            <a:r>
              <a:rPr lang="tr-TR" b="1" dirty="0" err="1"/>
              <a:t>Parts</a:t>
            </a:r>
            <a:r>
              <a:rPr lang="tr-TR" b="1" dirty="0"/>
              <a:t> </a:t>
            </a:r>
            <a:r>
              <a:rPr lang="tr-TR" b="1" dirty="0" err="1"/>
              <a:t>from</a:t>
            </a:r>
            <a:r>
              <a:rPr lang="tr-TR" b="1" dirty="0"/>
              <a:t> Ten </a:t>
            </a:r>
            <a:r>
              <a:rPr lang="tr-TR" b="1" dirty="0" err="1"/>
              <a:t>Canoes</a:t>
            </a:r>
            <a:endParaRPr lang="tr-TR" b="1" dirty="0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431DFBDB-3D2F-514A-ACB6-BD0B7485C7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4663" y="1905000"/>
            <a:ext cx="4134643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33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B6482679-DA05-274B-8315-57F9F3098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Film Günleri: 13.12.2023</a:t>
            </a:r>
            <a:br>
              <a:rPr lang="tr-TR" b="1" dirty="0"/>
            </a:br>
            <a:r>
              <a:rPr lang="tr-TR" b="1" dirty="0" err="1"/>
              <a:t>Rabbit</a:t>
            </a:r>
            <a:r>
              <a:rPr lang="tr-TR" b="1" dirty="0"/>
              <a:t> </a:t>
            </a:r>
            <a:r>
              <a:rPr lang="tr-TR" b="1" dirty="0" err="1"/>
              <a:t>Proof</a:t>
            </a:r>
            <a:r>
              <a:rPr lang="tr-TR" b="1" dirty="0"/>
              <a:t> Fence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600CF83E-EF09-C643-B621-8DD98251CA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25" y="2162175"/>
            <a:ext cx="6514224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87514"/>
      </p:ext>
    </p:extLst>
  </p:cSld>
  <p:clrMapOvr>
    <a:masterClrMapping/>
  </p:clrMapOvr>
</p:sld>
</file>

<file path=ppt/theme/theme1.xml><?xml version="1.0" encoding="utf-8"?>
<a:theme xmlns:a="http://schemas.openxmlformats.org/drawingml/2006/main" name="Duman">
  <a:themeElements>
    <a:clrScheme name="Gri Tonlamalı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Duma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uma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{4785E688-C230-954D-9634-6668576AC90A}tf10001069</Template>
  <TotalTime>1751</TotalTime>
  <Words>70</Words>
  <Application>Microsoft Macintosh PowerPoint</Application>
  <PresentationFormat>Geniş ekran</PresentationFormat>
  <Paragraphs>11</Paragraphs>
  <Slides>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8</vt:i4>
      </vt:variant>
    </vt:vector>
  </HeadingPairs>
  <TitlesOfParts>
    <vt:vector size="13" baseType="lpstr">
      <vt:lpstr>Arial</vt:lpstr>
      <vt:lpstr>Century Gothic</vt:lpstr>
      <vt:lpstr>Times New Roman</vt:lpstr>
      <vt:lpstr>Wingdings 3</vt:lpstr>
      <vt:lpstr>Duman</vt:lpstr>
      <vt:lpstr>Türkiye Avustralya Çalışmaları ve Uygulama Araştırma Merkezi</vt:lpstr>
      <vt:lpstr>2023 Bahar Dönemi Etkinlikleri</vt:lpstr>
      <vt:lpstr>PowerPoint Sunusu</vt:lpstr>
      <vt:lpstr>Film Günleri-08.11.2023 2008 yapımı Baz Luhrman filmi ‘Australia’ </vt:lpstr>
      <vt:lpstr>Belgesel- 29.11.2023 First Australians- Episode I</vt:lpstr>
      <vt:lpstr>Belgesel: 06.12.2023 First Australians: Episode 2</vt:lpstr>
      <vt:lpstr>Belgesel: 20.12.2023 Parts from Ten Canoes</vt:lpstr>
      <vt:lpstr>Film Günleri: 13.12.2023 Rabbit Proof Fence</vt:lpstr>
    </vt:vector>
  </TitlesOfParts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Sualtı Araştırma ve Uygulama Merkezi</dc:title>
  <dc:creator>user</dc:creator>
  <cp:lastModifiedBy>Microsoft Office Kullanıcısı</cp:lastModifiedBy>
  <cp:revision>66</cp:revision>
  <dcterms:created xsi:type="dcterms:W3CDTF">2023-03-03T09:04:15Z</dcterms:created>
  <dcterms:modified xsi:type="dcterms:W3CDTF">2024-04-02T08:37:13Z</dcterms:modified>
</cp:coreProperties>
</file>