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3" r:id="rId4"/>
    <p:sldId id="260" r:id="rId5"/>
    <p:sldId id="257" r:id="rId6"/>
    <p:sldId id="258" r:id="rId7"/>
    <p:sldId id="262" r:id="rId8"/>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3181"/>
    <a:srgbClr val="CA1D2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51"/>
  </p:normalViewPr>
  <p:slideViewPr>
    <p:cSldViewPr snapToGrid="0">
      <p:cViewPr varScale="1">
        <p:scale>
          <a:sx n="80" d="100"/>
          <a:sy n="80" d="100"/>
        </p:scale>
        <p:origin x="754"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36B6343-8E46-BF25-9E18-8636EDC8C94B}"/>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F7BF71D6-45DA-96E2-BE27-B7DC54A01BF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702F7354-17A4-672B-FECD-52D63F38157F}"/>
              </a:ext>
            </a:extLst>
          </p:cNvPr>
          <p:cNvSpPr>
            <a:spLocks noGrp="1"/>
          </p:cNvSpPr>
          <p:nvPr>
            <p:ph type="dt" sz="half" idx="10"/>
          </p:nvPr>
        </p:nvSpPr>
        <p:spPr/>
        <p:txBody>
          <a:bodyPr/>
          <a:lstStyle/>
          <a:p>
            <a:fld id="{B033C535-322F-4E1A-A56C-BF63F270FEF9}" type="datetimeFigureOut">
              <a:rPr lang="tr-TR" smtClean="0"/>
              <a:t>30.03.2024</a:t>
            </a:fld>
            <a:endParaRPr lang="tr-TR"/>
          </a:p>
        </p:txBody>
      </p:sp>
      <p:sp>
        <p:nvSpPr>
          <p:cNvPr id="5" name="Alt Bilgi Yer Tutucusu 4">
            <a:extLst>
              <a:ext uri="{FF2B5EF4-FFF2-40B4-BE49-F238E27FC236}">
                <a16:creationId xmlns:a16="http://schemas.microsoft.com/office/drawing/2014/main" id="{1C08BB12-5288-9719-3257-1BCBE8E16207}"/>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904F35B0-B643-6914-7B09-A794BFDCFBAF}"/>
              </a:ext>
            </a:extLst>
          </p:cNvPr>
          <p:cNvSpPr>
            <a:spLocks noGrp="1"/>
          </p:cNvSpPr>
          <p:nvPr>
            <p:ph type="sldNum" sz="quarter" idx="12"/>
          </p:nvPr>
        </p:nvSpPr>
        <p:spPr/>
        <p:txBody>
          <a:bodyPr/>
          <a:lstStyle/>
          <a:p>
            <a:fld id="{D4601FEB-4890-4C54-8D61-6AB6CE9006E2}" type="slidenum">
              <a:rPr lang="tr-TR" smtClean="0"/>
              <a:t>‹#›</a:t>
            </a:fld>
            <a:endParaRPr lang="tr-TR"/>
          </a:p>
        </p:txBody>
      </p:sp>
    </p:spTree>
    <p:extLst>
      <p:ext uri="{BB962C8B-B14F-4D97-AF65-F5344CB8AC3E}">
        <p14:creationId xmlns:p14="http://schemas.microsoft.com/office/powerpoint/2010/main" val="31170458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6DD134C-39B0-AF49-1B26-90FF1B3DE82E}"/>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B24FFAD7-8098-3CB1-0313-F128B0D3B8D7}"/>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6B1BFB67-89A6-68BF-C9A3-CB8E2D298A71}"/>
              </a:ext>
            </a:extLst>
          </p:cNvPr>
          <p:cNvSpPr>
            <a:spLocks noGrp="1"/>
          </p:cNvSpPr>
          <p:nvPr>
            <p:ph type="dt" sz="half" idx="10"/>
          </p:nvPr>
        </p:nvSpPr>
        <p:spPr/>
        <p:txBody>
          <a:bodyPr/>
          <a:lstStyle/>
          <a:p>
            <a:fld id="{B033C535-322F-4E1A-A56C-BF63F270FEF9}" type="datetimeFigureOut">
              <a:rPr lang="tr-TR" smtClean="0"/>
              <a:t>30.03.2024</a:t>
            </a:fld>
            <a:endParaRPr lang="tr-TR"/>
          </a:p>
        </p:txBody>
      </p:sp>
      <p:sp>
        <p:nvSpPr>
          <p:cNvPr id="5" name="Alt Bilgi Yer Tutucusu 4">
            <a:extLst>
              <a:ext uri="{FF2B5EF4-FFF2-40B4-BE49-F238E27FC236}">
                <a16:creationId xmlns:a16="http://schemas.microsoft.com/office/drawing/2014/main" id="{F08A679C-2B96-BD40-CBD6-37F81A6B8546}"/>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E69FF0EE-CC6D-1503-D00D-55CE2B54D40B}"/>
              </a:ext>
            </a:extLst>
          </p:cNvPr>
          <p:cNvSpPr>
            <a:spLocks noGrp="1"/>
          </p:cNvSpPr>
          <p:nvPr>
            <p:ph type="sldNum" sz="quarter" idx="12"/>
          </p:nvPr>
        </p:nvSpPr>
        <p:spPr/>
        <p:txBody>
          <a:bodyPr/>
          <a:lstStyle/>
          <a:p>
            <a:fld id="{D4601FEB-4890-4C54-8D61-6AB6CE9006E2}" type="slidenum">
              <a:rPr lang="tr-TR" smtClean="0"/>
              <a:t>‹#›</a:t>
            </a:fld>
            <a:endParaRPr lang="tr-TR"/>
          </a:p>
        </p:txBody>
      </p:sp>
    </p:spTree>
    <p:extLst>
      <p:ext uri="{BB962C8B-B14F-4D97-AF65-F5344CB8AC3E}">
        <p14:creationId xmlns:p14="http://schemas.microsoft.com/office/powerpoint/2010/main" val="33795248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A9B0DF78-1573-38C7-A716-67E15CE7DF95}"/>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27A546E7-6E0E-F6B3-F660-07A2E1922362}"/>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E3EFC80A-6A9D-2BB6-E32A-02985C74592E}"/>
              </a:ext>
            </a:extLst>
          </p:cNvPr>
          <p:cNvSpPr>
            <a:spLocks noGrp="1"/>
          </p:cNvSpPr>
          <p:nvPr>
            <p:ph type="dt" sz="half" idx="10"/>
          </p:nvPr>
        </p:nvSpPr>
        <p:spPr/>
        <p:txBody>
          <a:bodyPr/>
          <a:lstStyle/>
          <a:p>
            <a:fld id="{B033C535-322F-4E1A-A56C-BF63F270FEF9}" type="datetimeFigureOut">
              <a:rPr lang="tr-TR" smtClean="0"/>
              <a:t>30.03.2024</a:t>
            </a:fld>
            <a:endParaRPr lang="tr-TR"/>
          </a:p>
        </p:txBody>
      </p:sp>
      <p:sp>
        <p:nvSpPr>
          <p:cNvPr id="5" name="Alt Bilgi Yer Tutucusu 4">
            <a:extLst>
              <a:ext uri="{FF2B5EF4-FFF2-40B4-BE49-F238E27FC236}">
                <a16:creationId xmlns:a16="http://schemas.microsoft.com/office/drawing/2014/main" id="{ABB07712-CE3D-7D19-ED11-1F8614EAD372}"/>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D0C8E9B1-AA90-7DA9-B6D5-3B367FD59E97}"/>
              </a:ext>
            </a:extLst>
          </p:cNvPr>
          <p:cNvSpPr>
            <a:spLocks noGrp="1"/>
          </p:cNvSpPr>
          <p:nvPr>
            <p:ph type="sldNum" sz="quarter" idx="12"/>
          </p:nvPr>
        </p:nvSpPr>
        <p:spPr/>
        <p:txBody>
          <a:bodyPr/>
          <a:lstStyle/>
          <a:p>
            <a:fld id="{D4601FEB-4890-4C54-8D61-6AB6CE9006E2}" type="slidenum">
              <a:rPr lang="tr-TR" smtClean="0"/>
              <a:t>‹#›</a:t>
            </a:fld>
            <a:endParaRPr lang="tr-TR"/>
          </a:p>
        </p:txBody>
      </p:sp>
    </p:spTree>
    <p:extLst>
      <p:ext uri="{BB962C8B-B14F-4D97-AF65-F5344CB8AC3E}">
        <p14:creationId xmlns:p14="http://schemas.microsoft.com/office/powerpoint/2010/main" val="1322893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66B14C5-ADAC-5908-71BF-9D21FE460809}"/>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8DA5E4BE-4DFB-A658-67BF-91E79C3CC0BD}"/>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51946B2E-628D-CBB4-925F-6E6D83EAA839}"/>
              </a:ext>
            </a:extLst>
          </p:cNvPr>
          <p:cNvSpPr>
            <a:spLocks noGrp="1"/>
          </p:cNvSpPr>
          <p:nvPr>
            <p:ph type="dt" sz="half" idx="10"/>
          </p:nvPr>
        </p:nvSpPr>
        <p:spPr/>
        <p:txBody>
          <a:bodyPr/>
          <a:lstStyle/>
          <a:p>
            <a:fld id="{B033C535-322F-4E1A-A56C-BF63F270FEF9}" type="datetimeFigureOut">
              <a:rPr lang="tr-TR" smtClean="0"/>
              <a:t>30.03.2024</a:t>
            </a:fld>
            <a:endParaRPr lang="tr-TR"/>
          </a:p>
        </p:txBody>
      </p:sp>
      <p:sp>
        <p:nvSpPr>
          <p:cNvPr id="5" name="Alt Bilgi Yer Tutucusu 4">
            <a:extLst>
              <a:ext uri="{FF2B5EF4-FFF2-40B4-BE49-F238E27FC236}">
                <a16:creationId xmlns:a16="http://schemas.microsoft.com/office/drawing/2014/main" id="{8D7C67E4-E04D-84C4-9E1A-72CB2460FE10}"/>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FB9B74D9-FBBE-98E4-D493-5E12F04AE671}"/>
              </a:ext>
            </a:extLst>
          </p:cNvPr>
          <p:cNvSpPr>
            <a:spLocks noGrp="1"/>
          </p:cNvSpPr>
          <p:nvPr>
            <p:ph type="sldNum" sz="quarter" idx="12"/>
          </p:nvPr>
        </p:nvSpPr>
        <p:spPr/>
        <p:txBody>
          <a:bodyPr/>
          <a:lstStyle/>
          <a:p>
            <a:fld id="{D4601FEB-4890-4C54-8D61-6AB6CE9006E2}" type="slidenum">
              <a:rPr lang="tr-TR" smtClean="0"/>
              <a:t>‹#›</a:t>
            </a:fld>
            <a:endParaRPr lang="tr-TR"/>
          </a:p>
        </p:txBody>
      </p:sp>
    </p:spTree>
    <p:extLst>
      <p:ext uri="{BB962C8B-B14F-4D97-AF65-F5344CB8AC3E}">
        <p14:creationId xmlns:p14="http://schemas.microsoft.com/office/powerpoint/2010/main" val="18241712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7F612EF-2EE6-EBE1-2458-E0F8898A6975}"/>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7CE7011E-45F1-5594-1B52-2458E9ADE41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4A45D5F8-D557-2AA4-CFDB-48A2078F4F54}"/>
              </a:ext>
            </a:extLst>
          </p:cNvPr>
          <p:cNvSpPr>
            <a:spLocks noGrp="1"/>
          </p:cNvSpPr>
          <p:nvPr>
            <p:ph type="dt" sz="half" idx="10"/>
          </p:nvPr>
        </p:nvSpPr>
        <p:spPr/>
        <p:txBody>
          <a:bodyPr/>
          <a:lstStyle/>
          <a:p>
            <a:fld id="{B033C535-322F-4E1A-A56C-BF63F270FEF9}" type="datetimeFigureOut">
              <a:rPr lang="tr-TR" smtClean="0"/>
              <a:t>30.03.2024</a:t>
            </a:fld>
            <a:endParaRPr lang="tr-TR"/>
          </a:p>
        </p:txBody>
      </p:sp>
      <p:sp>
        <p:nvSpPr>
          <p:cNvPr id="5" name="Alt Bilgi Yer Tutucusu 4">
            <a:extLst>
              <a:ext uri="{FF2B5EF4-FFF2-40B4-BE49-F238E27FC236}">
                <a16:creationId xmlns:a16="http://schemas.microsoft.com/office/drawing/2014/main" id="{B6B5870B-76D2-359C-7D1C-BCA0C3A218A2}"/>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D40BD434-A0DE-8FAA-00F5-21C148EF3956}"/>
              </a:ext>
            </a:extLst>
          </p:cNvPr>
          <p:cNvSpPr>
            <a:spLocks noGrp="1"/>
          </p:cNvSpPr>
          <p:nvPr>
            <p:ph type="sldNum" sz="quarter" idx="12"/>
          </p:nvPr>
        </p:nvSpPr>
        <p:spPr/>
        <p:txBody>
          <a:bodyPr/>
          <a:lstStyle/>
          <a:p>
            <a:fld id="{D4601FEB-4890-4C54-8D61-6AB6CE9006E2}" type="slidenum">
              <a:rPr lang="tr-TR" smtClean="0"/>
              <a:t>‹#›</a:t>
            </a:fld>
            <a:endParaRPr lang="tr-TR"/>
          </a:p>
        </p:txBody>
      </p:sp>
    </p:spTree>
    <p:extLst>
      <p:ext uri="{BB962C8B-B14F-4D97-AF65-F5344CB8AC3E}">
        <p14:creationId xmlns:p14="http://schemas.microsoft.com/office/powerpoint/2010/main" val="41984877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076DDC3-694F-330C-3EFB-4E9F0F1FC7F8}"/>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41832655-66D0-1648-E55F-FC2AC6267901}"/>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8D71E635-1E06-2C92-562F-4442350B2754}"/>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A45F9529-3ADC-557F-37BA-7127C5A7C1D7}"/>
              </a:ext>
            </a:extLst>
          </p:cNvPr>
          <p:cNvSpPr>
            <a:spLocks noGrp="1"/>
          </p:cNvSpPr>
          <p:nvPr>
            <p:ph type="dt" sz="half" idx="10"/>
          </p:nvPr>
        </p:nvSpPr>
        <p:spPr/>
        <p:txBody>
          <a:bodyPr/>
          <a:lstStyle/>
          <a:p>
            <a:fld id="{B033C535-322F-4E1A-A56C-BF63F270FEF9}" type="datetimeFigureOut">
              <a:rPr lang="tr-TR" smtClean="0"/>
              <a:t>30.03.2024</a:t>
            </a:fld>
            <a:endParaRPr lang="tr-TR"/>
          </a:p>
        </p:txBody>
      </p:sp>
      <p:sp>
        <p:nvSpPr>
          <p:cNvPr id="6" name="Alt Bilgi Yer Tutucusu 5">
            <a:extLst>
              <a:ext uri="{FF2B5EF4-FFF2-40B4-BE49-F238E27FC236}">
                <a16:creationId xmlns:a16="http://schemas.microsoft.com/office/drawing/2014/main" id="{5E85851E-200D-C794-02B5-862AF2D34775}"/>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C69DCFA1-1379-4DF6-368D-68A5670933B1}"/>
              </a:ext>
            </a:extLst>
          </p:cNvPr>
          <p:cNvSpPr>
            <a:spLocks noGrp="1"/>
          </p:cNvSpPr>
          <p:nvPr>
            <p:ph type="sldNum" sz="quarter" idx="12"/>
          </p:nvPr>
        </p:nvSpPr>
        <p:spPr/>
        <p:txBody>
          <a:bodyPr/>
          <a:lstStyle/>
          <a:p>
            <a:fld id="{D4601FEB-4890-4C54-8D61-6AB6CE9006E2}" type="slidenum">
              <a:rPr lang="tr-TR" smtClean="0"/>
              <a:t>‹#›</a:t>
            </a:fld>
            <a:endParaRPr lang="tr-TR"/>
          </a:p>
        </p:txBody>
      </p:sp>
    </p:spTree>
    <p:extLst>
      <p:ext uri="{BB962C8B-B14F-4D97-AF65-F5344CB8AC3E}">
        <p14:creationId xmlns:p14="http://schemas.microsoft.com/office/powerpoint/2010/main" val="1064268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5C13D60-16F0-D9FE-2478-20C0AEC51434}"/>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4F9E7238-3CD4-F698-9F14-B15C0687A66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7B702D6D-E5C6-EE3F-672D-CCA0B37951E6}"/>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F11E273C-96AB-4A93-BC49-10D5526F969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018CDCAA-DFBF-83CB-59F8-E684257AE5B7}"/>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092ED1AE-64A7-32C7-A767-6934937AE7CE}"/>
              </a:ext>
            </a:extLst>
          </p:cNvPr>
          <p:cNvSpPr>
            <a:spLocks noGrp="1"/>
          </p:cNvSpPr>
          <p:nvPr>
            <p:ph type="dt" sz="half" idx="10"/>
          </p:nvPr>
        </p:nvSpPr>
        <p:spPr/>
        <p:txBody>
          <a:bodyPr/>
          <a:lstStyle/>
          <a:p>
            <a:fld id="{B033C535-322F-4E1A-A56C-BF63F270FEF9}" type="datetimeFigureOut">
              <a:rPr lang="tr-TR" smtClean="0"/>
              <a:t>30.03.2024</a:t>
            </a:fld>
            <a:endParaRPr lang="tr-TR"/>
          </a:p>
        </p:txBody>
      </p:sp>
      <p:sp>
        <p:nvSpPr>
          <p:cNvPr id="8" name="Alt Bilgi Yer Tutucusu 7">
            <a:extLst>
              <a:ext uri="{FF2B5EF4-FFF2-40B4-BE49-F238E27FC236}">
                <a16:creationId xmlns:a16="http://schemas.microsoft.com/office/drawing/2014/main" id="{81AABAEE-5978-45F9-9692-6A7B3E94EE14}"/>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4F83A1F7-B247-17F1-F39C-18741C2AF410}"/>
              </a:ext>
            </a:extLst>
          </p:cNvPr>
          <p:cNvSpPr>
            <a:spLocks noGrp="1"/>
          </p:cNvSpPr>
          <p:nvPr>
            <p:ph type="sldNum" sz="quarter" idx="12"/>
          </p:nvPr>
        </p:nvSpPr>
        <p:spPr/>
        <p:txBody>
          <a:bodyPr/>
          <a:lstStyle/>
          <a:p>
            <a:fld id="{D4601FEB-4890-4C54-8D61-6AB6CE9006E2}" type="slidenum">
              <a:rPr lang="tr-TR" smtClean="0"/>
              <a:t>‹#›</a:t>
            </a:fld>
            <a:endParaRPr lang="tr-TR"/>
          </a:p>
        </p:txBody>
      </p:sp>
    </p:spTree>
    <p:extLst>
      <p:ext uri="{BB962C8B-B14F-4D97-AF65-F5344CB8AC3E}">
        <p14:creationId xmlns:p14="http://schemas.microsoft.com/office/powerpoint/2010/main" val="3247885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328BE66-5D7B-A4D8-0F26-F3E64F3A589B}"/>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7B6C94BC-A832-6420-D190-EA95B2E8EB89}"/>
              </a:ext>
            </a:extLst>
          </p:cNvPr>
          <p:cNvSpPr>
            <a:spLocks noGrp="1"/>
          </p:cNvSpPr>
          <p:nvPr>
            <p:ph type="dt" sz="half" idx="10"/>
          </p:nvPr>
        </p:nvSpPr>
        <p:spPr/>
        <p:txBody>
          <a:bodyPr/>
          <a:lstStyle/>
          <a:p>
            <a:fld id="{B033C535-322F-4E1A-A56C-BF63F270FEF9}" type="datetimeFigureOut">
              <a:rPr lang="tr-TR" smtClean="0"/>
              <a:t>30.03.2024</a:t>
            </a:fld>
            <a:endParaRPr lang="tr-TR"/>
          </a:p>
        </p:txBody>
      </p:sp>
      <p:sp>
        <p:nvSpPr>
          <p:cNvPr id="4" name="Alt Bilgi Yer Tutucusu 3">
            <a:extLst>
              <a:ext uri="{FF2B5EF4-FFF2-40B4-BE49-F238E27FC236}">
                <a16:creationId xmlns:a16="http://schemas.microsoft.com/office/drawing/2014/main" id="{3679CE59-917E-C832-6A34-444674146FE6}"/>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D5A5D3B8-1D92-38E1-7DBE-0CC9F39CBC63}"/>
              </a:ext>
            </a:extLst>
          </p:cNvPr>
          <p:cNvSpPr>
            <a:spLocks noGrp="1"/>
          </p:cNvSpPr>
          <p:nvPr>
            <p:ph type="sldNum" sz="quarter" idx="12"/>
          </p:nvPr>
        </p:nvSpPr>
        <p:spPr/>
        <p:txBody>
          <a:bodyPr/>
          <a:lstStyle/>
          <a:p>
            <a:fld id="{D4601FEB-4890-4C54-8D61-6AB6CE9006E2}" type="slidenum">
              <a:rPr lang="tr-TR" smtClean="0"/>
              <a:t>‹#›</a:t>
            </a:fld>
            <a:endParaRPr lang="tr-TR"/>
          </a:p>
        </p:txBody>
      </p:sp>
    </p:spTree>
    <p:extLst>
      <p:ext uri="{BB962C8B-B14F-4D97-AF65-F5344CB8AC3E}">
        <p14:creationId xmlns:p14="http://schemas.microsoft.com/office/powerpoint/2010/main" val="2708730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9B517A5B-060D-CAEC-163C-429EBE75A106}"/>
              </a:ext>
            </a:extLst>
          </p:cNvPr>
          <p:cNvSpPr>
            <a:spLocks noGrp="1"/>
          </p:cNvSpPr>
          <p:nvPr>
            <p:ph type="dt" sz="half" idx="10"/>
          </p:nvPr>
        </p:nvSpPr>
        <p:spPr/>
        <p:txBody>
          <a:bodyPr/>
          <a:lstStyle/>
          <a:p>
            <a:fld id="{B033C535-322F-4E1A-A56C-BF63F270FEF9}" type="datetimeFigureOut">
              <a:rPr lang="tr-TR" smtClean="0"/>
              <a:t>30.03.2024</a:t>
            </a:fld>
            <a:endParaRPr lang="tr-TR"/>
          </a:p>
        </p:txBody>
      </p:sp>
      <p:sp>
        <p:nvSpPr>
          <p:cNvPr id="3" name="Alt Bilgi Yer Tutucusu 2">
            <a:extLst>
              <a:ext uri="{FF2B5EF4-FFF2-40B4-BE49-F238E27FC236}">
                <a16:creationId xmlns:a16="http://schemas.microsoft.com/office/drawing/2014/main" id="{797858DD-DF43-8B1B-8AD1-EAD922D7C84A}"/>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A3B7BA9B-A256-9586-8679-CA5A070DDED7}"/>
              </a:ext>
            </a:extLst>
          </p:cNvPr>
          <p:cNvSpPr>
            <a:spLocks noGrp="1"/>
          </p:cNvSpPr>
          <p:nvPr>
            <p:ph type="sldNum" sz="quarter" idx="12"/>
          </p:nvPr>
        </p:nvSpPr>
        <p:spPr/>
        <p:txBody>
          <a:bodyPr/>
          <a:lstStyle/>
          <a:p>
            <a:fld id="{D4601FEB-4890-4C54-8D61-6AB6CE9006E2}" type="slidenum">
              <a:rPr lang="tr-TR" smtClean="0"/>
              <a:t>‹#›</a:t>
            </a:fld>
            <a:endParaRPr lang="tr-TR"/>
          </a:p>
        </p:txBody>
      </p:sp>
    </p:spTree>
    <p:extLst>
      <p:ext uri="{BB962C8B-B14F-4D97-AF65-F5344CB8AC3E}">
        <p14:creationId xmlns:p14="http://schemas.microsoft.com/office/powerpoint/2010/main" val="28449031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950BF2A-5F69-C363-A319-466C16219A75}"/>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886068A5-0D73-80C6-4F2C-FD98831EC4B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4CB6125D-415E-A589-1FB7-016005A27C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6824E3FD-DE6C-5451-4D4D-BE6BB6E419F1}"/>
              </a:ext>
            </a:extLst>
          </p:cNvPr>
          <p:cNvSpPr>
            <a:spLocks noGrp="1"/>
          </p:cNvSpPr>
          <p:nvPr>
            <p:ph type="dt" sz="half" idx="10"/>
          </p:nvPr>
        </p:nvSpPr>
        <p:spPr/>
        <p:txBody>
          <a:bodyPr/>
          <a:lstStyle/>
          <a:p>
            <a:fld id="{B033C535-322F-4E1A-A56C-BF63F270FEF9}" type="datetimeFigureOut">
              <a:rPr lang="tr-TR" smtClean="0"/>
              <a:t>30.03.2024</a:t>
            </a:fld>
            <a:endParaRPr lang="tr-TR"/>
          </a:p>
        </p:txBody>
      </p:sp>
      <p:sp>
        <p:nvSpPr>
          <p:cNvPr id="6" name="Alt Bilgi Yer Tutucusu 5">
            <a:extLst>
              <a:ext uri="{FF2B5EF4-FFF2-40B4-BE49-F238E27FC236}">
                <a16:creationId xmlns:a16="http://schemas.microsoft.com/office/drawing/2014/main" id="{9670FE24-3242-F975-389E-F45FD8D5B02B}"/>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8E069268-2261-7408-1AAA-2C5E3013B264}"/>
              </a:ext>
            </a:extLst>
          </p:cNvPr>
          <p:cNvSpPr>
            <a:spLocks noGrp="1"/>
          </p:cNvSpPr>
          <p:nvPr>
            <p:ph type="sldNum" sz="quarter" idx="12"/>
          </p:nvPr>
        </p:nvSpPr>
        <p:spPr/>
        <p:txBody>
          <a:bodyPr/>
          <a:lstStyle/>
          <a:p>
            <a:fld id="{D4601FEB-4890-4C54-8D61-6AB6CE9006E2}" type="slidenum">
              <a:rPr lang="tr-TR" smtClean="0"/>
              <a:t>‹#›</a:t>
            </a:fld>
            <a:endParaRPr lang="tr-TR"/>
          </a:p>
        </p:txBody>
      </p:sp>
    </p:spTree>
    <p:extLst>
      <p:ext uri="{BB962C8B-B14F-4D97-AF65-F5344CB8AC3E}">
        <p14:creationId xmlns:p14="http://schemas.microsoft.com/office/powerpoint/2010/main" val="4173763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C1EE1DF-403A-0C7C-9332-76F0A1849164}"/>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DDD17885-E9D7-0C8A-6CC3-6281D4E2D2D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566A6C18-1AB7-BCEB-AC8D-DAB769ED2C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2A83D147-8BCB-29F9-8A60-3889314946E4}"/>
              </a:ext>
            </a:extLst>
          </p:cNvPr>
          <p:cNvSpPr>
            <a:spLocks noGrp="1"/>
          </p:cNvSpPr>
          <p:nvPr>
            <p:ph type="dt" sz="half" idx="10"/>
          </p:nvPr>
        </p:nvSpPr>
        <p:spPr/>
        <p:txBody>
          <a:bodyPr/>
          <a:lstStyle/>
          <a:p>
            <a:fld id="{B033C535-322F-4E1A-A56C-BF63F270FEF9}" type="datetimeFigureOut">
              <a:rPr lang="tr-TR" smtClean="0"/>
              <a:t>30.03.2024</a:t>
            </a:fld>
            <a:endParaRPr lang="tr-TR"/>
          </a:p>
        </p:txBody>
      </p:sp>
      <p:sp>
        <p:nvSpPr>
          <p:cNvPr id="6" name="Alt Bilgi Yer Tutucusu 5">
            <a:extLst>
              <a:ext uri="{FF2B5EF4-FFF2-40B4-BE49-F238E27FC236}">
                <a16:creationId xmlns:a16="http://schemas.microsoft.com/office/drawing/2014/main" id="{539E2FCF-9DEC-F9FB-9A9C-5F42D816B01F}"/>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DC3FAEA7-76D7-CECE-7D91-A5EE36E5D9DE}"/>
              </a:ext>
            </a:extLst>
          </p:cNvPr>
          <p:cNvSpPr>
            <a:spLocks noGrp="1"/>
          </p:cNvSpPr>
          <p:nvPr>
            <p:ph type="sldNum" sz="quarter" idx="12"/>
          </p:nvPr>
        </p:nvSpPr>
        <p:spPr/>
        <p:txBody>
          <a:bodyPr/>
          <a:lstStyle/>
          <a:p>
            <a:fld id="{D4601FEB-4890-4C54-8D61-6AB6CE9006E2}" type="slidenum">
              <a:rPr lang="tr-TR" smtClean="0"/>
              <a:t>‹#›</a:t>
            </a:fld>
            <a:endParaRPr lang="tr-TR"/>
          </a:p>
        </p:txBody>
      </p:sp>
    </p:spTree>
    <p:extLst>
      <p:ext uri="{BB962C8B-B14F-4D97-AF65-F5344CB8AC3E}">
        <p14:creationId xmlns:p14="http://schemas.microsoft.com/office/powerpoint/2010/main" val="34011130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20EF5F5A-7BD9-7AEE-5530-7D34A1010D7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0B3B0186-DC61-E7EC-D6FD-32F83764C4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0474A191-1E23-8FAF-4FF2-D88BCCB6028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33C535-322F-4E1A-A56C-BF63F270FEF9}" type="datetimeFigureOut">
              <a:rPr lang="tr-TR" smtClean="0"/>
              <a:t>30.03.2024</a:t>
            </a:fld>
            <a:endParaRPr lang="tr-TR"/>
          </a:p>
        </p:txBody>
      </p:sp>
      <p:sp>
        <p:nvSpPr>
          <p:cNvPr id="5" name="Alt Bilgi Yer Tutucusu 4">
            <a:extLst>
              <a:ext uri="{FF2B5EF4-FFF2-40B4-BE49-F238E27FC236}">
                <a16:creationId xmlns:a16="http://schemas.microsoft.com/office/drawing/2014/main" id="{1C6696B9-9A42-2C54-40D0-8AEDF44AA3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E19CBBAB-7858-FD64-0780-A57B09466DB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601FEB-4890-4C54-8D61-6AB6CE9006E2}" type="slidenum">
              <a:rPr lang="tr-TR" smtClean="0"/>
              <a:t>‹#›</a:t>
            </a:fld>
            <a:endParaRPr lang="tr-TR"/>
          </a:p>
        </p:txBody>
      </p:sp>
    </p:spTree>
    <p:extLst>
      <p:ext uri="{BB962C8B-B14F-4D97-AF65-F5344CB8AC3E}">
        <p14:creationId xmlns:p14="http://schemas.microsoft.com/office/powerpoint/2010/main" val="782668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2.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eg"/><Relationship Id="rId4" Type="http://schemas.openxmlformats.org/officeDocument/2006/relationships/image" Target="../media/image14.jpg"/></Relationships>
</file>

<file path=ppt/slides/_rels/slide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3E2C2C1E-099B-1A16-05D3-FD8DC0CD3F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Başlık 1">
            <a:extLst>
              <a:ext uri="{FF2B5EF4-FFF2-40B4-BE49-F238E27FC236}">
                <a16:creationId xmlns:a16="http://schemas.microsoft.com/office/drawing/2014/main" id="{4F73C927-8795-5E52-42B3-D7E7355CDD5E}"/>
              </a:ext>
            </a:extLst>
          </p:cNvPr>
          <p:cNvSpPr>
            <a:spLocks noGrp="1"/>
          </p:cNvSpPr>
          <p:nvPr>
            <p:ph type="ctrTitle"/>
          </p:nvPr>
        </p:nvSpPr>
        <p:spPr>
          <a:xfrm>
            <a:off x="1032013" y="2932043"/>
            <a:ext cx="10127974" cy="1214024"/>
          </a:xfrm>
        </p:spPr>
        <p:txBody>
          <a:bodyPr>
            <a:noAutofit/>
          </a:bodyPr>
          <a:lstStyle/>
          <a:p>
            <a:r>
              <a:rPr lang="tr-TR" sz="4000" b="1" i="0" dirty="0">
                <a:solidFill>
                  <a:srgbClr val="CA1D23"/>
                </a:solidFill>
                <a:effectLst/>
                <a:latin typeface="Times New Roman" panose="02020603050405020304" pitchFamily="18" charset="0"/>
                <a:cs typeface="Times New Roman" panose="02020603050405020304" pitchFamily="18" charset="0"/>
              </a:rPr>
              <a:t>Çanakkale </a:t>
            </a:r>
            <a:r>
              <a:rPr lang="tr-TR" sz="4000" b="1" i="0" dirty="0" err="1">
                <a:solidFill>
                  <a:srgbClr val="CA1D23"/>
                </a:solidFill>
                <a:effectLst/>
                <a:latin typeface="Times New Roman" panose="02020603050405020304" pitchFamily="18" charset="0"/>
                <a:cs typeface="Times New Roman" panose="02020603050405020304" pitchFamily="18" charset="0"/>
              </a:rPr>
              <a:t>Onsekiz</a:t>
            </a:r>
            <a:r>
              <a:rPr lang="tr-TR" sz="4000" b="1" i="0" dirty="0">
                <a:solidFill>
                  <a:srgbClr val="CA1D23"/>
                </a:solidFill>
                <a:effectLst/>
                <a:latin typeface="Times New Roman" panose="02020603050405020304" pitchFamily="18" charset="0"/>
                <a:cs typeface="Times New Roman" panose="02020603050405020304" pitchFamily="18" charset="0"/>
              </a:rPr>
              <a:t> Mart Üniversitesi</a:t>
            </a:r>
            <a:br>
              <a:rPr lang="tr-TR" sz="4000" dirty="0">
                <a:solidFill>
                  <a:schemeClr val="accent1">
                    <a:lumMod val="50000"/>
                  </a:schemeClr>
                </a:solidFill>
                <a:latin typeface="Times New Roman" panose="02020603050405020304" pitchFamily="18" charset="0"/>
                <a:cs typeface="Times New Roman" panose="02020603050405020304" pitchFamily="18" charset="0"/>
              </a:rPr>
            </a:br>
            <a:r>
              <a:rPr lang="tr-TR" sz="4000" b="1" i="0" dirty="0">
                <a:solidFill>
                  <a:srgbClr val="283181"/>
                </a:solidFill>
                <a:effectLst/>
                <a:latin typeface="Times New Roman" panose="02020603050405020304" pitchFamily="18" charset="0"/>
                <a:cs typeface="Times New Roman" panose="02020603050405020304" pitchFamily="18" charset="0"/>
              </a:rPr>
              <a:t>Müzik Uygulama ve Araştırma Merkezi</a:t>
            </a:r>
            <a:endParaRPr lang="tr-TR" sz="4000" dirty="0">
              <a:solidFill>
                <a:srgbClr val="283181"/>
              </a:solidFill>
              <a:latin typeface="Times New Roman" panose="02020603050405020304" pitchFamily="18" charset="0"/>
              <a:cs typeface="Times New Roman" panose="02020603050405020304" pitchFamily="18" charset="0"/>
            </a:endParaRPr>
          </a:p>
        </p:txBody>
      </p:sp>
      <p:sp>
        <p:nvSpPr>
          <p:cNvPr id="6" name="Başlık 1">
            <a:extLst>
              <a:ext uri="{FF2B5EF4-FFF2-40B4-BE49-F238E27FC236}">
                <a16:creationId xmlns:a16="http://schemas.microsoft.com/office/drawing/2014/main" id="{F865B3A5-8788-D225-E3A9-CDF66B2E6719}"/>
              </a:ext>
            </a:extLst>
          </p:cNvPr>
          <p:cNvSpPr txBox="1">
            <a:spLocks/>
          </p:cNvSpPr>
          <p:nvPr/>
        </p:nvSpPr>
        <p:spPr>
          <a:xfrm>
            <a:off x="1032013" y="5455132"/>
            <a:ext cx="10127974" cy="121402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tr-TR" sz="2400" b="1" dirty="0">
                <a:solidFill>
                  <a:srgbClr val="283181"/>
                </a:solidFill>
                <a:latin typeface="Times New Roman" panose="02020603050405020304" pitchFamily="18" charset="0"/>
                <a:cs typeface="Times New Roman" panose="02020603050405020304" pitchFamily="18" charset="0"/>
              </a:rPr>
              <a:t>muam.comu.edu.tr</a:t>
            </a:r>
            <a:endParaRPr lang="tr-TR" sz="2400" dirty="0">
              <a:solidFill>
                <a:srgbClr val="28318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8673626"/>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3E2C2C1E-099B-1A16-05D3-FD8DC0CD3F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Başlık 1">
            <a:extLst>
              <a:ext uri="{FF2B5EF4-FFF2-40B4-BE49-F238E27FC236}">
                <a16:creationId xmlns:a16="http://schemas.microsoft.com/office/drawing/2014/main" id="{4F73C927-8795-5E52-42B3-D7E7355CDD5E}"/>
              </a:ext>
            </a:extLst>
          </p:cNvPr>
          <p:cNvSpPr>
            <a:spLocks noGrp="1"/>
          </p:cNvSpPr>
          <p:nvPr>
            <p:ph type="ctrTitle"/>
          </p:nvPr>
        </p:nvSpPr>
        <p:spPr>
          <a:xfrm>
            <a:off x="1032013" y="2794000"/>
            <a:ext cx="10127974" cy="1849024"/>
          </a:xfrm>
        </p:spPr>
        <p:txBody>
          <a:bodyPr>
            <a:noAutofit/>
          </a:bodyPr>
          <a:lstStyle/>
          <a:p>
            <a:r>
              <a:rPr lang="tr-TR" sz="2800" dirty="0">
                <a:solidFill>
                  <a:schemeClr val="accent1">
                    <a:lumMod val="75000"/>
                  </a:schemeClr>
                </a:solidFill>
                <a:latin typeface="Times" pitchFamily="2" charset="0"/>
              </a:rPr>
              <a:t>2022 - 2023 akademik yılı içerisinde Müzik Uygulama ve Araştırma Merkezi ve iç paydaşı olan Müzik ve Sahne Sanatları Fakültesi ile birlikte 58 konser, 9 söyleşi gerçekleştirilmiştir.</a:t>
            </a:r>
            <a:br>
              <a:rPr lang="tr-TR" sz="2800" dirty="0">
                <a:solidFill>
                  <a:schemeClr val="accent1">
                    <a:lumMod val="75000"/>
                  </a:schemeClr>
                </a:solidFill>
                <a:latin typeface="Times New Roman" panose="02020603050405020304" pitchFamily="18" charset="0"/>
                <a:cs typeface="Times New Roman" panose="02020603050405020304" pitchFamily="18" charset="0"/>
              </a:rPr>
            </a:br>
            <a:endParaRPr lang="tr-TR" sz="28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6" name="Başlık 1">
            <a:extLst>
              <a:ext uri="{FF2B5EF4-FFF2-40B4-BE49-F238E27FC236}">
                <a16:creationId xmlns:a16="http://schemas.microsoft.com/office/drawing/2014/main" id="{F865B3A5-8788-D225-E3A9-CDF66B2E6719}"/>
              </a:ext>
            </a:extLst>
          </p:cNvPr>
          <p:cNvSpPr txBox="1">
            <a:spLocks/>
          </p:cNvSpPr>
          <p:nvPr/>
        </p:nvSpPr>
        <p:spPr>
          <a:xfrm>
            <a:off x="1032013" y="5455132"/>
            <a:ext cx="10127974" cy="121402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tr-TR" sz="2400" b="1" dirty="0">
                <a:solidFill>
                  <a:srgbClr val="283181"/>
                </a:solidFill>
                <a:latin typeface="Times New Roman" panose="02020603050405020304" pitchFamily="18" charset="0"/>
                <a:cs typeface="Times New Roman" panose="02020603050405020304" pitchFamily="18" charset="0"/>
              </a:rPr>
              <a:t>muam.comu.edu.tr</a:t>
            </a:r>
            <a:endParaRPr lang="tr-TR" sz="2400" dirty="0">
              <a:solidFill>
                <a:srgbClr val="28318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16812312"/>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3E2C2C1E-099B-1A16-05D3-FD8DC0CD3F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
        <p:nvSpPr>
          <p:cNvPr id="2" name="Başlık 1">
            <a:extLst>
              <a:ext uri="{FF2B5EF4-FFF2-40B4-BE49-F238E27FC236}">
                <a16:creationId xmlns:a16="http://schemas.microsoft.com/office/drawing/2014/main" id="{4F73C927-8795-5E52-42B3-D7E7355CDD5E}"/>
              </a:ext>
            </a:extLst>
          </p:cNvPr>
          <p:cNvSpPr>
            <a:spLocks noGrp="1"/>
          </p:cNvSpPr>
          <p:nvPr>
            <p:ph type="ctrTitle"/>
          </p:nvPr>
        </p:nvSpPr>
        <p:spPr>
          <a:xfrm>
            <a:off x="1671430" y="1579975"/>
            <a:ext cx="7465943" cy="1849024"/>
          </a:xfrm>
        </p:spPr>
        <p:txBody>
          <a:bodyPr>
            <a:noAutofit/>
          </a:bodyPr>
          <a:lstStyle/>
          <a:p>
            <a:pPr algn="just"/>
            <a:r>
              <a:rPr lang="tr-TR" sz="2000" b="0" i="0" dirty="0">
                <a:solidFill>
                  <a:schemeClr val="accent1">
                    <a:lumMod val="75000"/>
                  </a:schemeClr>
                </a:solidFill>
                <a:effectLst/>
                <a:latin typeface="Times" panose="02020603050405020304" pitchFamily="18" charset="0"/>
                <a:cs typeface="Times" panose="02020603050405020304" pitchFamily="18" charset="0"/>
              </a:rPr>
              <a:t>2023 </a:t>
            </a:r>
            <a:r>
              <a:rPr lang="tr-TR" sz="2000" dirty="0">
                <a:solidFill>
                  <a:schemeClr val="accent1">
                    <a:lumMod val="75000"/>
                  </a:schemeClr>
                </a:solidFill>
                <a:latin typeface="Times" panose="02020603050405020304" pitchFamily="18" charset="0"/>
                <a:cs typeface="Times" panose="02020603050405020304" pitchFamily="18" charset="0"/>
              </a:rPr>
              <a:t>yılında </a:t>
            </a:r>
            <a:r>
              <a:rPr lang="tr-TR" sz="2000" b="0" i="0" dirty="0">
                <a:solidFill>
                  <a:schemeClr val="accent1">
                    <a:lumMod val="75000"/>
                  </a:schemeClr>
                </a:solidFill>
                <a:effectLst/>
                <a:latin typeface="Times" panose="02020603050405020304" pitchFamily="18" charset="0"/>
                <a:cs typeface="Times" panose="02020603050405020304" pitchFamily="18" charset="0"/>
              </a:rPr>
              <a:t>Müzik Araştırma ve Uygulama Merkezi kapsamında kurulan Bağlama Topluluğumuz, ilk konserini 22 Mayıs 2023 Pazartesi Günü saat 19.30’da MSSF Galeri Boşluğunda Müzik ve Sahne Sanatları Fakültesi Türk Halk Müziği Korosu ile birlikte gerçekleştirmiştir.</a:t>
            </a:r>
            <a:endParaRPr lang="tr-TR" sz="2000" dirty="0">
              <a:solidFill>
                <a:schemeClr val="accent1">
                  <a:lumMod val="75000"/>
                </a:schemeClr>
              </a:solidFill>
              <a:latin typeface="Times" panose="02020603050405020304" pitchFamily="18" charset="0"/>
              <a:cs typeface="Times" panose="02020603050405020304" pitchFamily="18" charset="0"/>
            </a:endParaRPr>
          </a:p>
        </p:txBody>
      </p:sp>
      <p:sp>
        <p:nvSpPr>
          <p:cNvPr id="6" name="Başlık 1">
            <a:extLst>
              <a:ext uri="{FF2B5EF4-FFF2-40B4-BE49-F238E27FC236}">
                <a16:creationId xmlns:a16="http://schemas.microsoft.com/office/drawing/2014/main" id="{F865B3A5-8788-D225-E3A9-CDF66B2E6719}"/>
              </a:ext>
            </a:extLst>
          </p:cNvPr>
          <p:cNvSpPr txBox="1">
            <a:spLocks/>
          </p:cNvSpPr>
          <p:nvPr/>
        </p:nvSpPr>
        <p:spPr>
          <a:xfrm>
            <a:off x="1032013" y="5455132"/>
            <a:ext cx="10127974" cy="121402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tr-TR" sz="2400" b="1" dirty="0">
                <a:solidFill>
                  <a:srgbClr val="283181"/>
                </a:solidFill>
                <a:latin typeface="Times New Roman" panose="02020603050405020304" pitchFamily="18" charset="0"/>
                <a:cs typeface="Times New Roman" panose="02020603050405020304" pitchFamily="18" charset="0"/>
              </a:rPr>
              <a:t>muam.comu.edu.tr</a:t>
            </a:r>
            <a:endParaRPr lang="tr-TR" sz="2400" dirty="0">
              <a:solidFill>
                <a:srgbClr val="283181"/>
              </a:solidFill>
              <a:latin typeface="Times New Roman" panose="02020603050405020304" pitchFamily="18" charset="0"/>
              <a:cs typeface="Times New Roman" panose="02020603050405020304" pitchFamily="18" charset="0"/>
            </a:endParaRPr>
          </a:p>
        </p:txBody>
      </p:sp>
      <p:pic>
        <p:nvPicPr>
          <p:cNvPr id="1028" name="Picture 4">
            <a:extLst>
              <a:ext uri="{FF2B5EF4-FFF2-40B4-BE49-F238E27FC236}">
                <a16:creationId xmlns:a16="http://schemas.microsoft.com/office/drawing/2014/main" id="{FF7A5B52-2A16-9FA7-DF07-2A1968A4A8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39563" y="375201"/>
            <a:ext cx="4317732" cy="6107597"/>
          </a:xfrm>
          <a:prstGeom prst="rect">
            <a:avLst/>
          </a:prstGeom>
          <a:noFill/>
          <a:extLst>
            <a:ext uri="{909E8E84-426E-40DD-AFC4-6F175D3DCCD1}">
              <a14:hiddenFill xmlns:a14="http://schemas.microsoft.com/office/drawing/2010/main">
                <a:solidFill>
                  <a:srgbClr val="FFFFFF"/>
                </a:solidFill>
              </a14:hiddenFill>
            </a:ext>
          </a:extLst>
        </p:spPr>
      </p:pic>
      <p:pic>
        <p:nvPicPr>
          <p:cNvPr id="3" name="Resim 2" descr="metin, giyim, ekran görüntüsü, marka içeren bir resim&#10;&#10;Açıklama otomatik olarak oluşturuldu">
            <a:extLst>
              <a:ext uri="{FF2B5EF4-FFF2-40B4-BE49-F238E27FC236}">
                <a16:creationId xmlns:a16="http://schemas.microsoft.com/office/drawing/2014/main" id="{C26FD559-6F60-32A3-6DC5-59CCB6D6136B}"/>
              </a:ext>
            </a:extLst>
          </p:cNvPr>
          <p:cNvPicPr>
            <a:picLocks noChangeAspect="1"/>
          </p:cNvPicPr>
          <p:nvPr/>
        </p:nvPicPr>
        <p:blipFill rotWithShape="1">
          <a:blip r:embed="rId4">
            <a:extLst>
              <a:ext uri="{28A0092B-C50C-407E-A947-70E740481C1C}">
                <a14:useLocalDpi xmlns:a14="http://schemas.microsoft.com/office/drawing/2010/main" val="0"/>
              </a:ext>
            </a:extLst>
          </a:blip>
          <a:srcRect t="45886" b="22885"/>
          <a:stretch/>
        </p:blipFill>
        <p:spPr>
          <a:xfrm>
            <a:off x="2680872" y="3540223"/>
            <a:ext cx="5792439" cy="252192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126792286"/>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3E2C2C1E-099B-1A16-05D3-FD8DC0CD3F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Başlık 1">
            <a:extLst>
              <a:ext uri="{FF2B5EF4-FFF2-40B4-BE49-F238E27FC236}">
                <a16:creationId xmlns:a16="http://schemas.microsoft.com/office/drawing/2014/main" id="{4F73C927-8795-5E52-42B3-D7E7355CDD5E}"/>
              </a:ext>
            </a:extLst>
          </p:cNvPr>
          <p:cNvSpPr>
            <a:spLocks noGrp="1"/>
          </p:cNvSpPr>
          <p:nvPr>
            <p:ph type="ctrTitle"/>
          </p:nvPr>
        </p:nvSpPr>
        <p:spPr>
          <a:xfrm>
            <a:off x="805069" y="4607063"/>
            <a:ext cx="10739388" cy="1421892"/>
          </a:xfrm>
        </p:spPr>
        <p:txBody>
          <a:bodyPr>
            <a:noAutofit/>
          </a:bodyPr>
          <a:lstStyle/>
          <a:p>
            <a:pPr>
              <a:lnSpc>
                <a:spcPct val="150000"/>
              </a:lnSpc>
            </a:pPr>
            <a:r>
              <a:rPr lang="tr-TR" sz="2100" dirty="0">
                <a:solidFill>
                  <a:schemeClr val="accent1">
                    <a:lumMod val="75000"/>
                  </a:schemeClr>
                </a:solidFill>
                <a:latin typeface="Times" pitchFamily="2" charset="0"/>
              </a:rPr>
              <a:t>ÇOMÜ Müzik ve Sahne Sanatları Fakültesi icracı akademisyenlerinin yanı sıra, farklı şehir ve üniversitelerden de icracı akademisyenlerin katılımlarıyla 40 KONSER gerçekleştirilmiştir.</a:t>
            </a:r>
          </a:p>
        </p:txBody>
      </p:sp>
      <p:pic>
        <p:nvPicPr>
          <p:cNvPr id="4" name="Resim 3" descr="metin, müzik aleti, yaylı çalgı, müzik içeren bir resim&#10;&#10;Açıklama otomatik olarak oluşturuldu">
            <a:extLst>
              <a:ext uri="{FF2B5EF4-FFF2-40B4-BE49-F238E27FC236}">
                <a16:creationId xmlns:a16="http://schemas.microsoft.com/office/drawing/2014/main" id="{E5E000BB-7C0A-399A-A596-0474B53744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5099" y="2102092"/>
            <a:ext cx="2427822" cy="2854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Resim 8" descr="metin, ekran görüntüsü, giyim, insan yüzü içeren bir resim&#10;&#10;Açıklama otomatik olarak oluşturuldu">
            <a:extLst>
              <a:ext uri="{FF2B5EF4-FFF2-40B4-BE49-F238E27FC236}">
                <a16:creationId xmlns:a16="http://schemas.microsoft.com/office/drawing/2014/main" id="{7FBA45FC-6042-41ED-0967-ECFCDBC558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44066" y="2082652"/>
            <a:ext cx="2031967" cy="28738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Resim 10" descr="metin, insan yüzü, ekran görüntüsü, kişi, şahıs içeren bir resim&#10;&#10;Açıklama otomatik olarak oluşturuldu">
            <a:extLst>
              <a:ext uri="{FF2B5EF4-FFF2-40B4-BE49-F238E27FC236}">
                <a16:creationId xmlns:a16="http://schemas.microsoft.com/office/drawing/2014/main" id="{FEAB438E-4C0E-D1FE-656D-455DCB7816D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6092" y="2088044"/>
            <a:ext cx="1896195" cy="28684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Resim 5">
            <a:extLst>
              <a:ext uri="{FF2B5EF4-FFF2-40B4-BE49-F238E27FC236}">
                <a16:creationId xmlns:a16="http://schemas.microsoft.com/office/drawing/2014/main" id="{34D46699-A14E-C4B1-1BBA-AC7C57F43B67}"/>
              </a:ext>
            </a:extLst>
          </p:cNvPr>
          <p:cNvPicPr>
            <a:picLocks noChangeAspect="1"/>
          </p:cNvPicPr>
          <p:nvPr/>
        </p:nvPicPr>
        <p:blipFill rotWithShape="1">
          <a:blip r:embed="rId6">
            <a:extLst>
              <a:ext uri="{28A0092B-C50C-407E-A947-70E740481C1C}">
                <a14:useLocalDpi xmlns:a14="http://schemas.microsoft.com/office/drawing/2010/main" val="0"/>
              </a:ext>
            </a:extLst>
          </a:blip>
          <a:srcRect l="15270" t="15714" r="16593" b="38095"/>
          <a:stretch/>
        </p:blipFill>
        <p:spPr>
          <a:xfrm>
            <a:off x="5303098" y="2082652"/>
            <a:ext cx="1896195" cy="28738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Resim 9" descr="metin, insan yüzü, ekran görüntüsü, kişi, şahıs içeren bir resim&#10;&#10;Açıklama otomatik olarak oluşturuldu">
            <a:extLst>
              <a:ext uri="{FF2B5EF4-FFF2-40B4-BE49-F238E27FC236}">
                <a16:creationId xmlns:a16="http://schemas.microsoft.com/office/drawing/2014/main" id="{75720133-2518-FFDE-E02F-33386734C24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725803" y="2082652"/>
            <a:ext cx="1990104" cy="2854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034935881"/>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3E2C2C1E-099B-1A16-05D3-FD8DC0CD3F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Başlık 1">
            <a:extLst>
              <a:ext uri="{FF2B5EF4-FFF2-40B4-BE49-F238E27FC236}">
                <a16:creationId xmlns:a16="http://schemas.microsoft.com/office/drawing/2014/main" id="{F865B3A5-8788-D225-E3A9-CDF66B2E6719}"/>
              </a:ext>
            </a:extLst>
          </p:cNvPr>
          <p:cNvSpPr txBox="1">
            <a:spLocks/>
          </p:cNvSpPr>
          <p:nvPr/>
        </p:nvSpPr>
        <p:spPr>
          <a:xfrm>
            <a:off x="1032013" y="4750419"/>
            <a:ext cx="10127974" cy="141693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tr-TR" sz="2100" dirty="0">
                <a:solidFill>
                  <a:schemeClr val="accent1">
                    <a:lumMod val="75000"/>
                  </a:schemeClr>
                </a:solidFill>
                <a:latin typeface="Times" pitchFamily="2" charset="0"/>
              </a:rPr>
              <a:t>Solo, duo, oda orkestrası, akademik orkestra ve klasik Türk müziği - Türk halk müziği alanlarında gerçekleştirilen 13 KONSER gerçekleştirilmiştir.</a:t>
            </a:r>
          </a:p>
        </p:txBody>
      </p:sp>
      <p:pic>
        <p:nvPicPr>
          <p:cNvPr id="9" name="Resim 8" descr="metin, insan yüzü, mektup, harf, kişi, şahıs içeren bir resim&#10;&#10;Açıklama otomatik olarak oluşturuldu">
            <a:extLst>
              <a:ext uri="{FF2B5EF4-FFF2-40B4-BE49-F238E27FC236}">
                <a16:creationId xmlns:a16="http://schemas.microsoft.com/office/drawing/2014/main" id="{6184A7C0-09A2-934E-2CF9-CC6A782894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4632" y="2326359"/>
            <a:ext cx="2059745" cy="291645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Resim 12" descr="metin, giyim, ekran görüntüsü, marka içeren bir resim&#10;&#10;Açıklama otomatik olarak oluşturuldu">
            <a:extLst>
              <a:ext uri="{FF2B5EF4-FFF2-40B4-BE49-F238E27FC236}">
                <a16:creationId xmlns:a16="http://schemas.microsoft.com/office/drawing/2014/main" id="{0E89C49D-95CE-5179-DC1F-B1DA7CD136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40155" y="2305376"/>
            <a:ext cx="2046099" cy="294590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Resim 6">
            <a:extLst>
              <a:ext uri="{FF2B5EF4-FFF2-40B4-BE49-F238E27FC236}">
                <a16:creationId xmlns:a16="http://schemas.microsoft.com/office/drawing/2014/main" id="{6F857FA8-4CBB-3F82-54E9-2054FD9F57B8}"/>
              </a:ext>
            </a:extLst>
          </p:cNvPr>
          <p:cNvPicPr>
            <a:picLocks noChangeAspect="1"/>
          </p:cNvPicPr>
          <p:nvPr/>
        </p:nvPicPr>
        <p:blipFill rotWithShape="1">
          <a:blip r:embed="rId5">
            <a:extLst>
              <a:ext uri="{28A0092B-C50C-407E-A947-70E740481C1C}">
                <a14:useLocalDpi xmlns:a14="http://schemas.microsoft.com/office/drawing/2010/main" val="0"/>
              </a:ext>
            </a:extLst>
          </a:blip>
          <a:srcRect l="14588" t="16200" r="15403" b="37970"/>
          <a:stretch/>
        </p:blipFill>
        <p:spPr>
          <a:xfrm>
            <a:off x="7411015" y="2305376"/>
            <a:ext cx="2040830" cy="294590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Resim 7">
            <a:extLst>
              <a:ext uri="{FF2B5EF4-FFF2-40B4-BE49-F238E27FC236}">
                <a16:creationId xmlns:a16="http://schemas.microsoft.com/office/drawing/2014/main" id="{EBEC81E2-B294-0403-6C22-55D356A3060E}"/>
              </a:ext>
            </a:extLst>
          </p:cNvPr>
          <p:cNvPicPr>
            <a:picLocks noChangeAspect="1"/>
          </p:cNvPicPr>
          <p:nvPr/>
        </p:nvPicPr>
        <p:blipFill rotWithShape="1">
          <a:blip r:embed="rId6">
            <a:extLst>
              <a:ext uri="{28A0092B-C50C-407E-A947-70E740481C1C}">
                <a14:useLocalDpi xmlns:a14="http://schemas.microsoft.com/office/drawing/2010/main" val="0"/>
              </a:ext>
            </a:extLst>
          </a:blip>
          <a:srcRect l="15270" t="15914" r="15143" b="38064"/>
          <a:stretch/>
        </p:blipFill>
        <p:spPr>
          <a:xfrm>
            <a:off x="5081294" y="2305376"/>
            <a:ext cx="2034680" cy="291555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Resim 11">
            <a:extLst>
              <a:ext uri="{FF2B5EF4-FFF2-40B4-BE49-F238E27FC236}">
                <a16:creationId xmlns:a16="http://schemas.microsoft.com/office/drawing/2014/main" id="{1C142AFF-0B0F-9677-3732-747B5581AEFF}"/>
              </a:ext>
            </a:extLst>
          </p:cNvPr>
          <p:cNvPicPr>
            <a:picLocks noChangeAspect="1"/>
          </p:cNvPicPr>
          <p:nvPr/>
        </p:nvPicPr>
        <p:blipFill rotWithShape="1">
          <a:blip r:embed="rId7">
            <a:extLst>
              <a:ext uri="{28A0092B-C50C-407E-A947-70E740481C1C}">
                <a14:useLocalDpi xmlns:a14="http://schemas.microsoft.com/office/drawing/2010/main" val="0"/>
              </a:ext>
            </a:extLst>
          </a:blip>
          <a:srcRect l="14562" t="16057" r="14562" b="37778"/>
          <a:stretch/>
        </p:blipFill>
        <p:spPr>
          <a:xfrm>
            <a:off x="9784358" y="2305376"/>
            <a:ext cx="2034680" cy="292276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771456467"/>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3E2C2C1E-099B-1A16-05D3-FD8DC0CD3F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9330"/>
            <a:ext cx="12386364" cy="6967330"/>
          </a:xfrm>
          <a:prstGeom prst="rect">
            <a:avLst/>
          </a:prstGeom>
        </p:spPr>
      </p:pic>
      <p:sp>
        <p:nvSpPr>
          <p:cNvPr id="6" name="Başlık 1">
            <a:extLst>
              <a:ext uri="{FF2B5EF4-FFF2-40B4-BE49-F238E27FC236}">
                <a16:creationId xmlns:a16="http://schemas.microsoft.com/office/drawing/2014/main" id="{F865B3A5-8788-D225-E3A9-CDF66B2E6719}"/>
              </a:ext>
            </a:extLst>
          </p:cNvPr>
          <p:cNvSpPr txBox="1">
            <a:spLocks/>
          </p:cNvSpPr>
          <p:nvPr/>
        </p:nvSpPr>
        <p:spPr>
          <a:xfrm>
            <a:off x="408884" y="5115858"/>
            <a:ext cx="11374231" cy="87616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tr-TR" sz="2100" dirty="0">
                <a:solidFill>
                  <a:schemeClr val="accent1">
                    <a:lumMod val="75000"/>
                  </a:schemeClr>
                </a:solidFill>
                <a:latin typeface="Times" pitchFamily="2" charset="0"/>
              </a:rPr>
              <a:t>Farklı şehir ve üniversitelerden katılımcılarla sanat, müzik, müzikoloji ve performans başta olmak üzere çeşitli akademik ve güncel konularda 9 SOHBET VE SÖYLEŞİ gerçekleştirilmiştir.</a:t>
            </a:r>
          </a:p>
        </p:txBody>
      </p:sp>
      <p:pic>
        <p:nvPicPr>
          <p:cNvPr id="7" name="Resim 6">
            <a:extLst>
              <a:ext uri="{FF2B5EF4-FFF2-40B4-BE49-F238E27FC236}">
                <a16:creationId xmlns:a16="http://schemas.microsoft.com/office/drawing/2014/main" id="{1BEC3524-5CDB-8CFB-922B-E7B6C0BC66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2997" y="2027934"/>
            <a:ext cx="2289038" cy="308792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Resim 2">
            <a:extLst>
              <a:ext uri="{FF2B5EF4-FFF2-40B4-BE49-F238E27FC236}">
                <a16:creationId xmlns:a16="http://schemas.microsoft.com/office/drawing/2014/main" id="{7B8C1937-7988-9B43-6757-7568B7E8C4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3289" y="2027934"/>
            <a:ext cx="2092218" cy="307798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Resim 11" descr="metin, insan yüzü, ekran görüntüsü, giyim içeren bir resim&#10;&#10;Açıklama otomatik olarak oluşturuldu">
            <a:extLst>
              <a:ext uri="{FF2B5EF4-FFF2-40B4-BE49-F238E27FC236}">
                <a16:creationId xmlns:a16="http://schemas.microsoft.com/office/drawing/2014/main" id="{6F7965C5-EE9C-B1F4-B297-6965E10A858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81376" y="2037871"/>
            <a:ext cx="2175752" cy="307798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Resim 3">
            <a:extLst>
              <a:ext uri="{FF2B5EF4-FFF2-40B4-BE49-F238E27FC236}">
                <a16:creationId xmlns:a16="http://schemas.microsoft.com/office/drawing/2014/main" id="{D1252D6D-3BA4-9AA2-BE21-FA6AD8111217}"/>
              </a:ext>
            </a:extLst>
          </p:cNvPr>
          <p:cNvPicPr>
            <a:picLocks noChangeAspect="1"/>
          </p:cNvPicPr>
          <p:nvPr/>
        </p:nvPicPr>
        <p:blipFill rotWithShape="1">
          <a:blip r:embed="rId6">
            <a:extLst>
              <a:ext uri="{28A0092B-C50C-407E-A947-70E740481C1C}">
                <a14:useLocalDpi xmlns:a14="http://schemas.microsoft.com/office/drawing/2010/main" val="0"/>
              </a:ext>
            </a:extLst>
          </a:blip>
          <a:srcRect l="17163" t="17205" r="15037" b="39068"/>
          <a:stretch/>
        </p:blipFill>
        <p:spPr>
          <a:xfrm>
            <a:off x="9177904" y="2027934"/>
            <a:ext cx="2146016" cy="307798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547132143"/>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3E2C2C1E-099B-1A16-05D3-FD8DC0CD3F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Başlık 1">
            <a:extLst>
              <a:ext uri="{FF2B5EF4-FFF2-40B4-BE49-F238E27FC236}">
                <a16:creationId xmlns:a16="http://schemas.microsoft.com/office/drawing/2014/main" id="{F865B3A5-8788-D225-E3A9-CDF66B2E6719}"/>
              </a:ext>
            </a:extLst>
          </p:cNvPr>
          <p:cNvSpPr txBox="1">
            <a:spLocks/>
          </p:cNvSpPr>
          <p:nvPr/>
        </p:nvSpPr>
        <p:spPr>
          <a:xfrm>
            <a:off x="1032013" y="4879399"/>
            <a:ext cx="10127974" cy="121402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tr-TR" sz="2100" dirty="0">
                <a:solidFill>
                  <a:schemeClr val="accent1">
                    <a:lumMod val="75000"/>
                  </a:schemeClr>
                </a:solidFill>
                <a:latin typeface="Times" pitchFamily="2" charset="0"/>
              </a:rPr>
              <a:t>Resmi bayramlar ve önemli günler başta olmak üzere kültürel miras niteliğinde her yıl UNESCO tarafından ilan edilen önemli şahsiyetlerin müzikal çalışmalarına yer verilmiş ve bu noktada KONSERLER, SÖYLEŞİLER gerçekleştirilmiştir.</a:t>
            </a:r>
          </a:p>
        </p:txBody>
      </p:sp>
      <p:pic>
        <p:nvPicPr>
          <p:cNvPr id="8" name="Resim 7">
            <a:extLst>
              <a:ext uri="{FF2B5EF4-FFF2-40B4-BE49-F238E27FC236}">
                <a16:creationId xmlns:a16="http://schemas.microsoft.com/office/drawing/2014/main" id="{4851A658-D584-6A56-65FE-AD71400572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8421" y="968715"/>
            <a:ext cx="2862867" cy="391068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Resim 9" descr="metin, ekran görüntüsü, giyim, insan yüzü içeren bir resim&#10;&#10;Açıklama otomatik olarak oluşturuldu">
            <a:extLst>
              <a:ext uri="{FF2B5EF4-FFF2-40B4-BE49-F238E27FC236}">
                <a16:creationId xmlns:a16="http://schemas.microsoft.com/office/drawing/2014/main" id="{C33A7D68-1469-D25A-B4BE-9A20BFE0F1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70714" y="968715"/>
            <a:ext cx="2862867" cy="4053617"/>
          </a:xfrm>
          <a:prstGeom prst="rect">
            <a:avLst/>
          </a:prstGeom>
        </p:spPr>
      </p:pic>
      <p:pic>
        <p:nvPicPr>
          <p:cNvPr id="2" name="Resim 1">
            <a:extLst>
              <a:ext uri="{FF2B5EF4-FFF2-40B4-BE49-F238E27FC236}">
                <a16:creationId xmlns:a16="http://schemas.microsoft.com/office/drawing/2014/main" id="{2CFA5AEB-259C-8481-93E2-CFC8C446D1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3992"/>
            <a:ext cx="12386364" cy="6967330"/>
          </a:xfrm>
          <a:prstGeom prst="rect">
            <a:avLst/>
          </a:prstGeom>
        </p:spPr>
      </p:pic>
      <p:sp>
        <p:nvSpPr>
          <p:cNvPr id="3" name="Başlık 1">
            <a:extLst>
              <a:ext uri="{FF2B5EF4-FFF2-40B4-BE49-F238E27FC236}">
                <a16:creationId xmlns:a16="http://schemas.microsoft.com/office/drawing/2014/main" id="{33094AB0-65F3-739B-F563-3FA4D462A2FE}"/>
              </a:ext>
            </a:extLst>
          </p:cNvPr>
          <p:cNvSpPr>
            <a:spLocks noGrp="1"/>
          </p:cNvSpPr>
          <p:nvPr>
            <p:ph type="ctrTitle"/>
          </p:nvPr>
        </p:nvSpPr>
        <p:spPr>
          <a:xfrm>
            <a:off x="1032013" y="2932043"/>
            <a:ext cx="10127974" cy="1214024"/>
          </a:xfrm>
        </p:spPr>
        <p:txBody>
          <a:bodyPr>
            <a:noAutofit/>
          </a:bodyPr>
          <a:lstStyle/>
          <a:p>
            <a:r>
              <a:rPr lang="tr-TR" sz="4000" b="1" i="0" dirty="0">
                <a:solidFill>
                  <a:srgbClr val="CA1D23"/>
                </a:solidFill>
                <a:effectLst/>
                <a:latin typeface="Times New Roman" panose="02020603050405020304" pitchFamily="18" charset="0"/>
                <a:cs typeface="Times New Roman" panose="02020603050405020304" pitchFamily="18" charset="0"/>
              </a:rPr>
              <a:t>Çanakkale </a:t>
            </a:r>
            <a:r>
              <a:rPr lang="tr-TR" sz="4000" b="1" i="0" dirty="0" err="1">
                <a:solidFill>
                  <a:srgbClr val="CA1D23"/>
                </a:solidFill>
                <a:effectLst/>
                <a:latin typeface="Times New Roman" panose="02020603050405020304" pitchFamily="18" charset="0"/>
                <a:cs typeface="Times New Roman" panose="02020603050405020304" pitchFamily="18" charset="0"/>
              </a:rPr>
              <a:t>Onsekiz</a:t>
            </a:r>
            <a:r>
              <a:rPr lang="tr-TR" sz="4000" b="1" i="0" dirty="0">
                <a:solidFill>
                  <a:srgbClr val="CA1D23"/>
                </a:solidFill>
                <a:effectLst/>
                <a:latin typeface="Times New Roman" panose="02020603050405020304" pitchFamily="18" charset="0"/>
                <a:cs typeface="Times New Roman" panose="02020603050405020304" pitchFamily="18" charset="0"/>
              </a:rPr>
              <a:t> Mart Üniversitesi</a:t>
            </a:r>
            <a:br>
              <a:rPr lang="tr-TR" sz="4000" dirty="0">
                <a:solidFill>
                  <a:schemeClr val="accent1">
                    <a:lumMod val="50000"/>
                  </a:schemeClr>
                </a:solidFill>
                <a:latin typeface="Times New Roman" panose="02020603050405020304" pitchFamily="18" charset="0"/>
                <a:cs typeface="Times New Roman" panose="02020603050405020304" pitchFamily="18" charset="0"/>
              </a:rPr>
            </a:br>
            <a:r>
              <a:rPr lang="tr-TR" sz="4000" b="1" i="0" dirty="0">
                <a:solidFill>
                  <a:srgbClr val="283181"/>
                </a:solidFill>
                <a:effectLst/>
                <a:latin typeface="Times New Roman" panose="02020603050405020304" pitchFamily="18" charset="0"/>
                <a:cs typeface="Times New Roman" panose="02020603050405020304" pitchFamily="18" charset="0"/>
              </a:rPr>
              <a:t>Müzik Uygulama ve Araştırma Merkezi</a:t>
            </a:r>
            <a:endParaRPr lang="tr-TR" sz="4000" dirty="0">
              <a:solidFill>
                <a:srgbClr val="28318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64435228"/>
      </p:ext>
    </p:extLst>
  </p:cSld>
  <p:clrMapOvr>
    <a:masterClrMapping/>
  </p:clrMapOvr>
  <p:transition spd="slow">
    <p:wipe/>
  </p:transition>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937</TotalTime>
  <Words>211</Words>
  <Application>Microsoft Office PowerPoint</Application>
  <PresentationFormat>Geniş ekran</PresentationFormat>
  <Paragraphs>11</Paragraphs>
  <Slides>7</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7</vt:i4>
      </vt:variant>
    </vt:vector>
  </HeadingPairs>
  <TitlesOfParts>
    <vt:vector size="13" baseType="lpstr">
      <vt:lpstr>Arial</vt:lpstr>
      <vt:lpstr>Calibri</vt:lpstr>
      <vt:lpstr>Calibri Light</vt:lpstr>
      <vt:lpstr>Times</vt:lpstr>
      <vt:lpstr>Times New Roman</vt:lpstr>
      <vt:lpstr>Office Teması</vt:lpstr>
      <vt:lpstr>Çanakkale Onsekiz Mart Üniversitesi Müzik Uygulama ve Araştırma Merkezi</vt:lpstr>
      <vt:lpstr>2022 - 2023 akademik yılı içerisinde Müzik Uygulama ve Araştırma Merkezi ve iç paydaşı olan Müzik ve Sahne Sanatları Fakültesi ile birlikte 58 konser, 9 söyleşi gerçekleştirilmiştir. </vt:lpstr>
      <vt:lpstr>2023 yılında Müzik Araştırma ve Uygulama Merkezi kapsamında kurulan Bağlama Topluluğumuz, ilk konserini 22 Mayıs 2023 Pazartesi Günü saat 19.30’da MSSF Galeri Boşluğunda Müzik ve Sahne Sanatları Fakültesi Türk Halk Müziği Korosu ile birlikte gerçekleştirmiştir.</vt:lpstr>
      <vt:lpstr>ÇOMÜ Müzik ve Sahne Sanatları Fakültesi icracı akademisyenlerinin yanı sıra, farklı şehir ve üniversitelerden de icracı akademisyenlerin katılımlarıyla 40 KONSER gerçekleştirilmiştir.</vt:lpstr>
      <vt:lpstr>PowerPoint Sunusu</vt:lpstr>
      <vt:lpstr>PowerPoint Sunusu</vt:lpstr>
      <vt:lpstr>Çanakkale Onsekiz Mart Üniversitesi Müzik Uygulama ve Araştırma Merkezi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Çanakkale Onsekiz Mart Üniversitesi Müzik Uygulama ve Araştırma Merkezi</dc:title>
  <dc:creator>Soner</dc:creator>
  <cp:lastModifiedBy>Soner</cp:lastModifiedBy>
  <cp:revision>11</cp:revision>
  <dcterms:created xsi:type="dcterms:W3CDTF">2023-11-07T12:32:56Z</dcterms:created>
  <dcterms:modified xsi:type="dcterms:W3CDTF">2024-03-30T15:10:59Z</dcterms:modified>
</cp:coreProperties>
</file>