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073" y="0"/>
            <a:ext cx="1795822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140" y="0"/>
            <a:ext cx="1804785" cy="685799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114043" y="0"/>
            <a:ext cx="9964420" cy="6858000"/>
          </a:xfrm>
          <a:custGeom>
            <a:avLst/>
            <a:gdLst/>
            <a:ahLst/>
            <a:cxnLst/>
            <a:rect l="l" t="t" r="r" b="b"/>
            <a:pathLst>
              <a:path w="9964420" h="6858000">
                <a:moveTo>
                  <a:pt x="8368030" y="0"/>
                </a:moveTo>
                <a:lnTo>
                  <a:pt x="1595882" y="0"/>
                </a:lnTo>
                <a:lnTo>
                  <a:pt x="1459230" y="130301"/>
                </a:lnTo>
                <a:lnTo>
                  <a:pt x="1425158" y="164703"/>
                </a:lnTo>
                <a:lnTo>
                  <a:pt x="1391420" y="199433"/>
                </a:lnTo>
                <a:lnTo>
                  <a:pt x="1358018" y="234488"/>
                </a:lnTo>
                <a:lnTo>
                  <a:pt x="1324955" y="269866"/>
                </a:lnTo>
                <a:lnTo>
                  <a:pt x="1292232" y="305564"/>
                </a:lnTo>
                <a:lnTo>
                  <a:pt x="1259853" y="341579"/>
                </a:lnTo>
                <a:lnTo>
                  <a:pt x="1227820" y="377909"/>
                </a:lnTo>
                <a:lnTo>
                  <a:pt x="1196136" y="414552"/>
                </a:lnTo>
                <a:lnTo>
                  <a:pt x="1164804" y="451504"/>
                </a:lnTo>
                <a:lnTo>
                  <a:pt x="1133825" y="488764"/>
                </a:lnTo>
                <a:lnTo>
                  <a:pt x="1103204" y="526328"/>
                </a:lnTo>
                <a:lnTo>
                  <a:pt x="1072941" y="564194"/>
                </a:lnTo>
                <a:lnTo>
                  <a:pt x="1043040" y="602359"/>
                </a:lnTo>
                <a:lnTo>
                  <a:pt x="1013504" y="640821"/>
                </a:lnTo>
                <a:lnTo>
                  <a:pt x="984335" y="679577"/>
                </a:lnTo>
                <a:lnTo>
                  <a:pt x="955535" y="718625"/>
                </a:lnTo>
                <a:lnTo>
                  <a:pt x="927108" y="757961"/>
                </a:lnTo>
                <a:lnTo>
                  <a:pt x="899056" y="797584"/>
                </a:lnTo>
                <a:lnTo>
                  <a:pt x="871381" y="837491"/>
                </a:lnTo>
                <a:lnTo>
                  <a:pt x="844086" y="877679"/>
                </a:lnTo>
                <a:lnTo>
                  <a:pt x="817173" y="918146"/>
                </a:lnTo>
                <a:lnTo>
                  <a:pt x="790646" y="958888"/>
                </a:lnTo>
                <a:lnTo>
                  <a:pt x="764507" y="999904"/>
                </a:lnTo>
                <a:lnTo>
                  <a:pt x="738759" y="1041190"/>
                </a:lnTo>
                <a:lnTo>
                  <a:pt x="713403" y="1082745"/>
                </a:lnTo>
                <a:lnTo>
                  <a:pt x="688443" y="1124565"/>
                </a:lnTo>
                <a:lnTo>
                  <a:pt x="663881" y="1166648"/>
                </a:lnTo>
                <a:lnTo>
                  <a:pt x="639721" y="1208992"/>
                </a:lnTo>
                <a:lnTo>
                  <a:pt x="615963" y="1251593"/>
                </a:lnTo>
                <a:lnTo>
                  <a:pt x="592612" y="1294450"/>
                </a:lnTo>
                <a:lnTo>
                  <a:pt x="569669" y="1337559"/>
                </a:lnTo>
                <a:lnTo>
                  <a:pt x="547138" y="1380918"/>
                </a:lnTo>
                <a:lnTo>
                  <a:pt x="525021" y="1424525"/>
                </a:lnTo>
                <a:lnTo>
                  <a:pt x="503319" y="1468376"/>
                </a:lnTo>
                <a:lnTo>
                  <a:pt x="482038" y="1512469"/>
                </a:lnTo>
                <a:lnTo>
                  <a:pt x="461177" y="1556802"/>
                </a:lnTo>
                <a:lnTo>
                  <a:pt x="440741" y="1601372"/>
                </a:lnTo>
                <a:lnTo>
                  <a:pt x="420732" y="1646177"/>
                </a:lnTo>
                <a:lnTo>
                  <a:pt x="401153" y="1691213"/>
                </a:lnTo>
                <a:lnTo>
                  <a:pt x="382005" y="1736478"/>
                </a:lnTo>
                <a:lnTo>
                  <a:pt x="363292" y="1781970"/>
                </a:lnTo>
                <a:lnTo>
                  <a:pt x="345017" y="1827686"/>
                </a:lnTo>
                <a:lnTo>
                  <a:pt x="327181" y="1873623"/>
                </a:lnTo>
                <a:lnTo>
                  <a:pt x="309788" y="1919779"/>
                </a:lnTo>
                <a:lnTo>
                  <a:pt x="292839" y="1966152"/>
                </a:lnTo>
                <a:lnTo>
                  <a:pt x="276339" y="2012738"/>
                </a:lnTo>
                <a:lnTo>
                  <a:pt x="260289" y="2059535"/>
                </a:lnTo>
                <a:lnTo>
                  <a:pt x="244692" y="2106540"/>
                </a:lnTo>
                <a:lnTo>
                  <a:pt x="229550" y="2153751"/>
                </a:lnTo>
                <a:lnTo>
                  <a:pt x="214866" y="2201165"/>
                </a:lnTo>
                <a:lnTo>
                  <a:pt x="200643" y="2248780"/>
                </a:lnTo>
                <a:lnTo>
                  <a:pt x="186883" y="2296593"/>
                </a:lnTo>
                <a:lnTo>
                  <a:pt x="173589" y="2344602"/>
                </a:lnTo>
                <a:lnTo>
                  <a:pt x="160764" y="2392803"/>
                </a:lnTo>
                <a:lnTo>
                  <a:pt x="148410" y="2441194"/>
                </a:lnTo>
                <a:lnTo>
                  <a:pt x="136529" y="2489774"/>
                </a:lnTo>
                <a:lnTo>
                  <a:pt x="125125" y="2538538"/>
                </a:lnTo>
                <a:lnTo>
                  <a:pt x="114200" y="2587484"/>
                </a:lnTo>
                <a:lnTo>
                  <a:pt x="103756" y="2636610"/>
                </a:lnTo>
                <a:lnTo>
                  <a:pt x="93796" y="2685914"/>
                </a:lnTo>
                <a:lnTo>
                  <a:pt x="84323" y="2735392"/>
                </a:lnTo>
                <a:lnTo>
                  <a:pt x="75339" y="2785043"/>
                </a:lnTo>
                <a:lnTo>
                  <a:pt x="66848" y="2834862"/>
                </a:lnTo>
                <a:lnTo>
                  <a:pt x="58850" y="2884849"/>
                </a:lnTo>
                <a:lnTo>
                  <a:pt x="51350" y="2934999"/>
                </a:lnTo>
                <a:lnTo>
                  <a:pt x="44349" y="2985312"/>
                </a:lnTo>
                <a:lnTo>
                  <a:pt x="37851" y="3035783"/>
                </a:lnTo>
                <a:lnTo>
                  <a:pt x="31858" y="3086411"/>
                </a:lnTo>
                <a:lnTo>
                  <a:pt x="26372" y="3137193"/>
                </a:lnTo>
                <a:lnTo>
                  <a:pt x="21396" y="3188126"/>
                </a:lnTo>
                <a:lnTo>
                  <a:pt x="16933" y="3239208"/>
                </a:lnTo>
                <a:lnTo>
                  <a:pt x="12986" y="3290435"/>
                </a:lnTo>
                <a:lnTo>
                  <a:pt x="9556" y="3341806"/>
                </a:lnTo>
                <a:lnTo>
                  <a:pt x="6647" y="3393318"/>
                </a:lnTo>
                <a:lnTo>
                  <a:pt x="4261" y="3444969"/>
                </a:lnTo>
                <a:lnTo>
                  <a:pt x="2400" y="3496755"/>
                </a:lnTo>
                <a:lnTo>
                  <a:pt x="1068" y="3548674"/>
                </a:lnTo>
                <a:lnTo>
                  <a:pt x="267" y="3600723"/>
                </a:lnTo>
                <a:lnTo>
                  <a:pt x="0" y="3652901"/>
                </a:lnTo>
                <a:lnTo>
                  <a:pt x="268" y="3705167"/>
                </a:lnTo>
                <a:lnTo>
                  <a:pt x="1072" y="3757305"/>
                </a:lnTo>
                <a:lnTo>
                  <a:pt x="2409" y="3809313"/>
                </a:lnTo>
                <a:lnTo>
                  <a:pt x="4276" y="3861187"/>
                </a:lnTo>
                <a:lnTo>
                  <a:pt x="6671" y="3912925"/>
                </a:lnTo>
                <a:lnTo>
                  <a:pt x="9591" y="3964524"/>
                </a:lnTo>
                <a:lnTo>
                  <a:pt x="13033" y="4015983"/>
                </a:lnTo>
                <a:lnTo>
                  <a:pt x="16995" y="4067297"/>
                </a:lnTo>
                <a:lnTo>
                  <a:pt x="21474" y="4118466"/>
                </a:lnTo>
                <a:lnTo>
                  <a:pt x="26468" y="4169485"/>
                </a:lnTo>
                <a:lnTo>
                  <a:pt x="31973" y="4220352"/>
                </a:lnTo>
                <a:lnTo>
                  <a:pt x="37988" y="4271065"/>
                </a:lnTo>
                <a:lnTo>
                  <a:pt x="44510" y="4321621"/>
                </a:lnTo>
                <a:lnTo>
                  <a:pt x="51536" y="4372018"/>
                </a:lnTo>
                <a:lnTo>
                  <a:pt x="59063" y="4422253"/>
                </a:lnTo>
                <a:lnTo>
                  <a:pt x="67089" y="4472323"/>
                </a:lnTo>
                <a:lnTo>
                  <a:pt x="75611" y="4522225"/>
                </a:lnTo>
                <a:lnTo>
                  <a:pt x="84627" y="4571957"/>
                </a:lnTo>
                <a:lnTo>
                  <a:pt x="94134" y="4621517"/>
                </a:lnTo>
                <a:lnTo>
                  <a:pt x="104129" y="4670902"/>
                </a:lnTo>
                <a:lnTo>
                  <a:pt x="114610" y="4720109"/>
                </a:lnTo>
                <a:lnTo>
                  <a:pt x="125574" y="4769135"/>
                </a:lnTo>
                <a:lnTo>
                  <a:pt x="137018" y="4817978"/>
                </a:lnTo>
                <a:lnTo>
                  <a:pt x="148941" y="4866636"/>
                </a:lnTo>
                <a:lnTo>
                  <a:pt x="161339" y="4915105"/>
                </a:lnTo>
                <a:lnTo>
                  <a:pt x="174209" y="4963383"/>
                </a:lnTo>
                <a:lnTo>
                  <a:pt x="187550" y="5011468"/>
                </a:lnTo>
                <a:lnTo>
                  <a:pt x="201358" y="5059356"/>
                </a:lnTo>
                <a:lnTo>
                  <a:pt x="215631" y="5107046"/>
                </a:lnTo>
                <a:lnTo>
                  <a:pt x="230366" y="5154534"/>
                </a:lnTo>
                <a:lnTo>
                  <a:pt x="245560" y="5201819"/>
                </a:lnTo>
                <a:lnTo>
                  <a:pt x="261212" y="5248896"/>
                </a:lnTo>
                <a:lnTo>
                  <a:pt x="277318" y="5295765"/>
                </a:lnTo>
                <a:lnTo>
                  <a:pt x="293876" y="5342421"/>
                </a:lnTo>
                <a:lnTo>
                  <a:pt x="310882" y="5388863"/>
                </a:lnTo>
                <a:lnTo>
                  <a:pt x="328336" y="5435088"/>
                </a:lnTo>
                <a:lnTo>
                  <a:pt x="346233" y="5481094"/>
                </a:lnTo>
                <a:lnTo>
                  <a:pt x="364572" y="5526876"/>
                </a:lnTo>
                <a:lnTo>
                  <a:pt x="383349" y="5572434"/>
                </a:lnTo>
                <a:lnTo>
                  <a:pt x="402562" y="5617765"/>
                </a:lnTo>
                <a:lnTo>
                  <a:pt x="422209" y="5662865"/>
                </a:lnTo>
                <a:lnTo>
                  <a:pt x="442286" y="5707732"/>
                </a:lnTo>
                <a:lnTo>
                  <a:pt x="462792" y="5752364"/>
                </a:lnTo>
                <a:lnTo>
                  <a:pt x="483723" y="5796758"/>
                </a:lnTo>
                <a:lnTo>
                  <a:pt x="505077" y="5840911"/>
                </a:lnTo>
                <a:lnTo>
                  <a:pt x="526852" y="5884821"/>
                </a:lnTo>
                <a:lnTo>
                  <a:pt x="549044" y="5928485"/>
                </a:lnTo>
                <a:lnTo>
                  <a:pt x="571652" y="5971901"/>
                </a:lnTo>
                <a:lnTo>
                  <a:pt x="594672" y="6015065"/>
                </a:lnTo>
                <a:lnTo>
                  <a:pt x="618101" y="6057976"/>
                </a:lnTo>
                <a:lnTo>
                  <a:pt x="641938" y="6100630"/>
                </a:lnTo>
                <a:lnTo>
                  <a:pt x="666180" y="6143025"/>
                </a:lnTo>
                <a:lnTo>
                  <a:pt x="690824" y="6185159"/>
                </a:lnTo>
                <a:lnTo>
                  <a:pt x="715867" y="6227028"/>
                </a:lnTo>
                <a:lnTo>
                  <a:pt x="741307" y="6268631"/>
                </a:lnTo>
                <a:lnTo>
                  <a:pt x="767141" y="6309964"/>
                </a:lnTo>
                <a:lnTo>
                  <a:pt x="793367" y="6351025"/>
                </a:lnTo>
                <a:lnTo>
                  <a:pt x="819982" y="6391811"/>
                </a:lnTo>
                <a:lnTo>
                  <a:pt x="846983" y="6432320"/>
                </a:lnTo>
                <a:lnTo>
                  <a:pt x="874367" y="6472549"/>
                </a:lnTo>
                <a:lnTo>
                  <a:pt x="902133" y="6512496"/>
                </a:lnTo>
                <a:lnTo>
                  <a:pt x="930278" y="6552157"/>
                </a:lnTo>
                <a:lnTo>
                  <a:pt x="958798" y="6591531"/>
                </a:lnTo>
                <a:lnTo>
                  <a:pt x="987691" y="6630614"/>
                </a:lnTo>
                <a:lnTo>
                  <a:pt x="1016955" y="6669404"/>
                </a:lnTo>
                <a:lnTo>
                  <a:pt x="1046587" y="6707899"/>
                </a:lnTo>
                <a:lnTo>
                  <a:pt x="1076585" y="6746095"/>
                </a:lnTo>
                <a:lnTo>
                  <a:pt x="1106945" y="6783990"/>
                </a:lnTo>
                <a:lnTo>
                  <a:pt x="1137666" y="6821582"/>
                </a:lnTo>
                <a:lnTo>
                  <a:pt x="1169162" y="6857999"/>
                </a:lnTo>
                <a:lnTo>
                  <a:pt x="8794750" y="6857999"/>
                </a:lnTo>
                <a:lnTo>
                  <a:pt x="8826246" y="6821582"/>
                </a:lnTo>
                <a:lnTo>
                  <a:pt x="8856966" y="6783990"/>
                </a:lnTo>
                <a:lnTo>
                  <a:pt x="8887326" y="6746095"/>
                </a:lnTo>
                <a:lnTo>
                  <a:pt x="8917324" y="6707899"/>
                </a:lnTo>
                <a:lnTo>
                  <a:pt x="8946956" y="6669404"/>
                </a:lnTo>
                <a:lnTo>
                  <a:pt x="8976220" y="6630614"/>
                </a:lnTo>
                <a:lnTo>
                  <a:pt x="9005113" y="6591531"/>
                </a:lnTo>
                <a:lnTo>
                  <a:pt x="9033633" y="6552157"/>
                </a:lnTo>
                <a:lnTo>
                  <a:pt x="9061778" y="6512496"/>
                </a:lnTo>
                <a:lnTo>
                  <a:pt x="9089544" y="6472549"/>
                </a:lnTo>
                <a:lnTo>
                  <a:pt x="9116928" y="6432320"/>
                </a:lnTo>
                <a:lnTo>
                  <a:pt x="9143929" y="6391811"/>
                </a:lnTo>
                <a:lnTo>
                  <a:pt x="9170544" y="6351025"/>
                </a:lnTo>
                <a:lnTo>
                  <a:pt x="9196770" y="6309964"/>
                </a:lnTo>
                <a:lnTo>
                  <a:pt x="9222604" y="6268631"/>
                </a:lnTo>
                <a:lnTo>
                  <a:pt x="9248044" y="6227028"/>
                </a:lnTo>
                <a:lnTo>
                  <a:pt x="9273087" y="6185159"/>
                </a:lnTo>
                <a:lnTo>
                  <a:pt x="9297731" y="6143025"/>
                </a:lnTo>
                <a:lnTo>
                  <a:pt x="9321973" y="6100630"/>
                </a:lnTo>
                <a:lnTo>
                  <a:pt x="9345810" y="6057976"/>
                </a:lnTo>
                <a:lnTo>
                  <a:pt x="9369239" y="6015065"/>
                </a:lnTo>
                <a:lnTo>
                  <a:pt x="9392259" y="5971901"/>
                </a:lnTo>
                <a:lnTo>
                  <a:pt x="9414867" y="5928485"/>
                </a:lnTo>
                <a:lnTo>
                  <a:pt x="9437059" y="5884821"/>
                </a:lnTo>
                <a:lnTo>
                  <a:pt x="9458834" y="5840911"/>
                </a:lnTo>
                <a:lnTo>
                  <a:pt x="9480188" y="5796758"/>
                </a:lnTo>
                <a:lnTo>
                  <a:pt x="9501119" y="5752364"/>
                </a:lnTo>
                <a:lnTo>
                  <a:pt x="9521625" y="5707732"/>
                </a:lnTo>
                <a:lnTo>
                  <a:pt x="9541702" y="5662865"/>
                </a:lnTo>
                <a:lnTo>
                  <a:pt x="9561349" y="5617765"/>
                </a:lnTo>
                <a:lnTo>
                  <a:pt x="9580562" y="5572434"/>
                </a:lnTo>
                <a:lnTo>
                  <a:pt x="9599339" y="5526876"/>
                </a:lnTo>
                <a:lnTo>
                  <a:pt x="9617678" y="5481094"/>
                </a:lnTo>
                <a:lnTo>
                  <a:pt x="9635575" y="5435088"/>
                </a:lnTo>
                <a:lnTo>
                  <a:pt x="9653029" y="5388863"/>
                </a:lnTo>
                <a:lnTo>
                  <a:pt x="9670035" y="5342421"/>
                </a:lnTo>
                <a:lnTo>
                  <a:pt x="9686593" y="5295765"/>
                </a:lnTo>
                <a:lnTo>
                  <a:pt x="9702699" y="5248896"/>
                </a:lnTo>
                <a:lnTo>
                  <a:pt x="9718351" y="5201819"/>
                </a:lnTo>
                <a:lnTo>
                  <a:pt x="9733545" y="5154534"/>
                </a:lnTo>
                <a:lnTo>
                  <a:pt x="9748280" y="5107046"/>
                </a:lnTo>
                <a:lnTo>
                  <a:pt x="9762553" y="5059356"/>
                </a:lnTo>
                <a:lnTo>
                  <a:pt x="9776361" y="5011468"/>
                </a:lnTo>
                <a:lnTo>
                  <a:pt x="9789702" y="4963383"/>
                </a:lnTo>
                <a:lnTo>
                  <a:pt x="9802572" y="4915105"/>
                </a:lnTo>
                <a:lnTo>
                  <a:pt x="9814970" y="4866636"/>
                </a:lnTo>
                <a:lnTo>
                  <a:pt x="9826893" y="4817978"/>
                </a:lnTo>
                <a:lnTo>
                  <a:pt x="9838337" y="4769135"/>
                </a:lnTo>
                <a:lnTo>
                  <a:pt x="9849301" y="4720109"/>
                </a:lnTo>
                <a:lnTo>
                  <a:pt x="9859782" y="4670902"/>
                </a:lnTo>
                <a:lnTo>
                  <a:pt x="9869777" y="4621517"/>
                </a:lnTo>
                <a:lnTo>
                  <a:pt x="9879284" y="4571957"/>
                </a:lnTo>
                <a:lnTo>
                  <a:pt x="9888300" y="4522225"/>
                </a:lnTo>
                <a:lnTo>
                  <a:pt x="9896822" y="4472323"/>
                </a:lnTo>
                <a:lnTo>
                  <a:pt x="9904848" y="4422253"/>
                </a:lnTo>
                <a:lnTo>
                  <a:pt x="9912375" y="4372018"/>
                </a:lnTo>
                <a:lnTo>
                  <a:pt x="9919401" y="4321621"/>
                </a:lnTo>
                <a:lnTo>
                  <a:pt x="9925923" y="4271065"/>
                </a:lnTo>
                <a:lnTo>
                  <a:pt x="9931938" y="4220352"/>
                </a:lnTo>
                <a:lnTo>
                  <a:pt x="9937443" y="4169485"/>
                </a:lnTo>
                <a:lnTo>
                  <a:pt x="9942437" y="4118466"/>
                </a:lnTo>
                <a:lnTo>
                  <a:pt x="9946916" y="4067297"/>
                </a:lnTo>
                <a:lnTo>
                  <a:pt x="9950878" y="4015983"/>
                </a:lnTo>
                <a:lnTo>
                  <a:pt x="9954320" y="3964524"/>
                </a:lnTo>
                <a:lnTo>
                  <a:pt x="9957240" y="3912925"/>
                </a:lnTo>
                <a:lnTo>
                  <a:pt x="9959635" y="3861187"/>
                </a:lnTo>
                <a:lnTo>
                  <a:pt x="9961502" y="3809313"/>
                </a:lnTo>
                <a:lnTo>
                  <a:pt x="9962839" y="3757305"/>
                </a:lnTo>
                <a:lnTo>
                  <a:pt x="9963643" y="3705167"/>
                </a:lnTo>
                <a:lnTo>
                  <a:pt x="9963912" y="3652901"/>
                </a:lnTo>
                <a:lnTo>
                  <a:pt x="9963644" y="3600723"/>
                </a:lnTo>
                <a:lnTo>
                  <a:pt x="9962843" y="3548674"/>
                </a:lnTo>
                <a:lnTo>
                  <a:pt x="9961511" y="3496755"/>
                </a:lnTo>
                <a:lnTo>
                  <a:pt x="9959650" y="3444969"/>
                </a:lnTo>
                <a:lnTo>
                  <a:pt x="9957264" y="3393318"/>
                </a:lnTo>
                <a:lnTo>
                  <a:pt x="9954355" y="3341806"/>
                </a:lnTo>
                <a:lnTo>
                  <a:pt x="9950925" y="3290435"/>
                </a:lnTo>
                <a:lnTo>
                  <a:pt x="9946978" y="3239208"/>
                </a:lnTo>
                <a:lnTo>
                  <a:pt x="9942515" y="3188126"/>
                </a:lnTo>
                <a:lnTo>
                  <a:pt x="9937539" y="3137193"/>
                </a:lnTo>
                <a:lnTo>
                  <a:pt x="9932053" y="3086411"/>
                </a:lnTo>
                <a:lnTo>
                  <a:pt x="9926060" y="3035783"/>
                </a:lnTo>
                <a:lnTo>
                  <a:pt x="9919562" y="2985312"/>
                </a:lnTo>
                <a:lnTo>
                  <a:pt x="9912561" y="2934999"/>
                </a:lnTo>
                <a:lnTo>
                  <a:pt x="9905061" y="2884849"/>
                </a:lnTo>
                <a:lnTo>
                  <a:pt x="9897063" y="2834862"/>
                </a:lnTo>
                <a:lnTo>
                  <a:pt x="9888572" y="2785043"/>
                </a:lnTo>
                <a:lnTo>
                  <a:pt x="9879588" y="2735392"/>
                </a:lnTo>
                <a:lnTo>
                  <a:pt x="9870115" y="2685914"/>
                </a:lnTo>
                <a:lnTo>
                  <a:pt x="9860155" y="2636610"/>
                </a:lnTo>
                <a:lnTo>
                  <a:pt x="9849711" y="2587484"/>
                </a:lnTo>
                <a:lnTo>
                  <a:pt x="9838786" y="2538538"/>
                </a:lnTo>
                <a:lnTo>
                  <a:pt x="9827382" y="2489774"/>
                </a:lnTo>
                <a:lnTo>
                  <a:pt x="9815501" y="2441194"/>
                </a:lnTo>
                <a:lnTo>
                  <a:pt x="9803147" y="2392803"/>
                </a:lnTo>
                <a:lnTo>
                  <a:pt x="9790322" y="2344602"/>
                </a:lnTo>
                <a:lnTo>
                  <a:pt x="9777028" y="2296593"/>
                </a:lnTo>
                <a:lnTo>
                  <a:pt x="9763268" y="2248780"/>
                </a:lnTo>
                <a:lnTo>
                  <a:pt x="9749045" y="2201165"/>
                </a:lnTo>
                <a:lnTo>
                  <a:pt x="9734361" y="2153751"/>
                </a:lnTo>
                <a:lnTo>
                  <a:pt x="9719219" y="2106540"/>
                </a:lnTo>
                <a:lnTo>
                  <a:pt x="9703622" y="2059535"/>
                </a:lnTo>
                <a:lnTo>
                  <a:pt x="9687572" y="2012738"/>
                </a:lnTo>
                <a:lnTo>
                  <a:pt x="9671072" y="1966152"/>
                </a:lnTo>
                <a:lnTo>
                  <a:pt x="9654123" y="1919779"/>
                </a:lnTo>
                <a:lnTo>
                  <a:pt x="9636730" y="1873623"/>
                </a:lnTo>
                <a:lnTo>
                  <a:pt x="9618894" y="1827686"/>
                </a:lnTo>
                <a:lnTo>
                  <a:pt x="9600619" y="1781970"/>
                </a:lnTo>
                <a:lnTo>
                  <a:pt x="9581906" y="1736478"/>
                </a:lnTo>
                <a:lnTo>
                  <a:pt x="9562758" y="1691213"/>
                </a:lnTo>
                <a:lnTo>
                  <a:pt x="9543179" y="1646177"/>
                </a:lnTo>
                <a:lnTo>
                  <a:pt x="9523170" y="1601372"/>
                </a:lnTo>
                <a:lnTo>
                  <a:pt x="9502734" y="1556802"/>
                </a:lnTo>
                <a:lnTo>
                  <a:pt x="9481873" y="1512469"/>
                </a:lnTo>
                <a:lnTo>
                  <a:pt x="9460592" y="1468376"/>
                </a:lnTo>
                <a:lnTo>
                  <a:pt x="9438890" y="1424525"/>
                </a:lnTo>
                <a:lnTo>
                  <a:pt x="9416773" y="1380918"/>
                </a:lnTo>
                <a:lnTo>
                  <a:pt x="9394242" y="1337559"/>
                </a:lnTo>
                <a:lnTo>
                  <a:pt x="9371299" y="1294450"/>
                </a:lnTo>
                <a:lnTo>
                  <a:pt x="9347948" y="1251593"/>
                </a:lnTo>
                <a:lnTo>
                  <a:pt x="9324190" y="1208992"/>
                </a:lnTo>
                <a:lnTo>
                  <a:pt x="9300030" y="1166648"/>
                </a:lnTo>
                <a:lnTo>
                  <a:pt x="9275468" y="1124565"/>
                </a:lnTo>
                <a:lnTo>
                  <a:pt x="9250508" y="1082745"/>
                </a:lnTo>
                <a:lnTo>
                  <a:pt x="9225152" y="1041190"/>
                </a:lnTo>
                <a:lnTo>
                  <a:pt x="9199404" y="999904"/>
                </a:lnTo>
                <a:lnTo>
                  <a:pt x="9173265" y="958888"/>
                </a:lnTo>
                <a:lnTo>
                  <a:pt x="9146738" y="918146"/>
                </a:lnTo>
                <a:lnTo>
                  <a:pt x="9119825" y="877679"/>
                </a:lnTo>
                <a:lnTo>
                  <a:pt x="9092530" y="837491"/>
                </a:lnTo>
                <a:lnTo>
                  <a:pt x="9064855" y="797584"/>
                </a:lnTo>
                <a:lnTo>
                  <a:pt x="9036803" y="757961"/>
                </a:lnTo>
                <a:lnTo>
                  <a:pt x="9008376" y="718625"/>
                </a:lnTo>
                <a:lnTo>
                  <a:pt x="8979576" y="679577"/>
                </a:lnTo>
                <a:lnTo>
                  <a:pt x="8950407" y="640821"/>
                </a:lnTo>
                <a:lnTo>
                  <a:pt x="8920871" y="602359"/>
                </a:lnTo>
                <a:lnTo>
                  <a:pt x="8890970" y="564194"/>
                </a:lnTo>
                <a:lnTo>
                  <a:pt x="8860707" y="526328"/>
                </a:lnTo>
                <a:lnTo>
                  <a:pt x="8830086" y="488764"/>
                </a:lnTo>
                <a:lnTo>
                  <a:pt x="8799107" y="451504"/>
                </a:lnTo>
                <a:lnTo>
                  <a:pt x="8767775" y="414552"/>
                </a:lnTo>
                <a:lnTo>
                  <a:pt x="8736091" y="377909"/>
                </a:lnTo>
                <a:lnTo>
                  <a:pt x="8704058" y="341579"/>
                </a:lnTo>
                <a:lnTo>
                  <a:pt x="8671679" y="305564"/>
                </a:lnTo>
                <a:lnTo>
                  <a:pt x="8638956" y="269866"/>
                </a:lnTo>
                <a:lnTo>
                  <a:pt x="8605893" y="234488"/>
                </a:lnTo>
                <a:lnTo>
                  <a:pt x="8572491" y="199433"/>
                </a:lnTo>
                <a:lnTo>
                  <a:pt x="8538753" y="164703"/>
                </a:lnTo>
                <a:lnTo>
                  <a:pt x="8504682" y="130301"/>
                </a:lnTo>
                <a:lnTo>
                  <a:pt x="83680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14043" y="0"/>
            <a:ext cx="9964420" cy="6858000"/>
          </a:xfrm>
          <a:custGeom>
            <a:avLst/>
            <a:gdLst/>
            <a:ahLst/>
            <a:cxnLst/>
            <a:rect l="l" t="t" r="r" b="b"/>
            <a:pathLst>
              <a:path w="9964420" h="6858000">
                <a:moveTo>
                  <a:pt x="1595882" y="0"/>
                </a:moveTo>
                <a:lnTo>
                  <a:pt x="8368030" y="0"/>
                </a:lnTo>
                <a:lnTo>
                  <a:pt x="8504682" y="130301"/>
                </a:lnTo>
                <a:lnTo>
                  <a:pt x="8538753" y="164703"/>
                </a:lnTo>
                <a:lnTo>
                  <a:pt x="8572491" y="199433"/>
                </a:lnTo>
                <a:lnTo>
                  <a:pt x="8605893" y="234488"/>
                </a:lnTo>
                <a:lnTo>
                  <a:pt x="8638956" y="269866"/>
                </a:lnTo>
                <a:lnTo>
                  <a:pt x="8671679" y="305564"/>
                </a:lnTo>
                <a:lnTo>
                  <a:pt x="8704058" y="341579"/>
                </a:lnTo>
                <a:lnTo>
                  <a:pt x="8736091" y="377909"/>
                </a:lnTo>
                <a:lnTo>
                  <a:pt x="8767775" y="414552"/>
                </a:lnTo>
                <a:lnTo>
                  <a:pt x="8799107" y="451504"/>
                </a:lnTo>
                <a:lnTo>
                  <a:pt x="8830086" y="488764"/>
                </a:lnTo>
                <a:lnTo>
                  <a:pt x="8860707" y="526328"/>
                </a:lnTo>
                <a:lnTo>
                  <a:pt x="8890970" y="564194"/>
                </a:lnTo>
                <a:lnTo>
                  <a:pt x="8920871" y="602359"/>
                </a:lnTo>
                <a:lnTo>
                  <a:pt x="8950407" y="640821"/>
                </a:lnTo>
                <a:lnTo>
                  <a:pt x="8979576" y="679577"/>
                </a:lnTo>
                <a:lnTo>
                  <a:pt x="9008376" y="718625"/>
                </a:lnTo>
                <a:lnTo>
                  <a:pt x="9036803" y="757961"/>
                </a:lnTo>
                <a:lnTo>
                  <a:pt x="9064855" y="797584"/>
                </a:lnTo>
                <a:lnTo>
                  <a:pt x="9092530" y="837491"/>
                </a:lnTo>
                <a:lnTo>
                  <a:pt x="9119825" y="877679"/>
                </a:lnTo>
                <a:lnTo>
                  <a:pt x="9146738" y="918146"/>
                </a:lnTo>
                <a:lnTo>
                  <a:pt x="9173265" y="958888"/>
                </a:lnTo>
                <a:lnTo>
                  <a:pt x="9199404" y="999904"/>
                </a:lnTo>
                <a:lnTo>
                  <a:pt x="9225152" y="1041190"/>
                </a:lnTo>
                <a:lnTo>
                  <a:pt x="9250508" y="1082745"/>
                </a:lnTo>
                <a:lnTo>
                  <a:pt x="9275468" y="1124565"/>
                </a:lnTo>
                <a:lnTo>
                  <a:pt x="9300030" y="1166648"/>
                </a:lnTo>
                <a:lnTo>
                  <a:pt x="9324190" y="1208992"/>
                </a:lnTo>
                <a:lnTo>
                  <a:pt x="9347948" y="1251593"/>
                </a:lnTo>
                <a:lnTo>
                  <a:pt x="9371299" y="1294450"/>
                </a:lnTo>
                <a:lnTo>
                  <a:pt x="9394242" y="1337559"/>
                </a:lnTo>
                <a:lnTo>
                  <a:pt x="9416773" y="1380918"/>
                </a:lnTo>
                <a:lnTo>
                  <a:pt x="9438890" y="1424525"/>
                </a:lnTo>
                <a:lnTo>
                  <a:pt x="9460592" y="1468376"/>
                </a:lnTo>
                <a:lnTo>
                  <a:pt x="9481873" y="1512469"/>
                </a:lnTo>
                <a:lnTo>
                  <a:pt x="9502734" y="1556802"/>
                </a:lnTo>
                <a:lnTo>
                  <a:pt x="9523170" y="1601372"/>
                </a:lnTo>
                <a:lnTo>
                  <a:pt x="9543179" y="1646177"/>
                </a:lnTo>
                <a:lnTo>
                  <a:pt x="9562758" y="1691213"/>
                </a:lnTo>
                <a:lnTo>
                  <a:pt x="9581906" y="1736478"/>
                </a:lnTo>
                <a:lnTo>
                  <a:pt x="9600619" y="1781970"/>
                </a:lnTo>
                <a:lnTo>
                  <a:pt x="9618894" y="1827686"/>
                </a:lnTo>
                <a:lnTo>
                  <a:pt x="9636730" y="1873623"/>
                </a:lnTo>
                <a:lnTo>
                  <a:pt x="9654123" y="1919779"/>
                </a:lnTo>
                <a:lnTo>
                  <a:pt x="9671072" y="1966152"/>
                </a:lnTo>
                <a:lnTo>
                  <a:pt x="9687572" y="2012738"/>
                </a:lnTo>
                <a:lnTo>
                  <a:pt x="9703622" y="2059535"/>
                </a:lnTo>
                <a:lnTo>
                  <a:pt x="9719219" y="2106540"/>
                </a:lnTo>
                <a:lnTo>
                  <a:pt x="9734361" y="2153751"/>
                </a:lnTo>
                <a:lnTo>
                  <a:pt x="9749045" y="2201165"/>
                </a:lnTo>
                <a:lnTo>
                  <a:pt x="9763268" y="2248780"/>
                </a:lnTo>
                <a:lnTo>
                  <a:pt x="9777028" y="2296593"/>
                </a:lnTo>
                <a:lnTo>
                  <a:pt x="9790322" y="2344602"/>
                </a:lnTo>
                <a:lnTo>
                  <a:pt x="9803147" y="2392803"/>
                </a:lnTo>
                <a:lnTo>
                  <a:pt x="9815501" y="2441194"/>
                </a:lnTo>
                <a:lnTo>
                  <a:pt x="9827382" y="2489774"/>
                </a:lnTo>
                <a:lnTo>
                  <a:pt x="9838786" y="2538538"/>
                </a:lnTo>
                <a:lnTo>
                  <a:pt x="9849711" y="2587484"/>
                </a:lnTo>
                <a:lnTo>
                  <a:pt x="9860155" y="2636610"/>
                </a:lnTo>
                <a:lnTo>
                  <a:pt x="9870115" y="2685914"/>
                </a:lnTo>
                <a:lnTo>
                  <a:pt x="9879588" y="2735392"/>
                </a:lnTo>
                <a:lnTo>
                  <a:pt x="9888572" y="2785043"/>
                </a:lnTo>
                <a:lnTo>
                  <a:pt x="9897063" y="2834862"/>
                </a:lnTo>
                <a:lnTo>
                  <a:pt x="9905061" y="2884849"/>
                </a:lnTo>
                <a:lnTo>
                  <a:pt x="9912561" y="2934999"/>
                </a:lnTo>
                <a:lnTo>
                  <a:pt x="9919562" y="2985312"/>
                </a:lnTo>
                <a:lnTo>
                  <a:pt x="9926060" y="3035783"/>
                </a:lnTo>
                <a:lnTo>
                  <a:pt x="9932053" y="3086411"/>
                </a:lnTo>
                <a:lnTo>
                  <a:pt x="9937539" y="3137193"/>
                </a:lnTo>
                <a:lnTo>
                  <a:pt x="9942515" y="3188126"/>
                </a:lnTo>
                <a:lnTo>
                  <a:pt x="9946978" y="3239208"/>
                </a:lnTo>
                <a:lnTo>
                  <a:pt x="9950925" y="3290435"/>
                </a:lnTo>
                <a:lnTo>
                  <a:pt x="9954355" y="3341806"/>
                </a:lnTo>
                <a:lnTo>
                  <a:pt x="9957264" y="3393318"/>
                </a:lnTo>
                <a:lnTo>
                  <a:pt x="9959650" y="3444969"/>
                </a:lnTo>
                <a:lnTo>
                  <a:pt x="9961511" y="3496755"/>
                </a:lnTo>
                <a:lnTo>
                  <a:pt x="9962843" y="3548674"/>
                </a:lnTo>
                <a:lnTo>
                  <a:pt x="9963644" y="3600723"/>
                </a:lnTo>
                <a:lnTo>
                  <a:pt x="9963912" y="3652901"/>
                </a:lnTo>
                <a:lnTo>
                  <a:pt x="9963643" y="3705167"/>
                </a:lnTo>
                <a:lnTo>
                  <a:pt x="9962839" y="3757305"/>
                </a:lnTo>
                <a:lnTo>
                  <a:pt x="9961502" y="3809313"/>
                </a:lnTo>
                <a:lnTo>
                  <a:pt x="9959635" y="3861187"/>
                </a:lnTo>
                <a:lnTo>
                  <a:pt x="9957240" y="3912925"/>
                </a:lnTo>
                <a:lnTo>
                  <a:pt x="9954320" y="3964524"/>
                </a:lnTo>
                <a:lnTo>
                  <a:pt x="9950878" y="4015983"/>
                </a:lnTo>
                <a:lnTo>
                  <a:pt x="9946916" y="4067297"/>
                </a:lnTo>
                <a:lnTo>
                  <a:pt x="9942437" y="4118466"/>
                </a:lnTo>
                <a:lnTo>
                  <a:pt x="9937443" y="4169485"/>
                </a:lnTo>
                <a:lnTo>
                  <a:pt x="9931938" y="4220352"/>
                </a:lnTo>
                <a:lnTo>
                  <a:pt x="9925923" y="4271065"/>
                </a:lnTo>
                <a:lnTo>
                  <a:pt x="9919401" y="4321621"/>
                </a:lnTo>
                <a:lnTo>
                  <a:pt x="9912375" y="4372018"/>
                </a:lnTo>
                <a:lnTo>
                  <a:pt x="9904848" y="4422253"/>
                </a:lnTo>
                <a:lnTo>
                  <a:pt x="9896822" y="4472323"/>
                </a:lnTo>
                <a:lnTo>
                  <a:pt x="9888300" y="4522225"/>
                </a:lnTo>
                <a:lnTo>
                  <a:pt x="9879284" y="4571957"/>
                </a:lnTo>
                <a:lnTo>
                  <a:pt x="9869777" y="4621517"/>
                </a:lnTo>
                <a:lnTo>
                  <a:pt x="9859782" y="4670902"/>
                </a:lnTo>
                <a:lnTo>
                  <a:pt x="9849301" y="4720109"/>
                </a:lnTo>
                <a:lnTo>
                  <a:pt x="9838337" y="4769135"/>
                </a:lnTo>
                <a:lnTo>
                  <a:pt x="9826893" y="4817978"/>
                </a:lnTo>
                <a:lnTo>
                  <a:pt x="9814970" y="4866636"/>
                </a:lnTo>
                <a:lnTo>
                  <a:pt x="9802572" y="4915105"/>
                </a:lnTo>
                <a:lnTo>
                  <a:pt x="9789702" y="4963383"/>
                </a:lnTo>
                <a:lnTo>
                  <a:pt x="9776361" y="5011468"/>
                </a:lnTo>
                <a:lnTo>
                  <a:pt x="9762553" y="5059356"/>
                </a:lnTo>
                <a:lnTo>
                  <a:pt x="9748280" y="5107046"/>
                </a:lnTo>
                <a:lnTo>
                  <a:pt x="9733545" y="5154534"/>
                </a:lnTo>
                <a:lnTo>
                  <a:pt x="9718351" y="5201819"/>
                </a:lnTo>
                <a:lnTo>
                  <a:pt x="9702699" y="5248896"/>
                </a:lnTo>
                <a:lnTo>
                  <a:pt x="9686593" y="5295765"/>
                </a:lnTo>
                <a:lnTo>
                  <a:pt x="9670035" y="5342421"/>
                </a:lnTo>
                <a:lnTo>
                  <a:pt x="9653029" y="5388863"/>
                </a:lnTo>
                <a:lnTo>
                  <a:pt x="9635575" y="5435088"/>
                </a:lnTo>
                <a:lnTo>
                  <a:pt x="9617678" y="5481094"/>
                </a:lnTo>
                <a:lnTo>
                  <a:pt x="9599339" y="5526876"/>
                </a:lnTo>
                <a:lnTo>
                  <a:pt x="9580562" y="5572434"/>
                </a:lnTo>
                <a:lnTo>
                  <a:pt x="9561349" y="5617765"/>
                </a:lnTo>
                <a:lnTo>
                  <a:pt x="9541702" y="5662865"/>
                </a:lnTo>
                <a:lnTo>
                  <a:pt x="9521625" y="5707732"/>
                </a:lnTo>
                <a:lnTo>
                  <a:pt x="9501119" y="5752364"/>
                </a:lnTo>
                <a:lnTo>
                  <a:pt x="9480188" y="5796758"/>
                </a:lnTo>
                <a:lnTo>
                  <a:pt x="9458834" y="5840911"/>
                </a:lnTo>
                <a:lnTo>
                  <a:pt x="9437059" y="5884821"/>
                </a:lnTo>
                <a:lnTo>
                  <a:pt x="9414867" y="5928485"/>
                </a:lnTo>
                <a:lnTo>
                  <a:pt x="9392259" y="5971901"/>
                </a:lnTo>
                <a:lnTo>
                  <a:pt x="9369239" y="6015065"/>
                </a:lnTo>
                <a:lnTo>
                  <a:pt x="9345810" y="6057976"/>
                </a:lnTo>
                <a:lnTo>
                  <a:pt x="9321973" y="6100630"/>
                </a:lnTo>
                <a:lnTo>
                  <a:pt x="9297731" y="6143025"/>
                </a:lnTo>
                <a:lnTo>
                  <a:pt x="9273087" y="6185159"/>
                </a:lnTo>
                <a:lnTo>
                  <a:pt x="9248044" y="6227028"/>
                </a:lnTo>
                <a:lnTo>
                  <a:pt x="9222604" y="6268631"/>
                </a:lnTo>
                <a:lnTo>
                  <a:pt x="9196770" y="6309964"/>
                </a:lnTo>
                <a:lnTo>
                  <a:pt x="9170544" y="6351025"/>
                </a:lnTo>
                <a:lnTo>
                  <a:pt x="9143929" y="6391811"/>
                </a:lnTo>
                <a:lnTo>
                  <a:pt x="9116928" y="6432320"/>
                </a:lnTo>
                <a:lnTo>
                  <a:pt x="9089544" y="6472549"/>
                </a:lnTo>
                <a:lnTo>
                  <a:pt x="9061778" y="6512496"/>
                </a:lnTo>
                <a:lnTo>
                  <a:pt x="9033633" y="6552157"/>
                </a:lnTo>
                <a:lnTo>
                  <a:pt x="9005113" y="6591531"/>
                </a:lnTo>
                <a:lnTo>
                  <a:pt x="8976220" y="6630614"/>
                </a:lnTo>
                <a:lnTo>
                  <a:pt x="8946956" y="6669404"/>
                </a:lnTo>
                <a:lnTo>
                  <a:pt x="8917324" y="6707899"/>
                </a:lnTo>
                <a:lnTo>
                  <a:pt x="8887326" y="6746095"/>
                </a:lnTo>
                <a:lnTo>
                  <a:pt x="8856966" y="6783990"/>
                </a:lnTo>
                <a:lnTo>
                  <a:pt x="8826246" y="6821582"/>
                </a:lnTo>
                <a:lnTo>
                  <a:pt x="8794750" y="6857999"/>
                </a:lnTo>
                <a:lnTo>
                  <a:pt x="1169162" y="6857999"/>
                </a:lnTo>
                <a:lnTo>
                  <a:pt x="1137666" y="6821582"/>
                </a:lnTo>
                <a:lnTo>
                  <a:pt x="1106945" y="6783990"/>
                </a:lnTo>
                <a:lnTo>
                  <a:pt x="1076585" y="6746095"/>
                </a:lnTo>
                <a:lnTo>
                  <a:pt x="1046587" y="6707899"/>
                </a:lnTo>
                <a:lnTo>
                  <a:pt x="1016955" y="6669404"/>
                </a:lnTo>
                <a:lnTo>
                  <a:pt x="987691" y="6630614"/>
                </a:lnTo>
                <a:lnTo>
                  <a:pt x="958798" y="6591531"/>
                </a:lnTo>
                <a:lnTo>
                  <a:pt x="930278" y="6552157"/>
                </a:lnTo>
                <a:lnTo>
                  <a:pt x="902133" y="6512496"/>
                </a:lnTo>
                <a:lnTo>
                  <a:pt x="874367" y="6472549"/>
                </a:lnTo>
                <a:lnTo>
                  <a:pt x="846983" y="6432320"/>
                </a:lnTo>
                <a:lnTo>
                  <a:pt x="819982" y="6391811"/>
                </a:lnTo>
                <a:lnTo>
                  <a:pt x="793367" y="6351025"/>
                </a:lnTo>
                <a:lnTo>
                  <a:pt x="767141" y="6309964"/>
                </a:lnTo>
                <a:lnTo>
                  <a:pt x="741307" y="6268631"/>
                </a:lnTo>
                <a:lnTo>
                  <a:pt x="715867" y="6227028"/>
                </a:lnTo>
                <a:lnTo>
                  <a:pt x="690824" y="6185159"/>
                </a:lnTo>
                <a:lnTo>
                  <a:pt x="666180" y="6143025"/>
                </a:lnTo>
                <a:lnTo>
                  <a:pt x="641938" y="6100630"/>
                </a:lnTo>
                <a:lnTo>
                  <a:pt x="618101" y="6057976"/>
                </a:lnTo>
                <a:lnTo>
                  <a:pt x="594672" y="6015065"/>
                </a:lnTo>
                <a:lnTo>
                  <a:pt x="571652" y="5971901"/>
                </a:lnTo>
                <a:lnTo>
                  <a:pt x="549044" y="5928485"/>
                </a:lnTo>
                <a:lnTo>
                  <a:pt x="526852" y="5884821"/>
                </a:lnTo>
                <a:lnTo>
                  <a:pt x="505077" y="5840911"/>
                </a:lnTo>
                <a:lnTo>
                  <a:pt x="483723" y="5796758"/>
                </a:lnTo>
                <a:lnTo>
                  <a:pt x="462792" y="5752364"/>
                </a:lnTo>
                <a:lnTo>
                  <a:pt x="442286" y="5707732"/>
                </a:lnTo>
                <a:lnTo>
                  <a:pt x="422209" y="5662865"/>
                </a:lnTo>
                <a:lnTo>
                  <a:pt x="402562" y="5617765"/>
                </a:lnTo>
                <a:lnTo>
                  <a:pt x="383349" y="5572434"/>
                </a:lnTo>
                <a:lnTo>
                  <a:pt x="364572" y="5526876"/>
                </a:lnTo>
                <a:lnTo>
                  <a:pt x="346233" y="5481094"/>
                </a:lnTo>
                <a:lnTo>
                  <a:pt x="328336" y="5435088"/>
                </a:lnTo>
                <a:lnTo>
                  <a:pt x="310882" y="5388863"/>
                </a:lnTo>
                <a:lnTo>
                  <a:pt x="293876" y="5342421"/>
                </a:lnTo>
                <a:lnTo>
                  <a:pt x="277318" y="5295765"/>
                </a:lnTo>
                <a:lnTo>
                  <a:pt x="261212" y="5248896"/>
                </a:lnTo>
                <a:lnTo>
                  <a:pt x="245560" y="5201819"/>
                </a:lnTo>
                <a:lnTo>
                  <a:pt x="230366" y="5154534"/>
                </a:lnTo>
                <a:lnTo>
                  <a:pt x="215631" y="5107046"/>
                </a:lnTo>
                <a:lnTo>
                  <a:pt x="201358" y="5059356"/>
                </a:lnTo>
                <a:lnTo>
                  <a:pt x="187550" y="5011468"/>
                </a:lnTo>
                <a:lnTo>
                  <a:pt x="174209" y="4963383"/>
                </a:lnTo>
                <a:lnTo>
                  <a:pt x="161339" y="4915105"/>
                </a:lnTo>
                <a:lnTo>
                  <a:pt x="148941" y="4866636"/>
                </a:lnTo>
                <a:lnTo>
                  <a:pt x="137018" y="4817978"/>
                </a:lnTo>
                <a:lnTo>
                  <a:pt x="125574" y="4769135"/>
                </a:lnTo>
                <a:lnTo>
                  <a:pt x="114610" y="4720109"/>
                </a:lnTo>
                <a:lnTo>
                  <a:pt x="104129" y="4670902"/>
                </a:lnTo>
                <a:lnTo>
                  <a:pt x="94134" y="4621517"/>
                </a:lnTo>
                <a:lnTo>
                  <a:pt x="84627" y="4571957"/>
                </a:lnTo>
                <a:lnTo>
                  <a:pt x="75611" y="4522225"/>
                </a:lnTo>
                <a:lnTo>
                  <a:pt x="67089" y="4472323"/>
                </a:lnTo>
                <a:lnTo>
                  <a:pt x="59063" y="4422253"/>
                </a:lnTo>
                <a:lnTo>
                  <a:pt x="51536" y="4372018"/>
                </a:lnTo>
                <a:lnTo>
                  <a:pt x="44510" y="4321621"/>
                </a:lnTo>
                <a:lnTo>
                  <a:pt x="37988" y="4271065"/>
                </a:lnTo>
                <a:lnTo>
                  <a:pt x="31973" y="4220352"/>
                </a:lnTo>
                <a:lnTo>
                  <a:pt x="26468" y="4169485"/>
                </a:lnTo>
                <a:lnTo>
                  <a:pt x="21474" y="4118466"/>
                </a:lnTo>
                <a:lnTo>
                  <a:pt x="16995" y="4067297"/>
                </a:lnTo>
                <a:lnTo>
                  <a:pt x="13033" y="4015983"/>
                </a:lnTo>
                <a:lnTo>
                  <a:pt x="9591" y="3964524"/>
                </a:lnTo>
                <a:lnTo>
                  <a:pt x="6671" y="3912925"/>
                </a:lnTo>
                <a:lnTo>
                  <a:pt x="4276" y="3861187"/>
                </a:lnTo>
                <a:lnTo>
                  <a:pt x="2409" y="3809313"/>
                </a:lnTo>
                <a:lnTo>
                  <a:pt x="1072" y="3757305"/>
                </a:lnTo>
                <a:lnTo>
                  <a:pt x="268" y="3705167"/>
                </a:lnTo>
                <a:lnTo>
                  <a:pt x="0" y="3652901"/>
                </a:lnTo>
                <a:lnTo>
                  <a:pt x="267" y="3600723"/>
                </a:lnTo>
                <a:lnTo>
                  <a:pt x="1068" y="3548674"/>
                </a:lnTo>
                <a:lnTo>
                  <a:pt x="2400" y="3496755"/>
                </a:lnTo>
                <a:lnTo>
                  <a:pt x="4261" y="3444969"/>
                </a:lnTo>
                <a:lnTo>
                  <a:pt x="6647" y="3393318"/>
                </a:lnTo>
                <a:lnTo>
                  <a:pt x="9556" y="3341806"/>
                </a:lnTo>
                <a:lnTo>
                  <a:pt x="12986" y="3290435"/>
                </a:lnTo>
                <a:lnTo>
                  <a:pt x="16933" y="3239208"/>
                </a:lnTo>
                <a:lnTo>
                  <a:pt x="21396" y="3188126"/>
                </a:lnTo>
                <a:lnTo>
                  <a:pt x="26372" y="3137193"/>
                </a:lnTo>
                <a:lnTo>
                  <a:pt x="31858" y="3086411"/>
                </a:lnTo>
                <a:lnTo>
                  <a:pt x="37851" y="3035783"/>
                </a:lnTo>
                <a:lnTo>
                  <a:pt x="44349" y="2985312"/>
                </a:lnTo>
                <a:lnTo>
                  <a:pt x="51350" y="2934999"/>
                </a:lnTo>
                <a:lnTo>
                  <a:pt x="58850" y="2884849"/>
                </a:lnTo>
                <a:lnTo>
                  <a:pt x="66848" y="2834862"/>
                </a:lnTo>
                <a:lnTo>
                  <a:pt x="75339" y="2785043"/>
                </a:lnTo>
                <a:lnTo>
                  <a:pt x="84323" y="2735392"/>
                </a:lnTo>
                <a:lnTo>
                  <a:pt x="93796" y="2685914"/>
                </a:lnTo>
                <a:lnTo>
                  <a:pt x="103756" y="2636610"/>
                </a:lnTo>
                <a:lnTo>
                  <a:pt x="114200" y="2587484"/>
                </a:lnTo>
                <a:lnTo>
                  <a:pt x="125125" y="2538538"/>
                </a:lnTo>
                <a:lnTo>
                  <a:pt x="136529" y="2489774"/>
                </a:lnTo>
                <a:lnTo>
                  <a:pt x="148410" y="2441194"/>
                </a:lnTo>
                <a:lnTo>
                  <a:pt x="160764" y="2392803"/>
                </a:lnTo>
                <a:lnTo>
                  <a:pt x="173589" y="2344602"/>
                </a:lnTo>
                <a:lnTo>
                  <a:pt x="186883" y="2296593"/>
                </a:lnTo>
                <a:lnTo>
                  <a:pt x="200643" y="2248780"/>
                </a:lnTo>
                <a:lnTo>
                  <a:pt x="214866" y="2201165"/>
                </a:lnTo>
                <a:lnTo>
                  <a:pt x="229550" y="2153751"/>
                </a:lnTo>
                <a:lnTo>
                  <a:pt x="244692" y="2106540"/>
                </a:lnTo>
                <a:lnTo>
                  <a:pt x="260289" y="2059535"/>
                </a:lnTo>
                <a:lnTo>
                  <a:pt x="276339" y="2012738"/>
                </a:lnTo>
                <a:lnTo>
                  <a:pt x="292839" y="1966152"/>
                </a:lnTo>
                <a:lnTo>
                  <a:pt x="309788" y="1919779"/>
                </a:lnTo>
                <a:lnTo>
                  <a:pt x="327181" y="1873623"/>
                </a:lnTo>
                <a:lnTo>
                  <a:pt x="345017" y="1827686"/>
                </a:lnTo>
                <a:lnTo>
                  <a:pt x="363292" y="1781970"/>
                </a:lnTo>
                <a:lnTo>
                  <a:pt x="382005" y="1736478"/>
                </a:lnTo>
                <a:lnTo>
                  <a:pt x="401153" y="1691213"/>
                </a:lnTo>
                <a:lnTo>
                  <a:pt x="420732" y="1646177"/>
                </a:lnTo>
                <a:lnTo>
                  <a:pt x="440741" y="1601372"/>
                </a:lnTo>
                <a:lnTo>
                  <a:pt x="461177" y="1556802"/>
                </a:lnTo>
                <a:lnTo>
                  <a:pt x="482038" y="1512469"/>
                </a:lnTo>
                <a:lnTo>
                  <a:pt x="503319" y="1468376"/>
                </a:lnTo>
                <a:lnTo>
                  <a:pt x="525021" y="1424525"/>
                </a:lnTo>
                <a:lnTo>
                  <a:pt x="547138" y="1380918"/>
                </a:lnTo>
                <a:lnTo>
                  <a:pt x="569669" y="1337559"/>
                </a:lnTo>
                <a:lnTo>
                  <a:pt x="592612" y="1294450"/>
                </a:lnTo>
                <a:lnTo>
                  <a:pt x="615963" y="1251593"/>
                </a:lnTo>
                <a:lnTo>
                  <a:pt x="639721" y="1208992"/>
                </a:lnTo>
                <a:lnTo>
                  <a:pt x="663881" y="1166648"/>
                </a:lnTo>
                <a:lnTo>
                  <a:pt x="688443" y="1124565"/>
                </a:lnTo>
                <a:lnTo>
                  <a:pt x="713403" y="1082745"/>
                </a:lnTo>
                <a:lnTo>
                  <a:pt x="738759" y="1041190"/>
                </a:lnTo>
                <a:lnTo>
                  <a:pt x="764507" y="999904"/>
                </a:lnTo>
                <a:lnTo>
                  <a:pt x="790646" y="958888"/>
                </a:lnTo>
                <a:lnTo>
                  <a:pt x="817173" y="918146"/>
                </a:lnTo>
                <a:lnTo>
                  <a:pt x="844086" y="877679"/>
                </a:lnTo>
                <a:lnTo>
                  <a:pt x="871381" y="837491"/>
                </a:lnTo>
                <a:lnTo>
                  <a:pt x="899056" y="797584"/>
                </a:lnTo>
                <a:lnTo>
                  <a:pt x="927108" y="757961"/>
                </a:lnTo>
                <a:lnTo>
                  <a:pt x="955535" y="718625"/>
                </a:lnTo>
                <a:lnTo>
                  <a:pt x="984335" y="679577"/>
                </a:lnTo>
                <a:lnTo>
                  <a:pt x="1013504" y="640821"/>
                </a:lnTo>
                <a:lnTo>
                  <a:pt x="1043040" y="602359"/>
                </a:lnTo>
                <a:lnTo>
                  <a:pt x="1072941" y="564194"/>
                </a:lnTo>
                <a:lnTo>
                  <a:pt x="1103204" y="526328"/>
                </a:lnTo>
                <a:lnTo>
                  <a:pt x="1133825" y="488764"/>
                </a:lnTo>
                <a:lnTo>
                  <a:pt x="1164804" y="451504"/>
                </a:lnTo>
                <a:lnTo>
                  <a:pt x="1196136" y="414552"/>
                </a:lnTo>
                <a:lnTo>
                  <a:pt x="1227820" y="377909"/>
                </a:lnTo>
                <a:lnTo>
                  <a:pt x="1259853" y="341579"/>
                </a:lnTo>
                <a:lnTo>
                  <a:pt x="1292232" y="305564"/>
                </a:lnTo>
                <a:lnTo>
                  <a:pt x="1324955" y="269866"/>
                </a:lnTo>
                <a:lnTo>
                  <a:pt x="1358018" y="234488"/>
                </a:lnTo>
                <a:lnTo>
                  <a:pt x="1391420" y="199433"/>
                </a:lnTo>
                <a:lnTo>
                  <a:pt x="1425158" y="164703"/>
                </a:lnTo>
                <a:lnTo>
                  <a:pt x="1459230" y="130301"/>
                </a:lnTo>
                <a:lnTo>
                  <a:pt x="1595882" y="0"/>
                </a:lnTo>
                <a:close/>
              </a:path>
            </a:pathLst>
          </a:custGeom>
          <a:ln w="9144">
            <a:solidFill>
              <a:srgbClr val="EEE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21663" y="0"/>
            <a:ext cx="9949180" cy="6858000"/>
          </a:xfrm>
          <a:custGeom>
            <a:avLst/>
            <a:gdLst/>
            <a:ahLst/>
            <a:cxnLst/>
            <a:rect l="l" t="t" r="r" b="b"/>
            <a:pathLst>
              <a:path w="9949180" h="6858000">
                <a:moveTo>
                  <a:pt x="8355203" y="0"/>
                </a:moveTo>
                <a:lnTo>
                  <a:pt x="1593469" y="0"/>
                </a:lnTo>
                <a:lnTo>
                  <a:pt x="1456944" y="130301"/>
                </a:lnTo>
                <a:lnTo>
                  <a:pt x="1422925" y="164703"/>
                </a:lnTo>
                <a:lnTo>
                  <a:pt x="1389239" y="199433"/>
                </a:lnTo>
                <a:lnTo>
                  <a:pt x="1355889" y="234488"/>
                </a:lnTo>
                <a:lnTo>
                  <a:pt x="1322877" y="269866"/>
                </a:lnTo>
                <a:lnTo>
                  <a:pt x="1290205" y="305564"/>
                </a:lnTo>
                <a:lnTo>
                  <a:pt x="1257876" y="341579"/>
                </a:lnTo>
                <a:lnTo>
                  <a:pt x="1225893" y="377909"/>
                </a:lnTo>
                <a:lnTo>
                  <a:pt x="1194259" y="414552"/>
                </a:lnTo>
                <a:lnTo>
                  <a:pt x="1162975" y="451504"/>
                </a:lnTo>
                <a:lnTo>
                  <a:pt x="1132045" y="488764"/>
                </a:lnTo>
                <a:lnTo>
                  <a:pt x="1101470" y="526328"/>
                </a:lnTo>
                <a:lnTo>
                  <a:pt x="1071255" y="564194"/>
                </a:lnTo>
                <a:lnTo>
                  <a:pt x="1041401" y="602359"/>
                </a:lnTo>
                <a:lnTo>
                  <a:pt x="1011911" y="640821"/>
                </a:lnTo>
                <a:lnTo>
                  <a:pt x="982787" y="679577"/>
                </a:lnTo>
                <a:lnTo>
                  <a:pt x="954032" y="718625"/>
                </a:lnTo>
                <a:lnTo>
                  <a:pt x="925650" y="757961"/>
                </a:lnTo>
                <a:lnTo>
                  <a:pt x="897641" y="797584"/>
                </a:lnTo>
                <a:lnTo>
                  <a:pt x="870009" y="837491"/>
                </a:lnTo>
                <a:lnTo>
                  <a:pt x="842757" y="877679"/>
                </a:lnTo>
                <a:lnTo>
                  <a:pt x="815887" y="918146"/>
                </a:lnTo>
                <a:lnTo>
                  <a:pt x="789401" y="958888"/>
                </a:lnTo>
                <a:lnTo>
                  <a:pt x="763303" y="999904"/>
                </a:lnTo>
                <a:lnTo>
                  <a:pt x="737595" y="1041190"/>
                </a:lnTo>
                <a:lnTo>
                  <a:pt x="712279" y="1082745"/>
                </a:lnTo>
                <a:lnTo>
                  <a:pt x="687358" y="1124565"/>
                </a:lnTo>
                <a:lnTo>
                  <a:pt x="662835" y="1166648"/>
                </a:lnTo>
                <a:lnTo>
                  <a:pt x="638712" y="1208992"/>
                </a:lnTo>
                <a:lnTo>
                  <a:pt x="614991" y="1251593"/>
                </a:lnTo>
                <a:lnTo>
                  <a:pt x="591677" y="1294450"/>
                </a:lnTo>
                <a:lnTo>
                  <a:pt x="568770" y="1337559"/>
                </a:lnTo>
                <a:lnTo>
                  <a:pt x="546274" y="1380918"/>
                </a:lnTo>
                <a:lnTo>
                  <a:pt x="524191" y="1424525"/>
                </a:lnTo>
                <a:lnTo>
                  <a:pt x="502525" y="1468376"/>
                </a:lnTo>
                <a:lnTo>
                  <a:pt x="481276" y="1512469"/>
                </a:lnTo>
                <a:lnTo>
                  <a:pt x="460449" y="1556802"/>
                </a:lnTo>
                <a:lnTo>
                  <a:pt x="440045" y="1601372"/>
                </a:lnTo>
                <a:lnTo>
                  <a:pt x="420067" y="1646177"/>
                </a:lnTo>
                <a:lnTo>
                  <a:pt x="400518" y="1691213"/>
                </a:lnTo>
                <a:lnTo>
                  <a:pt x="381401" y="1736478"/>
                </a:lnTo>
                <a:lnTo>
                  <a:pt x="362717" y="1781970"/>
                </a:lnTo>
                <a:lnTo>
                  <a:pt x="344471" y="1827686"/>
                </a:lnTo>
                <a:lnTo>
                  <a:pt x="326663" y="1873623"/>
                </a:lnTo>
                <a:lnTo>
                  <a:pt x="309297" y="1919779"/>
                </a:lnTo>
                <a:lnTo>
                  <a:pt x="292376" y="1966152"/>
                </a:lnTo>
                <a:lnTo>
                  <a:pt x="275901" y="2012738"/>
                </a:lnTo>
                <a:lnTo>
                  <a:pt x="259877" y="2059535"/>
                </a:lnTo>
                <a:lnTo>
                  <a:pt x="244304" y="2106540"/>
                </a:lnTo>
                <a:lnTo>
                  <a:pt x="229186" y="2153751"/>
                </a:lnTo>
                <a:lnTo>
                  <a:pt x="214526" y="2201165"/>
                </a:lnTo>
                <a:lnTo>
                  <a:pt x="200325" y="2248780"/>
                </a:lnTo>
                <a:lnTo>
                  <a:pt x="186587" y="2296593"/>
                </a:lnTo>
                <a:lnTo>
                  <a:pt x="173314" y="2344602"/>
                </a:lnTo>
                <a:lnTo>
                  <a:pt x="160509" y="2392803"/>
                </a:lnTo>
                <a:lnTo>
                  <a:pt x="148174" y="2441194"/>
                </a:lnTo>
                <a:lnTo>
                  <a:pt x="136313" y="2489774"/>
                </a:lnTo>
                <a:lnTo>
                  <a:pt x="124927" y="2538538"/>
                </a:lnTo>
                <a:lnTo>
                  <a:pt x="114018" y="2587484"/>
                </a:lnTo>
                <a:lnTo>
                  <a:pt x="103591" y="2636610"/>
                </a:lnTo>
                <a:lnTo>
                  <a:pt x="93647" y="2685914"/>
                </a:lnTo>
                <a:lnTo>
                  <a:pt x="84189" y="2735392"/>
                </a:lnTo>
                <a:lnTo>
                  <a:pt x="75220" y="2785043"/>
                </a:lnTo>
                <a:lnTo>
                  <a:pt x="66741" y="2834862"/>
                </a:lnTo>
                <a:lnTo>
                  <a:pt x="58757" y="2884849"/>
                </a:lnTo>
                <a:lnTo>
                  <a:pt x="51268" y="2934999"/>
                </a:lnTo>
                <a:lnTo>
                  <a:pt x="44279" y="2985312"/>
                </a:lnTo>
                <a:lnTo>
                  <a:pt x="37791" y="3035783"/>
                </a:lnTo>
                <a:lnTo>
                  <a:pt x="31807" y="3086411"/>
                </a:lnTo>
                <a:lnTo>
                  <a:pt x="26330" y="3137193"/>
                </a:lnTo>
                <a:lnTo>
                  <a:pt x="21362" y="3188126"/>
                </a:lnTo>
                <a:lnTo>
                  <a:pt x="16907" y="3239208"/>
                </a:lnTo>
                <a:lnTo>
                  <a:pt x="12965" y="3290435"/>
                </a:lnTo>
                <a:lnTo>
                  <a:pt x="9541" y="3341806"/>
                </a:lnTo>
                <a:lnTo>
                  <a:pt x="6636" y="3393318"/>
                </a:lnTo>
                <a:lnTo>
                  <a:pt x="4254" y="3444969"/>
                </a:lnTo>
                <a:lnTo>
                  <a:pt x="2397" y="3496755"/>
                </a:lnTo>
                <a:lnTo>
                  <a:pt x="1067" y="3548674"/>
                </a:lnTo>
                <a:lnTo>
                  <a:pt x="267" y="3600723"/>
                </a:lnTo>
                <a:lnTo>
                  <a:pt x="0" y="3652901"/>
                </a:lnTo>
                <a:lnTo>
                  <a:pt x="268" y="3705167"/>
                </a:lnTo>
                <a:lnTo>
                  <a:pt x="1071" y="3757305"/>
                </a:lnTo>
                <a:lnTo>
                  <a:pt x="2406" y="3809313"/>
                </a:lnTo>
                <a:lnTo>
                  <a:pt x="4270" y="3861187"/>
                </a:lnTo>
                <a:lnTo>
                  <a:pt x="6661" y="3912925"/>
                </a:lnTo>
                <a:lnTo>
                  <a:pt x="9577" y="3964524"/>
                </a:lnTo>
                <a:lnTo>
                  <a:pt x="13014" y="4015983"/>
                </a:lnTo>
                <a:lnTo>
                  <a:pt x="16970" y="4067297"/>
                </a:lnTo>
                <a:lnTo>
                  <a:pt x="21442" y="4118466"/>
                </a:lnTo>
                <a:lnTo>
                  <a:pt x="26428" y="4169485"/>
                </a:lnTo>
                <a:lnTo>
                  <a:pt x="31926" y="4220352"/>
                </a:lnTo>
                <a:lnTo>
                  <a:pt x="37931" y="4271065"/>
                </a:lnTo>
                <a:lnTo>
                  <a:pt x="44443" y="4321621"/>
                </a:lnTo>
                <a:lnTo>
                  <a:pt x="51458" y="4372018"/>
                </a:lnTo>
                <a:lnTo>
                  <a:pt x="58974" y="4422253"/>
                </a:lnTo>
                <a:lnTo>
                  <a:pt x="66988" y="4472323"/>
                </a:lnTo>
                <a:lnTo>
                  <a:pt x="75497" y="4522225"/>
                </a:lnTo>
                <a:lnTo>
                  <a:pt x="84499" y="4571957"/>
                </a:lnTo>
                <a:lnTo>
                  <a:pt x="93992" y="4621517"/>
                </a:lnTo>
                <a:lnTo>
                  <a:pt x="103972" y="4670902"/>
                </a:lnTo>
                <a:lnTo>
                  <a:pt x="114437" y="4720109"/>
                </a:lnTo>
                <a:lnTo>
                  <a:pt x="125384" y="4769135"/>
                </a:lnTo>
                <a:lnTo>
                  <a:pt x="136811" y="4817978"/>
                </a:lnTo>
                <a:lnTo>
                  <a:pt x="148716" y="4866636"/>
                </a:lnTo>
                <a:lnTo>
                  <a:pt x="161095" y="4915105"/>
                </a:lnTo>
                <a:lnTo>
                  <a:pt x="173946" y="4963383"/>
                </a:lnTo>
                <a:lnTo>
                  <a:pt x="187266" y="5011468"/>
                </a:lnTo>
                <a:lnTo>
                  <a:pt x="201053" y="5059356"/>
                </a:lnTo>
                <a:lnTo>
                  <a:pt x="215304" y="5107046"/>
                </a:lnTo>
                <a:lnTo>
                  <a:pt x="230016" y="5154534"/>
                </a:lnTo>
                <a:lnTo>
                  <a:pt x="245187" y="5201819"/>
                </a:lnTo>
                <a:lnTo>
                  <a:pt x="260815" y="5248896"/>
                </a:lnTo>
                <a:lnTo>
                  <a:pt x="276896" y="5295765"/>
                </a:lnTo>
                <a:lnTo>
                  <a:pt x="293428" y="5342421"/>
                </a:lnTo>
                <a:lnTo>
                  <a:pt x="310409" y="5388863"/>
                </a:lnTo>
                <a:lnTo>
                  <a:pt x="327835" y="5435088"/>
                </a:lnTo>
                <a:lnTo>
                  <a:pt x="345705" y="5481094"/>
                </a:lnTo>
                <a:lnTo>
                  <a:pt x="364015" y="5526876"/>
                </a:lnTo>
                <a:lnTo>
                  <a:pt x="382763" y="5572434"/>
                </a:lnTo>
                <a:lnTo>
                  <a:pt x="401947" y="5617765"/>
                </a:lnTo>
                <a:lnTo>
                  <a:pt x="421563" y="5662865"/>
                </a:lnTo>
                <a:lnTo>
                  <a:pt x="441609" y="5707732"/>
                </a:lnTo>
                <a:lnTo>
                  <a:pt x="462083" y="5752364"/>
                </a:lnTo>
                <a:lnTo>
                  <a:pt x="482981" y="5796758"/>
                </a:lnTo>
                <a:lnTo>
                  <a:pt x="504302" y="5840911"/>
                </a:lnTo>
                <a:lnTo>
                  <a:pt x="526043" y="5884821"/>
                </a:lnTo>
                <a:lnTo>
                  <a:pt x="548201" y="5928485"/>
                </a:lnTo>
                <a:lnTo>
                  <a:pt x="570773" y="5971901"/>
                </a:lnTo>
                <a:lnTo>
                  <a:pt x="593756" y="6015065"/>
                </a:lnTo>
                <a:lnTo>
                  <a:pt x="617149" y="6057976"/>
                </a:lnTo>
                <a:lnTo>
                  <a:pt x="640949" y="6100630"/>
                </a:lnTo>
                <a:lnTo>
                  <a:pt x="665153" y="6143025"/>
                </a:lnTo>
                <a:lnTo>
                  <a:pt x="689758" y="6185159"/>
                </a:lnTo>
                <a:lnTo>
                  <a:pt x="714761" y="6227028"/>
                </a:lnTo>
                <a:lnTo>
                  <a:pt x="740161" y="6268631"/>
                </a:lnTo>
                <a:lnTo>
                  <a:pt x="765954" y="6309964"/>
                </a:lnTo>
                <a:lnTo>
                  <a:pt x="792139" y="6351025"/>
                </a:lnTo>
                <a:lnTo>
                  <a:pt x="818711" y="6391811"/>
                </a:lnTo>
                <a:lnTo>
                  <a:pt x="845669" y="6432320"/>
                </a:lnTo>
                <a:lnTo>
                  <a:pt x="873010" y="6472549"/>
                </a:lnTo>
                <a:lnTo>
                  <a:pt x="900732" y="6512496"/>
                </a:lnTo>
                <a:lnTo>
                  <a:pt x="928832" y="6552157"/>
                </a:lnTo>
                <a:lnTo>
                  <a:pt x="957306" y="6591531"/>
                </a:lnTo>
                <a:lnTo>
                  <a:pt x="986154" y="6630614"/>
                </a:lnTo>
                <a:lnTo>
                  <a:pt x="1015371" y="6669404"/>
                </a:lnTo>
                <a:lnTo>
                  <a:pt x="1044956" y="6707899"/>
                </a:lnTo>
                <a:lnTo>
                  <a:pt x="1074905" y="6746095"/>
                </a:lnTo>
                <a:lnTo>
                  <a:pt x="1105216" y="6783990"/>
                </a:lnTo>
                <a:lnTo>
                  <a:pt x="1135888" y="6821582"/>
                </a:lnTo>
                <a:lnTo>
                  <a:pt x="1167384" y="6857999"/>
                </a:lnTo>
                <a:lnTo>
                  <a:pt x="8781288" y="6857999"/>
                </a:lnTo>
                <a:lnTo>
                  <a:pt x="8812784" y="6821582"/>
                </a:lnTo>
                <a:lnTo>
                  <a:pt x="8843455" y="6783990"/>
                </a:lnTo>
                <a:lnTo>
                  <a:pt x="8873766" y="6746095"/>
                </a:lnTo>
                <a:lnTo>
                  <a:pt x="8903716" y="6707899"/>
                </a:lnTo>
                <a:lnTo>
                  <a:pt x="8933300" y="6669404"/>
                </a:lnTo>
                <a:lnTo>
                  <a:pt x="8962517" y="6630614"/>
                </a:lnTo>
                <a:lnTo>
                  <a:pt x="8991365" y="6591531"/>
                </a:lnTo>
                <a:lnTo>
                  <a:pt x="9019839" y="6552157"/>
                </a:lnTo>
                <a:lnTo>
                  <a:pt x="9047939" y="6512496"/>
                </a:lnTo>
                <a:lnTo>
                  <a:pt x="9075661" y="6472549"/>
                </a:lnTo>
                <a:lnTo>
                  <a:pt x="9103002" y="6432320"/>
                </a:lnTo>
                <a:lnTo>
                  <a:pt x="9129960" y="6391811"/>
                </a:lnTo>
                <a:lnTo>
                  <a:pt x="9156532" y="6351025"/>
                </a:lnTo>
                <a:lnTo>
                  <a:pt x="9182717" y="6309964"/>
                </a:lnTo>
                <a:lnTo>
                  <a:pt x="9208510" y="6268631"/>
                </a:lnTo>
                <a:lnTo>
                  <a:pt x="9233910" y="6227028"/>
                </a:lnTo>
                <a:lnTo>
                  <a:pt x="9258913" y="6185159"/>
                </a:lnTo>
                <a:lnTo>
                  <a:pt x="9283518" y="6143025"/>
                </a:lnTo>
                <a:lnTo>
                  <a:pt x="9307722" y="6100630"/>
                </a:lnTo>
                <a:lnTo>
                  <a:pt x="9331522" y="6057976"/>
                </a:lnTo>
                <a:lnTo>
                  <a:pt x="9354915" y="6015065"/>
                </a:lnTo>
                <a:lnTo>
                  <a:pt x="9377898" y="5971901"/>
                </a:lnTo>
                <a:lnTo>
                  <a:pt x="9400470" y="5928485"/>
                </a:lnTo>
                <a:lnTo>
                  <a:pt x="9422628" y="5884821"/>
                </a:lnTo>
                <a:lnTo>
                  <a:pt x="9444369" y="5840911"/>
                </a:lnTo>
                <a:lnTo>
                  <a:pt x="9465690" y="5796758"/>
                </a:lnTo>
                <a:lnTo>
                  <a:pt x="9486588" y="5752364"/>
                </a:lnTo>
                <a:lnTo>
                  <a:pt x="9507062" y="5707732"/>
                </a:lnTo>
                <a:lnTo>
                  <a:pt x="9527108" y="5662865"/>
                </a:lnTo>
                <a:lnTo>
                  <a:pt x="9546724" y="5617765"/>
                </a:lnTo>
                <a:lnTo>
                  <a:pt x="9565908" y="5572434"/>
                </a:lnTo>
                <a:lnTo>
                  <a:pt x="9584656" y="5526876"/>
                </a:lnTo>
                <a:lnTo>
                  <a:pt x="9602966" y="5481094"/>
                </a:lnTo>
                <a:lnTo>
                  <a:pt x="9620836" y="5435088"/>
                </a:lnTo>
                <a:lnTo>
                  <a:pt x="9638262" y="5388863"/>
                </a:lnTo>
                <a:lnTo>
                  <a:pt x="9655243" y="5342421"/>
                </a:lnTo>
                <a:lnTo>
                  <a:pt x="9671775" y="5295765"/>
                </a:lnTo>
                <a:lnTo>
                  <a:pt x="9687856" y="5248896"/>
                </a:lnTo>
                <a:lnTo>
                  <a:pt x="9703484" y="5201819"/>
                </a:lnTo>
                <a:lnTo>
                  <a:pt x="9718655" y="5154534"/>
                </a:lnTo>
                <a:lnTo>
                  <a:pt x="9733367" y="5107046"/>
                </a:lnTo>
                <a:lnTo>
                  <a:pt x="9747618" y="5059356"/>
                </a:lnTo>
                <a:lnTo>
                  <a:pt x="9761405" y="5011468"/>
                </a:lnTo>
                <a:lnTo>
                  <a:pt x="9774725" y="4963383"/>
                </a:lnTo>
                <a:lnTo>
                  <a:pt x="9787576" y="4915105"/>
                </a:lnTo>
                <a:lnTo>
                  <a:pt x="9799955" y="4866636"/>
                </a:lnTo>
                <a:lnTo>
                  <a:pt x="9811860" y="4817978"/>
                </a:lnTo>
                <a:lnTo>
                  <a:pt x="9823287" y="4769135"/>
                </a:lnTo>
                <a:lnTo>
                  <a:pt x="9834234" y="4720109"/>
                </a:lnTo>
                <a:lnTo>
                  <a:pt x="9844699" y="4670902"/>
                </a:lnTo>
                <a:lnTo>
                  <a:pt x="9854679" y="4621517"/>
                </a:lnTo>
                <a:lnTo>
                  <a:pt x="9864172" y="4571957"/>
                </a:lnTo>
                <a:lnTo>
                  <a:pt x="9873174" y="4522225"/>
                </a:lnTo>
                <a:lnTo>
                  <a:pt x="9881683" y="4472323"/>
                </a:lnTo>
                <a:lnTo>
                  <a:pt x="9889697" y="4422253"/>
                </a:lnTo>
                <a:lnTo>
                  <a:pt x="9897213" y="4372018"/>
                </a:lnTo>
                <a:lnTo>
                  <a:pt x="9904228" y="4321621"/>
                </a:lnTo>
                <a:lnTo>
                  <a:pt x="9910740" y="4271065"/>
                </a:lnTo>
                <a:lnTo>
                  <a:pt x="9916745" y="4220352"/>
                </a:lnTo>
                <a:lnTo>
                  <a:pt x="9922243" y="4169485"/>
                </a:lnTo>
                <a:lnTo>
                  <a:pt x="9927229" y="4118466"/>
                </a:lnTo>
                <a:lnTo>
                  <a:pt x="9931701" y="4067297"/>
                </a:lnTo>
                <a:lnTo>
                  <a:pt x="9935657" y="4015983"/>
                </a:lnTo>
                <a:lnTo>
                  <a:pt x="9939094" y="3964524"/>
                </a:lnTo>
                <a:lnTo>
                  <a:pt x="9942010" y="3912925"/>
                </a:lnTo>
                <a:lnTo>
                  <a:pt x="9944401" y="3861187"/>
                </a:lnTo>
                <a:lnTo>
                  <a:pt x="9946265" y="3809313"/>
                </a:lnTo>
                <a:lnTo>
                  <a:pt x="9947600" y="3757305"/>
                </a:lnTo>
                <a:lnTo>
                  <a:pt x="9948403" y="3705167"/>
                </a:lnTo>
                <a:lnTo>
                  <a:pt x="9948671" y="3652901"/>
                </a:lnTo>
                <a:lnTo>
                  <a:pt x="9948404" y="3600723"/>
                </a:lnTo>
                <a:lnTo>
                  <a:pt x="9947604" y="3548674"/>
                </a:lnTo>
                <a:lnTo>
                  <a:pt x="9946274" y="3496755"/>
                </a:lnTo>
                <a:lnTo>
                  <a:pt x="9944417" y="3444969"/>
                </a:lnTo>
                <a:lnTo>
                  <a:pt x="9942035" y="3393318"/>
                </a:lnTo>
                <a:lnTo>
                  <a:pt x="9939130" y="3341806"/>
                </a:lnTo>
                <a:lnTo>
                  <a:pt x="9935706" y="3290435"/>
                </a:lnTo>
                <a:lnTo>
                  <a:pt x="9931764" y="3239208"/>
                </a:lnTo>
                <a:lnTo>
                  <a:pt x="9927309" y="3188126"/>
                </a:lnTo>
                <a:lnTo>
                  <a:pt x="9922341" y="3137193"/>
                </a:lnTo>
                <a:lnTo>
                  <a:pt x="9916864" y="3086411"/>
                </a:lnTo>
                <a:lnTo>
                  <a:pt x="9910880" y="3035783"/>
                </a:lnTo>
                <a:lnTo>
                  <a:pt x="9904392" y="2985312"/>
                </a:lnTo>
                <a:lnTo>
                  <a:pt x="9897403" y="2934999"/>
                </a:lnTo>
                <a:lnTo>
                  <a:pt x="9889914" y="2884849"/>
                </a:lnTo>
                <a:lnTo>
                  <a:pt x="9881930" y="2834862"/>
                </a:lnTo>
                <a:lnTo>
                  <a:pt x="9873451" y="2785043"/>
                </a:lnTo>
                <a:lnTo>
                  <a:pt x="9864482" y="2735392"/>
                </a:lnTo>
                <a:lnTo>
                  <a:pt x="9855024" y="2685914"/>
                </a:lnTo>
                <a:lnTo>
                  <a:pt x="9845080" y="2636610"/>
                </a:lnTo>
                <a:lnTo>
                  <a:pt x="9834653" y="2587484"/>
                </a:lnTo>
                <a:lnTo>
                  <a:pt x="9823744" y="2538538"/>
                </a:lnTo>
                <a:lnTo>
                  <a:pt x="9812358" y="2489774"/>
                </a:lnTo>
                <a:lnTo>
                  <a:pt x="9800497" y="2441194"/>
                </a:lnTo>
                <a:lnTo>
                  <a:pt x="9788162" y="2392803"/>
                </a:lnTo>
                <a:lnTo>
                  <a:pt x="9775357" y="2344602"/>
                </a:lnTo>
                <a:lnTo>
                  <a:pt x="9762084" y="2296593"/>
                </a:lnTo>
                <a:lnTo>
                  <a:pt x="9748346" y="2248780"/>
                </a:lnTo>
                <a:lnTo>
                  <a:pt x="9734145" y="2201165"/>
                </a:lnTo>
                <a:lnTo>
                  <a:pt x="9719485" y="2153751"/>
                </a:lnTo>
                <a:lnTo>
                  <a:pt x="9704367" y="2106540"/>
                </a:lnTo>
                <a:lnTo>
                  <a:pt x="9688794" y="2059535"/>
                </a:lnTo>
                <a:lnTo>
                  <a:pt x="9672770" y="2012738"/>
                </a:lnTo>
                <a:lnTo>
                  <a:pt x="9656295" y="1966152"/>
                </a:lnTo>
                <a:lnTo>
                  <a:pt x="9639374" y="1919779"/>
                </a:lnTo>
                <a:lnTo>
                  <a:pt x="9622008" y="1873623"/>
                </a:lnTo>
                <a:lnTo>
                  <a:pt x="9604200" y="1827686"/>
                </a:lnTo>
                <a:lnTo>
                  <a:pt x="9585954" y="1781970"/>
                </a:lnTo>
                <a:lnTo>
                  <a:pt x="9567270" y="1736478"/>
                </a:lnTo>
                <a:lnTo>
                  <a:pt x="9548153" y="1691213"/>
                </a:lnTo>
                <a:lnTo>
                  <a:pt x="9528604" y="1646177"/>
                </a:lnTo>
                <a:lnTo>
                  <a:pt x="9508626" y="1601372"/>
                </a:lnTo>
                <a:lnTo>
                  <a:pt x="9488222" y="1556802"/>
                </a:lnTo>
                <a:lnTo>
                  <a:pt x="9467395" y="1512469"/>
                </a:lnTo>
                <a:lnTo>
                  <a:pt x="9446146" y="1468376"/>
                </a:lnTo>
                <a:lnTo>
                  <a:pt x="9424480" y="1424525"/>
                </a:lnTo>
                <a:lnTo>
                  <a:pt x="9402397" y="1380918"/>
                </a:lnTo>
                <a:lnTo>
                  <a:pt x="9379901" y="1337559"/>
                </a:lnTo>
                <a:lnTo>
                  <a:pt x="9356994" y="1294450"/>
                </a:lnTo>
                <a:lnTo>
                  <a:pt x="9333680" y="1251593"/>
                </a:lnTo>
                <a:lnTo>
                  <a:pt x="9309959" y="1208992"/>
                </a:lnTo>
                <a:lnTo>
                  <a:pt x="9285836" y="1166648"/>
                </a:lnTo>
                <a:lnTo>
                  <a:pt x="9261313" y="1124565"/>
                </a:lnTo>
                <a:lnTo>
                  <a:pt x="9236392" y="1082745"/>
                </a:lnTo>
                <a:lnTo>
                  <a:pt x="9211076" y="1041190"/>
                </a:lnTo>
                <a:lnTo>
                  <a:pt x="9185368" y="999904"/>
                </a:lnTo>
                <a:lnTo>
                  <a:pt x="9159270" y="958888"/>
                </a:lnTo>
                <a:lnTo>
                  <a:pt x="9132784" y="918146"/>
                </a:lnTo>
                <a:lnTo>
                  <a:pt x="9105914" y="877679"/>
                </a:lnTo>
                <a:lnTo>
                  <a:pt x="9078662" y="837491"/>
                </a:lnTo>
                <a:lnTo>
                  <a:pt x="9051030" y="797584"/>
                </a:lnTo>
                <a:lnTo>
                  <a:pt x="9023021" y="757961"/>
                </a:lnTo>
                <a:lnTo>
                  <a:pt x="8994639" y="718625"/>
                </a:lnTo>
                <a:lnTo>
                  <a:pt x="8965884" y="679577"/>
                </a:lnTo>
                <a:lnTo>
                  <a:pt x="8936760" y="640821"/>
                </a:lnTo>
                <a:lnTo>
                  <a:pt x="8907270" y="602359"/>
                </a:lnTo>
                <a:lnTo>
                  <a:pt x="8877416" y="564194"/>
                </a:lnTo>
                <a:lnTo>
                  <a:pt x="8847201" y="526328"/>
                </a:lnTo>
                <a:lnTo>
                  <a:pt x="8816626" y="488764"/>
                </a:lnTo>
                <a:lnTo>
                  <a:pt x="8785696" y="451504"/>
                </a:lnTo>
                <a:lnTo>
                  <a:pt x="8754412" y="414552"/>
                </a:lnTo>
                <a:lnTo>
                  <a:pt x="8722778" y="377909"/>
                </a:lnTo>
                <a:lnTo>
                  <a:pt x="8690795" y="341579"/>
                </a:lnTo>
                <a:lnTo>
                  <a:pt x="8658466" y="305564"/>
                </a:lnTo>
                <a:lnTo>
                  <a:pt x="8625794" y="269866"/>
                </a:lnTo>
                <a:lnTo>
                  <a:pt x="8592782" y="234488"/>
                </a:lnTo>
                <a:lnTo>
                  <a:pt x="8559432" y="199433"/>
                </a:lnTo>
                <a:lnTo>
                  <a:pt x="8525746" y="164703"/>
                </a:lnTo>
                <a:lnTo>
                  <a:pt x="8491728" y="130301"/>
                </a:lnTo>
                <a:lnTo>
                  <a:pt x="83552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92732" y="1972513"/>
            <a:ext cx="8606535" cy="262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1.jpg"/><Relationship Id="rId7" Type="http://schemas.openxmlformats.org/officeDocument/2006/relationships/image" Target="../media/image1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6.jpg"/><Relationship Id="rId7" Type="http://schemas.openxmlformats.org/officeDocument/2006/relationships/image" Target="../media/image12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g"/><Relationship Id="rId5" Type="http://schemas.openxmlformats.org/officeDocument/2006/relationships/image" Target="../media/image53.png"/><Relationship Id="rId4" Type="http://schemas.openxmlformats.org/officeDocument/2006/relationships/image" Target="../media/image52.jp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11" Type="http://schemas.openxmlformats.org/officeDocument/2006/relationships/image" Target="../media/image30.png"/><Relationship Id="rId5" Type="http://schemas.openxmlformats.org/officeDocument/2006/relationships/image" Target="../media/image34.jpg"/><Relationship Id="rId10" Type="http://schemas.openxmlformats.org/officeDocument/2006/relationships/image" Target="../media/image39.png"/><Relationship Id="rId4" Type="http://schemas.openxmlformats.org/officeDocument/2006/relationships/image" Target="../media/image33.jp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524000" y="1219200"/>
            <a:ext cx="8606535" cy="882036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5240" marR="5080" indent="-1905" algn="ctr">
              <a:lnSpc>
                <a:spcPct val="90000"/>
              </a:lnSpc>
              <a:spcBef>
                <a:spcPts val="830"/>
              </a:spcBef>
            </a:pPr>
            <a:r>
              <a:rPr sz="2800" spc="-565" dirty="0">
                <a:latin typeface="Carlito"/>
                <a:cs typeface="Carlito"/>
              </a:rPr>
              <a:t>A</a:t>
            </a:r>
            <a:r>
              <a:rPr sz="2800" spc="-550" dirty="0">
                <a:latin typeface="Carlito"/>
                <a:cs typeface="Carlito"/>
              </a:rPr>
              <a:t>T</a:t>
            </a:r>
            <a:r>
              <a:rPr sz="2800" spc="-565" dirty="0">
                <a:latin typeface="Carlito"/>
                <a:cs typeface="Carlito"/>
              </a:rPr>
              <a:t>A</a:t>
            </a:r>
            <a:r>
              <a:rPr sz="2800" spc="-75" dirty="0">
                <a:latin typeface="Carlito"/>
                <a:cs typeface="Carlito"/>
              </a:rPr>
              <a:t>TÜR</a:t>
            </a:r>
            <a:r>
              <a:rPr sz="2800" spc="-65" dirty="0">
                <a:latin typeface="Carlito"/>
                <a:cs typeface="Carlito"/>
              </a:rPr>
              <a:t>K </a:t>
            </a:r>
            <a:r>
              <a:rPr sz="2800" dirty="0">
                <a:latin typeface="Carlito"/>
                <a:cs typeface="Carlito"/>
              </a:rPr>
              <a:t>ve</a:t>
            </a:r>
            <a:r>
              <a:rPr sz="2800" spc="-114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ÇANAKKALE </a:t>
            </a:r>
            <a:r>
              <a:rPr sz="2800" spc="-95" dirty="0">
                <a:latin typeface="Carlito"/>
                <a:cs typeface="Carlito"/>
              </a:rPr>
              <a:t>SAVAŞLARINI</a:t>
            </a:r>
            <a:r>
              <a:rPr sz="2800" spc="-2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ARAŞTIRMA </a:t>
            </a:r>
            <a:r>
              <a:rPr sz="2800" spc="-25" dirty="0">
                <a:latin typeface="Carlito"/>
                <a:cs typeface="Carlito"/>
              </a:rPr>
              <a:t>MERKEZİ</a:t>
            </a:r>
            <a:r>
              <a:rPr sz="2800" spc="-285" dirty="0">
                <a:latin typeface="Carlito"/>
                <a:cs typeface="Carlito"/>
              </a:rPr>
              <a:t> </a:t>
            </a:r>
            <a:r>
              <a:rPr sz="2800" spc="-65" dirty="0">
                <a:latin typeface="Carlito"/>
                <a:cs typeface="Carlito"/>
              </a:rPr>
              <a:t>FAALİYET</a:t>
            </a:r>
            <a:r>
              <a:rPr sz="2800" spc="-280" dirty="0">
                <a:latin typeface="Carlito"/>
                <a:cs typeface="Carlito"/>
              </a:rPr>
              <a:t> </a:t>
            </a:r>
            <a:r>
              <a:rPr sz="2800" spc="-35" dirty="0">
                <a:latin typeface="Carlito"/>
                <a:cs typeface="Carlito"/>
              </a:rPr>
              <a:t>RAPORU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1800" y="5638800"/>
            <a:ext cx="6052057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rlito"/>
                <a:cs typeface="Carlito"/>
              </a:rPr>
              <a:t>1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OCAK</a:t>
            </a:r>
            <a:r>
              <a:rPr sz="2800" spc="-15" dirty="0">
                <a:latin typeface="Carlito"/>
                <a:cs typeface="Carlito"/>
              </a:rPr>
              <a:t> </a:t>
            </a:r>
            <a:r>
              <a:rPr sz="2800" spc="-25" dirty="0" smtClean="0">
                <a:latin typeface="Carlito"/>
                <a:cs typeface="Carlito"/>
              </a:rPr>
              <a:t>2023</a:t>
            </a:r>
            <a:r>
              <a:rPr lang="tr-TR" sz="2800" spc="-25" dirty="0" smtClean="0">
                <a:latin typeface="Carlito"/>
                <a:cs typeface="Carlito"/>
              </a:rPr>
              <a:t> </a:t>
            </a:r>
            <a:r>
              <a:rPr sz="2800" spc="-25" dirty="0" smtClean="0">
                <a:latin typeface="Carlito"/>
                <a:cs typeface="Carlito"/>
              </a:rPr>
              <a:t>-</a:t>
            </a:r>
            <a:r>
              <a:rPr lang="tr-TR" sz="2800" spc="-25" dirty="0" smtClean="0">
                <a:latin typeface="Carlito"/>
                <a:cs typeface="Carlito"/>
              </a:rPr>
              <a:t> </a:t>
            </a:r>
            <a:r>
              <a:rPr sz="2800" dirty="0" smtClean="0">
                <a:latin typeface="Carlito"/>
                <a:cs typeface="Carlito"/>
              </a:rPr>
              <a:t>4</a:t>
            </a:r>
            <a:r>
              <a:rPr sz="2800" spc="40" dirty="0" smtClean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KASIM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2023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18559" y="5524500"/>
            <a:ext cx="4754880" cy="27940"/>
          </a:xfrm>
          <a:custGeom>
            <a:avLst/>
            <a:gdLst/>
            <a:ahLst/>
            <a:cxnLst/>
            <a:rect l="l" t="t" r="r" b="b"/>
            <a:pathLst>
              <a:path w="4754880" h="27939">
                <a:moveTo>
                  <a:pt x="4754880" y="0"/>
                </a:moveTo>
                <a:lnTo>
                  <a:pt x="0" y="0"/>
                </a:lnTo>
                <a:lnTo>
                  <a:pt x="0" y="27431"/>
                </a:lnTo>
                <a:lnTo>
                  <a:pt x="4754880" y="27431"/>
                </a:lnTo>
                <a:lnTo>
                  <a:pt x="475488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595" y="170687"/>
            <a:ext cx="3794760" cy="65166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3379" y="166115"/>
            <a:ext cx="3826637" cy="31760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94547" y="160020"/>
            <a:ext cx="3826763" cy="31821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83379" y="3512820"/>
            <a:ext cx="3826764" cy="317449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08788" y="3506723"/>
            <a:ext cx="11812905" cy="3351529"/>
            <a:chOff x="208788" y="3506723"/>
            <a:chExt cx="11812905" cy="3351529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4547" y="3506723"/>
              <a:ext cx="3826763" cy="31805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788" y="6387081"/>
              <a:ext cx="11716512" cy="4206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86811" y="6379464"/>
              <a:ext cx="6760464" cy="4785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8224" y="6426707"/>
              <a:ext cx="11602212" cy="30784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840482" y="6447535"/>
            <a:ext cx="64598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P052"/>
                <a:cs typeface="P052"/>
              </a:rPr>
              <a:t>Kamuoyu</a:t>
            </a:r>
            <a:r>
              <a:rPr sz="1400" spc="-5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bilgilendirmesi</a:t>
            </a:r>
            <a:r>
              <a:rPr sz="1400" spc="-3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için</a:t>
            </a:r>
            <a:r>
              <a:rPr sz="1400" spc="-2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birçok</a:t>
            </a:r>
            <a:r>
              <a:rPr sz="1400" spc="-4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ulusal,</a:t>
            </a:r>
            <a:r>
              <a:rPr sz="1400" spc="-4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uluslarası</a:t>
            </a:r>
            <a:r>
              <a:rPr sz="1400" spc="-3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yayına</a:t>
            </a:r>
            <a:r>
              <a:rPr sz="1400" spc="-3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konuk</a:t>
            </a:r>
            <a:r>
              <a:rPr sz="1400" spc="-65" dirty="0">
                <a:latin typeface="P052"/>
                <a:cs typeface="P052"/>
              </a:rPr>
              <a:t> </a:t>
            </a:r>
            <a:r>
              <a:rPr sz="1400" spc="-10" dirty="0">
                <a:latin typeface="P052"/>
                <a:cs typeface="P052"/>
              </a:rPr>
              <a:t>olunmuştur.</a:t>
            </a:r>
            <a:endParaRPr sz="1400">
              <a:latin typeface="P052"/>
              <a:cs typeface="P05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595" y="170687"/>
            <a:ext cx="3794760" cy="65166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3379" y="166115"/>
            <a:ext cx="3826764" cy="31760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94547" y="160020"/>
            <a:ext cx="3826763" cy="31821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83379" y="3512820"/>
            <a:ext cx="3826764" cy="317449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08788" y="3506723"/>
            <a:ext cx="11812905" cy="3351529"/>
            <a:chOff x="208788" y="3506723"/>
            <a:chExt cx="11812905" cy="3351529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4547" y="3506723"/>
              <a:ext cx="3826763" cy="31805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788" y="6387081"/>
              <a:ext cx="11716512" cy="4206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86811" y="6379464"/>
              <a:ext cx="6760464" cy="4785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8224" y="6426707"/>
              <a:ext cx="11602212" cy="30784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840482" y="6447535"/>
            <a:ext cx="64598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P052"/>
                <a:cs typeface="P052"/>
              </a:rPr>
              <a:t>Kamuoyu</a:t>
            </a:r>
            <a:r>
              <a:rPr sz="1400" spc="-5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bilgilendirmesi</a:t>
            </a:r>
            <a:r>
              <a:rPr sz="1400" spc="-3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için</a:t>
            </a:r>
            <a:r>
              <a:rPr sz="1400" spc="-2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birçok</a:t>
            </a:r>
            <a:r>
              <a:rPr sz="1400" spc="-4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ulusal,</a:t>
            </a:r>
            <a:r>
              <a:rPr sz="1400" spc="-4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uluslarası</a:t>
            </a:r>
            <a:r>
              <a:rPr sz="1400" spc="-3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yayına</a:t>
            </a:r>
            <a:r>
              <a:rPr sz="1400" spc="-3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konuk</a:t>
            </a:r>
            <a:r>
              <a:rPr sz="1400" spc="-65" dirty="0">
                <a:latin typeface="P052"/>
                <a:cs typeface="P052"/>
              </a:rPr>
              <a:t> </a:t>
            </a:r>
            <a:r>
              <a:rPr sz="1400" spc="-10" dirty="0">
                <a:latin typeface="P052"/>
                <a:cs typeface="P052"/>
              </a:rPr>
              <a:t>olunmuştur.</a:t>
            </a:r>
            <a:endParaRPr sz="1400">
              <a:latin typeface="P052"/>
              <a:cs typeface="P05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6771" y="0"/>
            <a:ext cx="6015228" cy="39197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70547"/>
            <a:ext cx="3535679" cy="27873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8486140" cy="6858000"/>
            <a:chOff x="0" y="0"/>
            <a:chExt cx="8486140" cy="68580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700" y="3256786"/>
              <a:ext cx="4789932" cy="36012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6015227" cy="391972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30124" y="4070547"/>
            <a:ext cx="11962130" cy="2787650"/>
            <a:chOff x="230124" y="4070547"/>
            <a:chExt cx="11962130" cy="278765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45652" y="4070547"/>
              <a:ext cx="3546347" cy="27873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124" y="6510530"/>
              <a:ext cx="11716512" cy="3474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08147" y="6502902"/>
              <a:ext cx="6760464" cy="3550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560" y="6550151"/>
              <a:ext cx="11602212" cy="30784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862198" y="6570980"/>
            <a:ext cx="64585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P052"/>
                <a:cs typeface="P052"/>
              </a:rPr>
              <a:t>Kamuoyu</a:t>
            </a:r>
            <a:r>
              <a:rPr sz="1400" spc="-4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bilgilendirmesi</a:t>
            </a:r>
            <a:r>
              <a:rPr sz="1400" spc="-2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için</a:t>
            </a:r>
            <a:r>
              <a:rPr sz="1400" spc="-1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birçok</a:t>
            </a:r>
            <a:r>
              <a:rPr sz="1400" spc="-3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ulusal,</a:t>
            </a:r>
            <a:r>
              <a:rPr sz="1400" spc="-2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uluslarası</a:t>
            </a:r>
            <a:r>
              <a:rPr sz="1400" spc="-2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yayına</a:t>
            </a:r>
            <a:r>
              <a:rPr sz="1400" spc="-3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konuk</a:t>
            </a:r>
            <a:r>
              <a:rPr sz="1400" spc="-60" dirty="0">
                <a:latin typeface="P052"/>
                <a:cs typeface="P052"/>
              </a:rPr>
              <a:t> </a:t>
            </a:r>
            <a:r>
              <a:rPr sz="1400" spc="-10" dirty="0">
                <a:latin typeface="P052"/>
                <a:cs typeface="P052"/>
              </a:rPr>
              <a:t>olunmuştur.</a:t>
            </a:r>
            <a:endParaRPr sz="1400">
              <a:latin typeface="P052"/>
              <a:cs typeface="P0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8260" y="216408"/>
            <a:ext cx="3941064" cy="55702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2303" y="216408"/>
            <a:ext cx="5291328" cy="443179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43836" y="6286501"/>
            <a:ext cx="11699875" cy="488315"/>
            <a:chOff x="243836" y="6286501"/>
            <a:chExt cx="11699875" cy="48831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36" y="6303070"/>
              <a:ext cx="11699755" cy="411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8448" y="6286501"/>
              <a:ext cx="9590532" cy="4876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131" y="6333743"/>
              <a:ext cx="11603736" cy="30784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94131" y="6333744"/>
            <a:ext cx="11603990" cy="307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169670">
              <a:lnSpc>
                <a:spcPct val="100000"/>
              </a:lnSpc>
              <a:spcBef>
                <a:spcPts val="270"/>
              </a:spcBef>
            </a:pPr>
            <a:r>
              <a:rPr sz="1400" dirty="0">
                <a:latin typeface="P052"/>
                <a:cs typeface="P052"/>
              </a:rPr>
              <a:t>Uluslararası</a:t>
            </a:r>
            <a:r>
              <a:rPr sz="1400" spc="-6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İndekslerce</a:t>
            </a:r>
            <a:r>
              <a:rPr sz="1400" spc="-1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taranan</a:t>
            </a:r>
            <a:r>
              <a:rPr sz="1400" spc="-4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«Çanakkale</a:t>
            </a:r>
            <a:r>
              <a:rPr sz="1400" spc="-5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Araştırmaları</a:t>
            </a:r>
            <a:r>
              <a:rPr sz="1400" spc="-6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Türk</a:t>
            </a:r>
            <a:r>
              <a:rPr sz="1400" spc="-2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Yıllığı»</a:t>
            </a:r>
            <a:r>
              <a:rPr sz="1400" spc="-4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Dergisinin</a:t>
            </a:r>
            <a:r>
              <a:rPr sz="1400" spc="-3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Nisan</a:t>
            </a:r>
            <a:r>
              <a:rPr sz="1400" spc="-4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ve</a:t>
            </a:r>
            <a:r>
              <a:rPr sz="1400" spc="-2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Ekim</a:t>
            </a:r>
            <a:r>
              <a:rPr sz="1400" spc="-2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Sayıları</a:t>
            </a:r>
            <a:r>
              <a:rPr sz="1400" spc="-40" dirty="0">
                <a:latin typeface="P052"/>
                <a:cs typeface="P052"/>
              </a:rPr>
              <a:t> </a:t>
            </a:r>
            <a:r>
              <a:rPr sz="1400" spc="-10" dirty="0">
                <a:latin typeface="P052"/>
                <a:cs typeface="P052"/>
              </a:rPr>
              <a:t>yayınlandı</a:t>
            </a:r>
            <a:endParaRPr sz="1400">
              <a:latin typeface="P052"/>
              <a:cs typeface="P052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34300" y="4856988"/>
            <a:ext cx="2354579" cy="36880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734300" y="4856988"/>
            <a:ext cx="2354580" cy="368935"/>
          </a:xfrm>
          <a:prstGeom prst="rect">
            <a:avLst/>
          </a:prstGeom>
          <a:ln w="6096">
            <a:solidFill>
              <a:srgbClr val="FFC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307975">
              <a:lnSpc>
                <a:spcPct val="100000"/>
              </a:lnSpc>
              <a:spcBef>
                <a:spcPts val="234"/>
              </a:spcBef>
            </a:pPr>
            <a:r>
              <a:rPr sz="1800" dirty="0">
                <a:latin typeface="P052"/>
                <a:cs typeface="P052"/>
              </a:rPr>
              <a:t>Nisan</a:t>
            </a:r>
            <a:r>
              <a:rPr sz="1800" spc="-30" dirty="0">
                <a:latin typeface="P052"/>
                <a:cs typeface="P052"/>
              </a:rPr>
              <a:t> </a:t>
            </a:r>
            <a:r>
              <a:rPr sz="1800" dirty="0">
                <a:latin typeface="P052"/>
                <a:cs typeface="P052"/>
              </a:rPr>
              <a:t>2023</a:t>
            </a:r>
            <a:r>
              <a:rPr sz="1800" spc="-15" dirty="0">
                <a:latin typeface="P052"/>
                <a:cs typeface="P052"/>
              </a:rPr>
              <a:t> </a:t>
            </a:r>
            <a:r>
              <a:rPr sz="1800" spc="-10" dirty="0">
                <a:latin typeface="P052"/>
                <a:cs typeface="P052"/>
              </a:rPr>
              <a:t>sayısı</a:t>
            </a:r>
            <a:endParaRPr sz="1800">
              <a:latin typeface="P052"/>
              <a:cs typeface="P052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12264" y="5786628"/>
            <a:ext cx="2353056" cy="3688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112264" y="5786628"/>
            <a:ext cx="2353310" cy="368935"/>
          </a:xfrm>
          <a:prstGeom prst="rect">
            <a:avLst/>
          </a:prstGeom>
          <a:ln w="6096">
            <a:solidFill>
              <a:srgbClr val="FFC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P052"/>
                <a:cs typeface="P052"/>
              </a:rPr>
              <a:t>Ekim 2023 </a:t>
            </a:r>
            <a:r>
              <a:rPr sz="1800" spc="-10" dirty="0">
                <a:latin typeface="P052"/>
                <a:cs typeface="P052"/>
              </a:rPr>
              <a:t>sayısı</a:t>
            </a:r>
            <a:endParaRPr sz="1800">
              <a:latin typeface="P052"/>
              <a:cs typeface="P0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81" y="0"/>
            <a:ext cx="1671955" cy="1567815"/>
          </a:xfrm>
          <a:custGeom>
            <a:avLst/>
            <a:gdLst/>
            <a:ahLst/>
            <a:cxnLst/>
            <a:rect l="l" t="t" r="r" b="b"/>
            <a:pathLst>
              <a:path w="1671955" h="1567815">
                <a:moveTo>
                  <a:pt x="1671866" y="275475"/>
                </a:moveTo>
                <a:lnTo>
                  <a:pt x="1396403" y="0"/>
                </a:lnTo>
                <a:lnTo>
                  <a:pt x="0" y="0"/>
                </a:lnTo>
                <a:lnTo>
                  <a:pt x="0" y="1188339"/>
                </a:lnTo>
                <a:lnTo>
                  <a:pt x="379514" y="1567815"/>
                </a:lnTo>
                <a:lnTo>
                  <a:pt x="980821" y="966508"/>
                </a:lnTo>
                <a:lnTo>
                  <a:pt x="1215504" y="1201166"/>
                </a:lnTo>
                <a:lnTo>
                  <a:pt x="1671866" y="744855"/>
                </a:lnTo>
                <a:lnTo>
                  <a:pt x="1437157" y="510184"/>
                </a:lnTo>
                <a:lnTo>
                  <a:pt x="1671866" y="275475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0" y="0"/>
            <a:ext cx="2834640" cy="1485265"/>
          </a:xfrm>
          <a:custGeom>
            <a:avLst/>
            <a:gdLst/>
            <a:ahLst/>
            <a:cxn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789317" y="753224"/>
                </a:lnTo>
                <a:lnTo>
                  <a:pt x="543687" y="998855"/>
                </a:lnTo>
                <a:lnTo>
                  <a:pt x="1029843" y="1485011"/>
                </a:lnTo>
                <a:lnTo>
                  <a:pt x="1286852" y="1228001"/>
                </a:lnTo>
                <a:lnTo>
                  <a:pt x="1552321" y="1481328"/>
                </a:lnTo>
                <a:lnTo>
                  <a:pt x="2834640" y="257683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023872" y="643127"/>
            <a:ext cx="7877809" cy="6215380"/>
            <a:chOff x="2023872" y="643127"/>
            <a:chExt cx="7877809" cy="6215380"/>
          </a:xfrm>
        </p:grpSpPr>
        <p:sp>
          <p:nvSpPr>
            <p:cNvPr id="5" name="object 5"/>
            <p:cNvSpPr/>
            <p:nvPr/>
          </p:nvSpPr>
          <p:spPr>
            <a:xfrm>
              <a:off x="7976616" y="6115812"/>
              <a:ext cx="1493520" cy="742315"/>
            </a:xfrm>
            <a:custGeom>
              <a:avLst/>
              <a:gdLst/>
              <a:ahLst/>
              <a:cxnLst/>
              <a:rect l="l" t="t" r="r" b="b"/>
              <a:pathLst>
                <a:path w="1493520" h="742315">
                  <a:moveTo>
                    <a:pt x="746759" y="0"/>
                  </a:moveTo>
                  <a:lnTo>
                    <a:pt x="0" y="742187"/>
                  </a:lnTo>
                  <a:lnTo>
                    <a:pt x="1493519" y="742187"/>
                  </a:lnTo>
                  <a:lnTo>
                    <a:pt x="746759" y="0"/>
                  </a:lnTo>
                  <a:close/>
                </a:path>
              </a:pathLst>
            </a:custGeom>
            <a:solidFill>
              <a:srgbClr val="4471C4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15383" y="643127"/>
              <a:ext cx="3761232" cy="55717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04760" y="6452616"/>
              <a:ext cx="814069" cy="405765"/>
            </a:xfrm>
            <a:custGeom>
              <a:avLst/>
              <a:gdLst/>
              <a:ahLst/>
              <a:cxnLst/>
              <a:rect l="l" t="t" r="r" b="b"/>
              <a:pathLst>
                <a:path w="814070" h="405765">
                  <a:moveTo>
                    <a:pt x="406908" y="0"/>
                  </a:moveTo>
                  <a:lnTo>
                    <a:pt x="0" y="405384"/>
                  </a:lnTo>
                  <a:lnTo>
                    <a:pt x="813816" y="405384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4471C4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3872" y="6341363"/>
              <a:ext cx="7877556" cy="30784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23872" y="6341364"/>
            <a:ext cx="7877809" cy="307975"/>
          </a:xfrm>
          <a:prstGeom prst="rect">
            <a:avLst/>
          </a:prstGeom>
          <a:ln w="6096">
            <a:solidFill>
              <a:srgbClr val="5B9BD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400" dirty="0">
                <a:latin typeface="P052"/>
                <a:cs typeface="P052"/>
              </a:rPr>
              <a:t>Mustafa</a:t>
            </a:r>
            <a:r>
              <a:rPr sz="1400" spc="-5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Kemal</a:t>
            </a:r>
            <a:r>
              <a:rPr sz="1400" spc="-2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Atatürk’ün</a:t>
            </a:r>
            <a:r>
              <a:rPr sz="1400" spc="-4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Çanakkale</a:t>
            </a:r>
            <a:r>
              <a:rPr sz="1400" spc="-4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Cephesi</a:t>
            </a:r>
            <a:r>
              <a:rPr sz="1400" spc="-3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Yazışmaları</a:t>
            </a:r>
            <a:r>
              <a:rPr sz="1400" spc="-6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kitabı</a:t>
            </a:r>
            <a:r>
              <a:rPr sz="1400" spc="-30" dirty="0">
                <a:latin typeface="P052"/>
                <a:cs typeface="P052"/>
              </a:rPr>
              <a:t> </a:t>
            </a:r>
            <a:r>
              <a:rPr sz="1400" spc="-10" dirty="0">
                <a:latin typeface="P052"/>
                <a:cs typeface="P052"/>
              </a:rPr>
              <a:t>yayınlandı</a:t>
            </a:r>
            <a:endParaRPr sz="1400">
              <a:latin typeface="P052"/>
              <a:cs typeface="P0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695" y="1521"/>
            <a:ext cx="11957685" cy="6856730"/>
            <a:chOff x="234695" y="1521"/>
            <a:chExt cx="11957685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570" y="1521"/>
              <a:ext cx="11569429" cy="68564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695" y="6294120"/>
              <a:ext cx="11718036" cy="4206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6268" y="6286501"/>
              <a:ext cx="6374891" cy="4876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131" y="6333744"/>
              <a:ext cx="11603736" cy="3078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59683" y="6355181"/>
            <a:ext cx="6069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P052"/>
                <a:cs typeface="P052"/>
              </a:rPr>
              <a:t>Araştırma</a:t>
            </a:r>
            <a:r>
              <a:rPr sz="1400" spc="-5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Merkezimizin</a:t>
            </a:r>
            <a:r>
              <a:rPr sz="1400" spc="-3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çalışmaları</a:t>
            </a:r>
            <a:r>
              <a:rPr sz="1400" spc="-5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Döner</a:t>
            </a:r>
            <a:r>
              <a:rPr sz="1400" spc="-3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Sermaye</a:t>
            </a:r>
            <a:r>
              <a:rPr sz="1400" spc="-1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üzerinden</a:t>
            </a:r>
            <a:r>
              <a:rPr sz="1400" spc="-3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satışa</a:t>
            </a:r>
            <a:r>
              <a:rPr sz="1400" spc="-45" dirty="0">
                <a:latin typeface="P052"/>
                <a:cs typeface="P052"/>
              </a:rPr>
              <a:t> </a:t>
            </a:r>
            <a:r>
              <a:rPr sz="1400" spc="-10" dirty="0">
                <a:latin typeface="P052"/>
                <a:cs typeface="P052"/>
              </a:rPr>
              <a:t>başladı</a:t>
            </a:r>
            <a:endParaRPr sz="1400">
              <a:latin typeface="P052"/>
              <a:cs typeface="P0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8744" cy="6667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408" y="105155"/>
            <a:ext cx="2182367" cy="27264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5859" y="2990088"/>
            <a:ext cx="2845308" cy="35463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65692" y="2990088"/>
            <a:ext cx="3000755" cy="37398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330440" y="1109472"/>
            <a:ext cx="4556760" cy="119951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5"/>
              </a:spcBef>
            </a:pPr>
            <a:r>
              <a:rPr sz="1800" spc="-10" dirty="0">
                <a:latin typeface="P052"/>
                <a:cs typeface="P052"/>
              </a:rPr>
              <a:t>Cumhuriyetin</a:t>
            </a:r>
            <a:r>
              <a:rPr sz="1800" spc="5" dirty="0">
                <a:latin typeface="P052"/>
                <a:cs typeface="P052"/>
              </a:rPr>
              <a:t> </a:t>
            </a:r>
            <a:r>
              <a:rPr sz="1800" dirty="0">
                <a:latin typeface="P052"/>
                <a:cs typeface="P052"/>
              </a:rPr>
              <a:t>100.</a:t>
            </a:r>
            <a:r>
              <a:rPr sz="1800" spc="-10" dirty="0">
                <a:latin typeface="P052"/>
                <a:cs typeface="P052"/>
              </a:rPr>
              <a:t> </a:t>
            </a:r>
            <a:r>
              <a:rPr sz="1800" dirty="0">
                <a:latin typeface="P052"/>
                <a:cs typeface="P052"/>
              </a:rPr>
              <a:t>Yıl</a:t>
            </a:r>
            <a:r>
              <a:rPr sz="1800" spc="-10" dirty="0">
                <a:latin typeface="P052"/>
                <a:cs typeface="P052"/>
              </a:rPr>
              <a:t> Anısına</a:t>
            </a:r>
            <a:endParaRPr sz="1800">
              <a:latin typeface="P052"/>
              <a:cs typeface="P052"/>
            </a:endParaRPr>
          </a:p>
          <a:p>
            <a:pPr marL="92075" marR="19748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P052"/>
                <a:cs typeface="P052"/>
              </a:rPr>
              <a:t>«Çanakkale’den</a:t>
            </a:r>
            <a:r>
              <a:rPr sz="1800" spc="-70" dirty="0">
                <a:latin typeface="P052"/>
                <a:cs typeface="P052"/>
              </a:rPr>
              <a:t> </a:t>
            </a:r>
            <a:r>
              <a:rPr sz="1800" dirty="0">
                <a:latin typeface="P052"/>
                <a:cs typeface="P052"/>
              </a:rPr>
              <a:t>Cumhuriyete</a:t>
            </a:r>
            <a:r>
              <a:rPr sz="1800" spc="-35" dirty="0">
                <a:latin typeface="P052"/>
                <a:cs typeface="P052"/>
              </a:rPr>
              <a:t> </a:t>
            </a:r>
            <a:r>
              <a:rPr sz="1800" spc="-10" dirty="0">
                <a:latin typeface="P052"/>
                <a:cs typeface="P052"/>
              </a:rPr>
              <a:t>Anafartalar </a:t>
            </a:r>
            <a:r>
              <a:rPr sz="1800" dirty="0">
                <a:latin typeface="P052"/>
                <a:cs typeface="P052"/>
              </a:rPr>
              <a:t>Kahramanı</a:t>
            </a:r>
            <a:r>
              <a:rPr sz="1800" spc="-35" dirty="0">
                <a:latin typeface="P052"/>
                <a:cs typeface="P052"/>
              </a:rPr>
              <a:t> </a:t>
            </a:r>
            <a:r>
              <a:rPr sz="1800" dirty="0">
                <a:latin typeface="P052"/>
                <a:cs typeface="P052"/>
              </a:rPr>
              <a:t>Mustafa</a:t>
            </a:r>
            <a:r>
              <a:rPr sz="1800" spc="-35" dirty="0">
                <a:latin typeface="P052"/>
                <a:cs typeface="P052"/>
              </a:rPr>
              <a:t> </a:t>
            </a:r>
            <a:r>
              <a:rPr sz="1800" dirty="0">
                <a:latin typeface="P052"/>
                <a:cs typeface="P052"/>
              </a:rPr>
              <a:t>Kemal</a:t>
            </a:r>
            <a:r>
              <a:rPr sz="1800" spc="-40" dirty="0">
                <a:latin typeface="P052"/>
                <a:cs typeface="P052"/>
              </a:rPr>
              <a:t> </a:t>
            </a:r>
            <a:r>
              <a:rPr sz="1800" spc="-10" dirty="0">
                <a:latin typeface="P052"/>
                <a:cs typeface="P052"/>
              </a:rPr>
              <a:t>Atatürk»</a:t>
            </a:r>
            <a:endParaRPr sz="1800">
              <a:latin typeface="P052"/>
              <a:cs typeface="P052"/>
            </a:endParaRPr>
          </a:p>
          <a:p>
            <a:pPr marL="92075">
              <a:lnSpc>
                <a:spcPct val="100000"/>
              </a:lnSpc>
            </a:pPr>
            <a:r>
              <a:rPr sz="1800" dirty="0">
                <a:latin typeface="P052"/>
                <a:cs typeface="P052"/>
              </a:rPr>
              <a:t>sergisi</a:t>
            </a:r>
            <a:r>
              <a:rPr sz="1800" spc="-45" dirty="0">
                <a:latin typeface="P052"/>
                <a:cs typeface="P052"/>
              </a:rPr>
              <a:t> </a:t>
            </a:r>
            <a:r>
              <a:rPr sz="1800" spc="-10" dirty="0">
                <a:latin typeface="P052"/>
                <a:cs typeface="P052"/>
              </a:rPr>
              <a:t>düzenlendi.</a:t>
            </a:r>
            <a:endParaRPr sz="1800">
              <a:latin typeface="P052"/>
              <a:cs typeface="P05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6771" y="0"/>
            <a:ext cx="6015228" cy="39197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70602"/>
            <a:ext cx="3535679" cy="27873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8486140" cy="6858000"/>
            <a:chOff x="0" y="0"/>
            <a:chExt cx="8486140" cy="68580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5700" y="3256787"/>
              <a:ext cx="4789932" cy="36012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6015227" cy="391972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45652" y="4070646"/>
            <a:ext cx="3546348" cy="27872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127" y="783336"/>
            <a:ext cx="5291328" cy="52913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7544" y="783336"/>
            <a:ext cx="5291328" cy="529132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43836" y="6286501"/>
            <a:ext cx="11699875" cy="488315"/>
            <a:chOff x="243836" y="6286501"/>
            <a:chExt cx="11699875" cy="48831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36" y="6303070"/>
              <a:ext cx="11699755" cy="411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8271" y="6286501"/>
              <a:ext cx="6310883" cy="4876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131" y="6333743"/>
              <a:ext cx="11603736" cy="30784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091688" y="6355181"/>
            <a:ext cx="60083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P052"/>
                <a:cs typeface="P052"/>
              </a:rPr>
              <a:t>Çanakkale</a:t>
            </a:r>
            <a:r>
              <a:rPr sz="1400" spc="-5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Cephesi’nde</a:t>
            </a:r>
            <a:r>
              <a:rPr sz="1400" spc="-5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İmamlar</a:t>
            </a:r>
            <a:r>
              <a:rPr sz="1400" spc="-3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belgeseline</a:t>
            </a:r>
            <a:r>
              <a:rPr sz="1400" spc="-3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akademik</a:t>
            </a:r>
            <a:r>
              <a:rPr sz="1400" spc="-5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danışmanlık</a:t>
            </a:r>
            <a:r>
              <a:rPr sz="1400" spc="-65" dirty="0">
                <a:latin typeface="P052"/>
                <a:cs typeface="P052"/>
              </a:rPr>
              <a:t> </a:t>
            </a:r>
            <a:r>
              <a:rPr sz="1400" spc="-10" dirty="0">
                <a:latin typeface="P052"/>
                <a:cs typeface="P052"/>
              </a:rPr>
              <a:t>yapıldı.</a:t>
            </a:r>
            <a:endParaRPr sz="1400">
              <a:latin typeface="P052"/>
              <a:cs typeface="P0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563" y="321563"/>
            <a:ext cx="5675249" cy="30175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563" y="3511296"/>
            <a:ext cx="5675249" cy="27889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5059" y="321563"/>
            <a:ext cx="5675376" cy="597865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17927" y="6379464"/>
            <a:ext cx="11698605" cy="478790"/>
            <a:chOff x="217927" y="6379464"/>
            <a:chExt cx="11698605" cy="47879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927" y="6396031"/>
              <a:ext cx="11698233" cy="4117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3579" y="6379464"/>
              <a:ext cx="8185404" cy="4785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8224" y="6426707"/>
              <a:ext cx="11602212" cy="30784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127250" y="6447535"/>
            <a:ext cx="78835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P052"/>
                <a:cs typeface="P052"/>
              </a:rPr>
              <a:t>Çanakkale</a:t>
            </a:r>
            <a:r>
              <a:rPr sz="1400" spc="-5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Koleji</a:t>
            </a:r>
            <a:r>
              <a:rPr sz="1400" spc="-2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ve</a:t>
            </a:r>
            <a:r>
              <a:rPr sz="1400" spc="-3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Çanakkale</a:t>
            </a:r>
            <a:r>
              <a:rPr sz="1400" spc="-5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Belediyesi</a:t>
            </a:r>
            <a:r>
              <a:rPr sz="1400" spc="-2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işbirliğinde</a:t>
            </a:r>
            <a:r>
              <a:rPr sz="1400" spc="-2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hazırlanan</a:t>
            </a:r>
            <a:r>
              <a:rPr sz="1400" spc="-6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sergiye</a:t>
            </a:r>
            <a:r>
              <a:rPr sz="1400" spc="-4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akademik</a:t>
            </a:r>
            <a:r>
              <a:rPr sz="1400" spc="-4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destek</a:t>
            </a:r>
            <a:r>
              <a:rPr sz="1400" spc="-30" dirty="0">
                <a:latin typeface="P052"/>
                <a:cs typeface="P052"/>
              </a:rPr>
              <a:t> </a:t>
            </a:r>
            <a:r>
              <a:rPr sz="1400" spc="-10" dirty="0">
                <a:latin typeface="P052"/>
                <a:cs typeface="P052"/>
              </a:rPr>
              <a:t>sağlandı.</a:t>
            </a:r>
            <a:endParaRPr sz="1400">
              <a:latin typeface="P052"/>
              <a:cs typeface="P05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81" y="0"/>
            <a:ext cx="1671955" cy="1567815"/>
          </a:xfrm>
          <a:custGeom>
            <a:avLst/>
            <a:gdLst/>
            <a:ahLst/>
            <a:cxnLst/>
            <a:rect l="l" t="t" r="r" b="b"/>
            <a:pathLst>
              <a:path w="1671955" h="1567815">
                <a:moveTo>
                  <a:pt x="1671866" y="275475"/>
                </a:moveTo>
                <a:lnTo>
                  <a:pt x="1396403" y="0"/>
                </a:lnTo>
                <a:lnTo>
                  <a:pt x="0" y="0"/>
                </a:lnTo>
                <a:lnTo>
                  <a:pt x="0" y="1188339"/>
                </a:lnTo>
                <a:lnTo>
                  <a:pt x="379514" y="1567815"/>
                </a:lnTo>
                <a:lnTo>
                  <a:pt x="980821" y="966508"/>
                </a:lnTo>
                <a:lnTo>
                  <a:pt x="1215504" y="1201166"/>
                </a:lnTo>
                <a:lnTo>
                  <a:pt x="1671866" y="744855"/>
                </a:lnTo>
                <a:lnTo>
                  <a:pt x="1437157" y="510184"/>
                </a:lnTo>
                <a:lnTo>
                  <a:pt x="1671866" y="275475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0" y="0"/>
            <a:ext cx="2834640" cy="1485265"/>
          </a:xfrm>
          <a:custGeom>
            <a:avLst/>
            <a:gdLst/>
            <a:ahLst/>
            <a:cxn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789317" y="753224"/>
                </a:lnTo>
                <a:lnTo>
                  <a:pt x="543687" y="998855"/>
                </a:lnTo>
                <a:lnTo>
                  <a:pt x="1029843" y="1485011"/>
                </a:lnTo>
                <a:lnTo>
                  <a:pt x="1286852" y="1228001"/>
                </a:lnTo>
                <a:lnTo>
                  <a:pt x="1552321" y="1481328"/>
                </a:lnTo>
                <a:lnTo>
                  <a:pt x="2834640" y="257683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76616" y="6115811"/>
            <a:ext cx="1493520" cy="742315"/>
          </a:xfrm>
          <a:custGeom>
            <a:avLst/>
            <a:gdLst/>
            <a:ahLst/>
            <a:cxnLst/>
            <a:rect l="l" t="t" r="r" b="b"/>
            <a:pathLst>
              <a:path w="1493520" h="742315">
                <a:moveTo>
                  <a:pt x="746759" y="0"/>
                </a:moveTo>
                <a:lnTo>
                  <a:pt x="0" y="742187"/>
                </a:lnTo>
                <a:lnTo>
                  <a:pt x="1493519" y="742187"/>
                </a:lnTo>
                <a:lnTo>
                  <a:pt x="746759" y="0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127" y="1004316"/>
            <a:ext cx="4305300" cy="26548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127" y="3733800"/>
            <a:ext cx="2115312" cy="21183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33116" y="3733800"/>
            <a:ext cx="2116835" cy="20863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4628" y="1004316"/>
            <a:ext cx="2107692" cy="211683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24628" y="3194304"/>
            <a:ext cx="2107692" cy="265633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06995" y="1004316"/>
            <a:ext cx="4341876" cy="23865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06995" y="3464052"/>
            <a:ext cx="4341876" cy="238658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08788" y="6379464"/>
            <a:ext cx="11717020" cy="478790"/>
            <a:chOff x="208788" y="6379464"/>
            <a:chExt cx="11717020" cy="47879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8788" y="6387081"/>
              <a:ext cx="11716512" cy="4709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86811" y="6379464"/>
              <a:ext cx="6760464" cy="4785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8224" y="6426707"/>
              <a:ext cx="11602212" cy="30784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840482" y="6447535"/>
            <a:ext cx="64598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P052"/>
                <a:cs typeface="P052"/>
              </a:rPr>
              <a:t>Kamuoyu</a:t>
            </a:r>
            <a:r>
              <a:rPr sz="1400" spc="-5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bilgilendirmesi</a:t>
            </a:r>
            <a:r>
              <a:rPr sz="1400" spc="-3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için</a:t>
            </a:r>
            <a:r>
              <a:rPr sz="1400" spc="-2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birçok</a:t>
            </a:r>
            <a:r>
              <a:rPr sz="1400" spc="-4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ulusal,</a:t>
            </a:r>
            <a:r>
              <a:rPr sz="1400" spc="-40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uluslarası</a:t>
            </a:r>
            <a:r>
              <a:rPr sz="1400" spc="-3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yayına</a:t>
            </a:r>
            <a:r>
              <a:rPr sz="1400" spc="-35" dirty="0">
                <a:latin typeface="P052"/>
                <a:cs typeface="P052"/>
              </a:rPr>
              <a:t> </a:t>
            </a:r>
            <a:r>
              <a:rPr sz="1400" dirty="0">
                <a:latin typeface="P052"/>
                <a:cs typeface="P052"/>
              </a:rPr>
              <a:t>konuk</a:t>
            </a:r>
            <a:r>
              <a:rPr sz="1400" spc="-65" dirty="0">
                <a:latin typeface="P052"/>
                <a:cs typeface="P052"/>
              </a:rPr>
              <a:t> </a:t>
            </a:r>
            <a:r>
              <a:rPr sz="1400" spc="-10" dirty="0">
                <a:latin typeface="P052"/>
                <a:cs typeface="P052"/>
              </a:rPr>
              <a:t>olunmuştur.</a:t>
            </a:r>
            <a:endParaRPr sz="1400">
              <a:latin typeface="P052"/>
              <a:cs typeface="P0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</Words>
  <Application>Microsoft Office PowerPoint</Application>
  <PresentationFormat>Geniş ekran</PresentationFormat>
  <Paragraphs>16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Calibri</vt:lpstr>
      <vt:lpstr>Carlito</vt:lpstr>
      <vt:lpstr>P052</vt:lpstr>
      <vt:lpstr>Office Theme</vt:lpstr>
      <vt:lpstr>ATATÜRK ve ÇANAKKALE SAVAŞLARINI ARAŞTIRMA MERKEZİ FAALİYET RAPORU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ATATÜRK ve ÇANAKKALE SAVAŞLARINI ARAŞTIRMA MERKEZİ FAALİYET RAPORU</dc:title>
  <dc:creator>Barış Borlat</dc:creator>
  <cp:lastModifiedBy>COMU</cp:lastModifiedBy>
  <cp:revision>1</cp:revision>
  <dcterms:created xsi:type="dcterms:W3CDTF">2024-05-03T09:14:09Z</dcterms:created>
  <dcterms:modified xsi:type="dcterms:W3CDTF">2024-05-03T09:15:27Z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2023-11-06T00:00:00Z</vt:filetime>
  </property>
  <property fmtid="{D5CDD505-2E9C-101B-9397-08002B2CF9AE}" pid="3" name="Creator">
    <vt:lpwstr>Microsoft PowerPoint v16</vt:lpwstr>
  </property>
  <property fmtid="{D5CDD505-2E9C-101B-9397-08002B2CF9AE}" pid="4" name="LastSaved">
    <vt:filetime>2024-05-03T00:00:00Z</vt:filetime>
  </property>
  <property fmtid="{D5CDD505-2E9C-101B-9397-08002B2CF9AE}" pid="5" name="Producer">
    <vt:lpwstr>3-Heights(TM) PDF Security Shell 4.8.25.2 (http://www.pdf-tools.com)</vt:lpwstr>
  </property>
</Properties>
</file>