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6E5040-FF5B-4696-9796-304087A6B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B99CD36-FDF7-4CF4-82C1-66DDAFF9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0B3112-DEF4-40E9-90E3-69A77204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28682F-B0C4-49EC-AA1A-18B021C2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746C6AF-A044-464D-905B-8793CFE5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5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0F75FE-E0D1-469B-8C30-2F9BB4F6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480353F-5879-4565-9E63-C413F9CC7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BE79909-BCFF-46F8-B10D-6DB6BF10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CAC8F3-D245-4EA2-A6AD-7EA33CE4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DC3B36-65BB-4592-878C-53DEBE36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1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A75B402-5C56-49C4-A933-44A41ED26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0AA5CDF-399C-4D40-A8D8-751959C7F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8E3472-3172-4F51-AB8F-A79E13CD0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B7A158-A6CA-4821-BD4B-B463D9D4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496BB6-31DA-43BB-B38D-096368EC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B31DBE-6E5C-4803-A1C7-9E7B6EBB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12090-18B0-4768-9865-3CEA9813F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3F4EE6-859F-44F2-BEE7-47F32DCE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0ABA27-11B2-4C97-AC3F-4498BE2F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3F2C8A-D4B6-4A75-A94B-512094DB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9FCF86-F357-4AEF-9729-2F4ABB2C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50FC60F-29E5-44AF-8FFD-D7C2530BB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DB74A2-FA3F-4579-8E69-0E956F2E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51E0B1-142D-4FB4-B4BF-A0E492D5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9F4222-2DBA-4D46-9168-2D3130F3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432697-0F7C-43FD-A272-7FFBD237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D682A1-0B5E-4853-A15A-50150E0F5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3259820-2421-4FE0-BCEA-294F5AAE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B7E638D-3EB0-494E-B208-D4A20A3A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D0A447C-2603-41FC-9914-AD064D1E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753DFC-3D12-4915-BE5A-2DD7715F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8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5A06F5-426A-444B-B0A4-ACBF4A5B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1B6C852-1762-4A83-B056-8E7CD30D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9621DF-A1D5-4760-8D6F-9EC751B0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BFE1038-288E-4355-846A-B02765115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8B94261-7423-4F62-A82D-B4419AB61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C95A70C-8B6B-43D3-8F87-EB76935E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0A53411-7A42-4E68-B07B-6041CC22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291132A-B77C-4965-85B2-D18E5B70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7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B9BDB0-4356-4B9C-B717-1727EFAA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F4F7E64-11C3-4435-B31C-CC45E93D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0E81447-D1D6-4128-AD86-52C1C62F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431EBB8-F6EC-46BD-956C-91C647D5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B879852-58D3-4345-8E5D-E51138D9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0469AAD-50D7-45D7-916B-8516C163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529B766-2E6E-4900-9CB8-C311785F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3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7E293E-D2CF-4F11-B20F-781A372C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7D3F4D-7651-4FA6-BADC-E4E80487E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2CB1B1E-4C94-40FA-85A9-1FF003843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088BF5-7D3F-45FD-82C2-538D8BF4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3F13564-CF01-43DC-A793-4814EDD3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AFDC38E-3851-4B6B-8766-33946BDB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6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8A0635-F3CC-4CA7-9F57-9DADF73C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4BCB696-C2C7-4460-A0D1-2BD166A1A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0613306-DAE0-45FF-990F-C81111482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38EB3CB-0607-49AB-A2E0-58B08D85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A536A1E-C2A7-4AA6-826B-BA6E5CF9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698D3FC-1B3A-4502-B7E3-F692726A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5E59D86-6A75-49E1-A737-33A21310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10D2C18-A824-4DD4-937E-8A7B71E8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88D17B-B2E8-48ED-8159-D7EBDADFF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5069C-D958-4443-83CF-67CE2E4E6DE7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6A6B54-9C74-4B4D-B5F6-DB8A37A50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A6DD96-EA69-4F7A-AC84-8F043D171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42FA-874A-467D-BE2E-EAC9BD6FB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hyperlink" Target="http://aves.comu.edu.tr/tbekler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hyperlink" Target="http://aves.comu.edu.tr/yakutl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3DF365-51D6-4EE6-8EB1-A7C72E96A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892" y="343949"/>
            <a:ext cx="9144000" cy="45637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Deprem Araştırma Uygulama ve Araştırma Merkezi (DAUM)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AD109FE-83A5-4CD5-B01B-2C32EDDF1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9" y="3165596"/>
            <a:ext cx="3265788" cy="198561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5595503-EA72-4078-8350-CAAD715C3ABF}"/>
              </a:ext>
            </a:extLst>
          </p:cNvPr>
          <p:cNvSpPr txBox="1"/>
          <p:nvPr/>
        </p:nvSpPr>
        <p:spPr>
          <a:xfrm>
            <a:off x="289763" y="5151208"/>
            <a:ext cx="33683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İçişleri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AFAD İRAP il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Afet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Risk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Azaltma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kapsamında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AFAD il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müdürülüğü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tarafında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organize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edilen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paydaşları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arasında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Valiliği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Onsekiz Mart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Üniversitesi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DAUM,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Belediyesi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Çevre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Şehircilik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İl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müdürlüğü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kurum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kuruluşları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STK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temsilcileri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katılımı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3-7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Mayıs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tarihinde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 İRAP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çalıştayı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gerçekleştirilmiştir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E59CB4-8F0C-4415-9473-19ED220E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46" y="1566139"/>
            <a:ext cx="2438011" cy="32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B814C3-96F3-429C-B11F-CA205BC8F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46" y="3760043"/>
            <a:ext cx="1408533" cy="10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FB617F1-7D1C-443B-8C46-0D09EFB94A49}"/>
              </a:ext>
            </a:extLst>
          </p:cNvPr>
          <p:cNvSpPr txBox="1"/>
          <p:nvPr/>
        </p:nvSpPr>
        <p:spPr>
          <a:xfrm>
            <a:off x="3658143" y="4826982"/>
            <a:ext cx="25469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ÇOMÜ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Uygulama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(DAUM)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faaliyetleri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kapsamında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Bayramiç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Meslek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Yüksek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Okulu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Bayramiç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Kaymakamlığı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tarafından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düzenlenen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Depremler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Afet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Eğitimi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konularında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bilgilendirme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semineri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DAUM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Müdürü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Prof. Dr. Tolga BEKLER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tarafından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verilmiştir</a:t>
            </a:r>
            <a:r>
              <a:rPr lang="tr-TR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(23.06.2021)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80CC447-EA8B-4BC3-A236-A36F8F44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057" y="3315023"/>
            <a:ext cx="2548177" cy="1836186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9A0241B6-88C7-4FEC-8875-1C133197A5EF}"/>
              </a:ext>
            </a:extLst>
          </p:cNvPr>
          <p:cNvSpPr txBox="1"/>
          <p:nvPr/>
        </p:nvSpPr>
        <p:spPr>
          <a:xfrm>
            <a:off x="6130187" y="5151208"/>
            <a:ext cx="26979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Yenice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Belediyesi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Gençlik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Merkezinin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desteği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Yenice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Meslek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Yüksekokulu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organizatörlüğünde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ÇOMÜ </a:t>
            </a:r>
            <a:r>
              <a:rPr lang="tr-TR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 Araştırma Uygulama ve Araştırma Merkezi Müdürü 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Doç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Dr. Tolga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BEKLER’in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konuşmacı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olarak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katıldığı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Bilinci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Yenice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konulu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seminer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düzenlendi</a:t>
            </a:r>
            <a:r>
              <a:rPr lang="tr-TR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(25.04.2019)</a:t>
            </a:r>
            <a:r>
              <a:rPr lang="en-US" sz="110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C4FA77F6-C487-4BE9-B9BA-1E143C01E5A7}"/>
              </a:ext>
            </a:extLst>
          </p:cNvPr>
          <p:cNvGrpSpPr/>
          <p:nvPr/>
        </p:nvGrpSpPr>
        <p:grpSpPr>
          <a:xfrm>
            <a:off x="6330893" y="881248"/>
            <a:ext cx="2035868" cy="1142175"/>
            <a:chOff x="376624" y="-385725"/>
            <a:chExt cx="2368905" cy="1332509"/>
          </a:xfrm>
        </p:grpSpPr>
        <p:pic>
          <p:nvPicPr>
            <p:cNvPr id="13" name="Resim 12" descr="ağaç, açık hava, çayır, gök içeren bir resim&#10;&#10;Açıklama otomatik olarak oluşturuldu">
              <a:extLst>
                <a:ext uri="{FF2B5EF4-FFF2-40B4-BE49-F238E27FC236}">
                  <a16:creationId xmlns:a16="http://schemas.microsoft.com/office/drawing/2014/main" id="{CE3F66C6-CFE4-4CBD-8A7A-2BD3A734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24" y="-385725"/>
              <a:ext cx="2368905" cy="1332509"/>
            </a:xfrm>
            <a:prstGeom prst="rect">
              <a:avLst/>
            </a:prstGeom>
          </p:spPr>
        </p:pic>
        <p:pic>
          <p:nvPicPr>
            <p:cNvPr id="16" name="Resim 15" descr="duvar, iç mekan, ekipman, kirli içeren bir resim&#10;&#10;Açıklama otomatik olarak oluşturuldu">
              <a:extLst>
                <a:ext uri="{FF2B5EF4-FFF2-40B4-BE49-F238E27FC236}">
                  <a16:creationId xmlns:a16="http://schemas.microsoft.com/office/drawing/2014/main" id="{37496CCA-161C-44F9-B257-906EF3424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24" y="507872"/>
              <a:ext cx="926770" cy="438912"/>
            </a:xfrm>
            <a:prstGeom prst="rect">
              <a:avLst/>
            </a:prstGeom>
          </p:spPr>
        </p:pic>
      </p:grpSp>
      <p:pic>
        <p:nvPicPr>
          <p:cNvPr id="18" name="Resim 17" descr="ağaç, kişi, açık hava, insanlar içeren bir resim&#10;&#10;Açıklama otomatik olarak oluşturuldu">
            <a:extLst>
              <a:ext uri="{FF2B5EF4-FFF2-40B4-BE49-F238E27FC236}">
                <a16:creationId xmlns:a16="http://schemas.microsoft.com/office/drawing/2014/main" id="{6C32F7E5-3777-4EEE-B5A8-5B0D244F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28" y="2024709"/>
            <a:ext cx="2031133" cy="1142176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AD617F7A-4585-4978-AB2E-015838966A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2974" y="3315022"/>
            <a:ext cx="3097907" cy="1836185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0527DC9C-0D70-4FD8-BD09-B56E2FB24E2F}"/>
              </a:ext>
            </a:extLst>
          </p:cNvPr>
          <p:cNvSpPr txBox="1"/>
          <p:nvPr/>
        </p:nvSpPr>
        <p:spPr>
          <a:xfrm>
            <a:off x="8859897" y="5151207"/>
            <a:ext cx="314098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Çevresinin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Güncel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Aktivitesi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Yapılan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Paneli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Gerçekleştirildi</a:t>
            </a:r>
            <a:endParaRPr lang="en-US" sz="11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Onsekiz Mart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Üniversitesi</a:t>
            </a:r>
            <a:r>
              <a:rPr lang="tr-TR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DAUM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AFAD İl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Müdürlüğü’nün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işbirliğiyle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organize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edilen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‘’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Çevresinin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Güncel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Aktivitesi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Yapılan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’’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konulu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deprem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paneli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gerçekleştirildi</a:t>
            </a:r>
            <a:r>
              <a:rPr lang="tr-TR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(08</a:t>
            </a:r>
            <a:r>
              <a:rPr 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tr-TR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03.2019)</a:t>
            </a:r>
            <a:endParaRPr lang="en-US" sz="11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Resim 23" descr="gök, açık hava, bina, ev içeren bir resim&#10;&#10;Açıklama otomatik olarak oluşturuldu">
            <a:extLst>
              <a:ext uri="{FF2B5EF4-FFF2-40B4-BE49-F238E27FC236}">
                <a16:creationId xmlns:a16="http://schemas.microsoft.com/office/drawing/2014/main" id="{C2100206-6E41-4FBD-A304-875B6F8E6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97" y="865568"/>
            <a:ext cx="1522900" cy="1142175"/>
          </a:xfrm>
          <a:prstGeom prst="rect">
            <a:avLst/>
          </a:prstGeom>
        </p:spPr>
      </p:pic>
      <p:pic>
        <p:nvPicPr>
          <p:cNvPr id="26" name="Resim 25" descr="çayır, açık hava, alan, açık hava nesnesi içeren bir resim&#10;&#10;Açıklama otomatik olarak oluşturuldu">
            <a:extLst>
              <a:ext uri="{FF2B5EF4-FFF2-40B4-BE49-F238E27FC236}">
                <a16:creationId xmlns:a16="http://schemas.microsoft.com/office/drawing/2014/main" id="{5D5778FB-219E-41F0-B5AF-E3CFD08E61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97" y="2023422"/>
            <a:ext cx="1522900" cy="1142175"/>
          </a:xfrm>
          <a:prstGeom prst="rect">
            <a:avLst/>
          </a:prstGeom>
        </p:spPr>
      </p:pic>
      <p:pic>
        <p:nvPicPr>
          <p:cNvPr id="28" name="Resim 27" descr="harita içeren bir resim&#10;&#10;Açıklama otomatik olarak oluşturuldu">
            <a:extLst>
              <a:ext uri="{FF2B5EF4-FFF2-40B4-BE49-F238E27FC236}">
                <a16:creationId xmlns:a16="http://schemas.microsoft.com/office/drawing/2014/main" id="{99D29F20-E30B-462C-9F58-19689407D5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534" y="881247"/>
            <a:ext cx="1904534" cy="2284349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9EA62EDB-3D75-46F3-99F6-13A0DDFBD3D3}"/>
              </a:ext>
            </a:extLst>
          </p:cNvPr>
          <p:cNvSpPr txBox="1"/>
          <p:nvPr/>
        </p:nvSpPr>
        <p:spPr>
          <a:xfrm>
            <a:off x="3699404" y="829656"/>
            <a:ext cx="2505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Kuruluş: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Ekim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2014 29159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sayılı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Resmi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Gazete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3C3A08B6-C7B9-415F-BBB0-CCB606711642}"/>
              </a:ext>
            </a:extLst>
          </p:cNvPr>
          <p:cNvSpPr txBox="1"/>
          <p:nvPr/>
        </p:nvSpPr>
        <p:spPr>
          <a:xfrm>
            <a:off x="191119" y="1717346"/>
            <a:ext cx="33953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– 2021 Faaliyetler</a:t>
            </a:r>
          </a:p>
          <a:p>
            <a:pPr marL="171450" indent="-171450">
              <a:buFontTx/>
              <a:buChar char="-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Ulusal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Uluslararas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ı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Konferans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Kongre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Sempozyum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Sayısı:4</a:t>
            </a:r>
          </a:p>
          <a:p>
            <a:pPr marL="171450" indent="-171450">
              <a:buFontTx/>
              <a:buChar char="-"/>
            </a:pP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 Proje Sayısı :2 (1 BAP, 1 AFAD)</a:t>
            </a:r>
          </a:p>
          <a:p>
            <a:pPr marL="171450" indent="-171450">
              <a:buFontTx/>
              <a:buChar char="-"/>
            </a:pP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Sorunluluk Projesi: 3</a:t>
            </a:r>
          </a:p>
          <a:p>
            <a:pPr marL="171450" indent="-171450">
              <a:buFontTx/>
              <a:buChar char="-"/>
            </a:pP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Dış Paydaşları: Kandilli Rasathanesi ve DAE, AFAD, Uluslararası Sismoloji Merkezleri (ISC)</a:t>
            </a:r>
          </a:p>
          <a:p>
            <a:pPr marL="171450" indent="-171450">
              <a:buFontTx/>
              <a:buChar char="-"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Tablo 35">
            <a:extLst>
              <a:ext uri="{FF2B5EF4-FFF2-40B4-BE49-F238E27FC236}">
                <a16:creationId xmlns:a16="http://schemas.microsoft.com/office/drawing/2014/main" id="{B8A2C7F5-837A-4B81-B94F-05357F2B8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9976"/>
              </p:ext>
            </p:extLst>
          </p:nvPr>
        </p:nvGraphicFramePr>
        <p:xfrm>
          <a:off x="289764" y="925735"/>
          <a:ext cx="3317084" cy="631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556">
                  <a:extLst>
                    <a:ext uri="{9D8B030D-6E8A-4147-A177-3AD203B41FA5}">
                      <a16:colId xmlns:a16="http://schemas.microsoft.com/office/drawing/2014/main" val="3420125023"/>
                    </a:ext>
                  </a:extLst>
                </a:gridCol>
                <a:gridCol w="1136528">
                  <a:extLst>
                    <a:ext uri="{9D8B030D-6E8A-4147-A177-3AD203B41FA5}">
                      <a16:colId xmlns:a16="http://schemas.microsoft.com/office/drawing/2014/main" val="280293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 u="sng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Prof. Dr. Tolga BEKLER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</a:rPr>
                        <a:t>Müdür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936214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 u="sng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Öğretim Üyesi Yusuf Arif KUTLU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Müdür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Yrd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895195887"/>
                  </a:ext>
                </a:extLst>
              </a:tr>
            </a:tbl>
          </a:graphicData>
        </a:graphic>
      </p:graphicFrame>
      <p:sp>
        <p:nvSpPr>
          <p:cNvPr id="37" name="Metin kutusu 36">
            <a:extLst>
              <a:ext uri="{FF2B5EF4-FFF2-40B4-BE49-F238E27FC236}">
                <a16:creationId xmlns:a16="http://schemas.microsoft.com/office/drawing/2014/main" id="{34A49707-B624-412E-8D12-A7B0E58E0A0B}"/>
              </a:ext>
            </a:extLst>
          </p:cNvPr>
          <p:cNvSpPr txBox="1"/>
          <p:nvPr/>
        </p:nvSpPr>
        <p:spPr>
          <a:xfrm>
            <a:off x="6330026" y="869994"/>
            <a:ext cx="1967205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YENİCE DEPREM İSTASYONU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0ED9FABF-728A-437F-84A2-4F9D8FE21384}"/>
              </a:ext>
            </a:extLst>
          </p:cNvPr>
          <p:cNvSpPr txBox="1"/>
          <p:nvPr/>
        </p:nvSpPr>
        <p:spPr>
          <a:xfrm>
            <a:off x="6310498" y="2013988"/>
            <a:ext cx="1810111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BİGA DEPREM İSTASYONU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CAADA3ED-E024-4A04-B119-8AFDAA010704}"/>
              </a:ext>
            </a:extLst>
          </p:cNvPr>
          <p:cNvSpPr txBox="1"/>
          <p:nvPr/>
        </p:nvSpPr>
        <p:spPr>
          <a:xfrm>
            <a:off x="8492597" y="859108"/>
            <a:ext cx="145905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BAYRAMİÇ DEPREM </a:t>
            </a:r>
          </a:p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İSTASYONU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48A1618C-81EE-48B7-9E02-F8B57DC326C4}"/>
              </a:ext>
            </a:extLst>
          </p:cNvPr>
          <p:cNvSpPr txBox="1"/>
          <p:nvPr/>
        </p:nvSpPr>
        <p:spPr>
          <a:xfrm>
            <a:off x="8492597" y="2781166"/>
            <a:ext cx="1247457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GEYİKL DEPREM </a:t>
            </a:r>
          </a:p>
          <a:p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İSTASYONU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EEF784A9-C711-4D2B-8D73-2A785AC40B67}"/>
              </a:ext>
            </a:extLst>
          </p:cNvPr>
          <p:cNvSpPr txBox="1"/>
          <p:nvPr/>
        </p:nvSpPr>
        <p:spPr>
          <a:xfrm>
            <a:off x="10233514" y="881247"/>
            <a:ext cx="1668722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ÇOMU DAUM </a:t>
            </a:r>
          </a:p>
          <a:p>
            <a:pPr algn="ctr"/>
            <a:r>
              <a:rPr lang="tr-T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DEPREM İSTASYONLARI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8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292</Words>
  <Application>Microsoft Office PowerPoint</Application>
  <PresentationFormat>Geniş ekran</PresentationFormat>
  <Paragraphs>24</Paragraphs>
  <Slides>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Teması</vt:lpstr>
      <vt:lpstr>Deprem Araştırma Uygulama ve Araştırma Merkezi (DAUM)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Deprem Araştırma Uygulama ve Araştırma Merkezi (DAUM)</dc:title>
  <dc:creator>Tolga Bekler</dc:creator>
  <cp:lastModifiedBy>Tolga Bekler</cp:lastModifiedBy>
  <cp:revision>2</cp:revision>
  <dcterms:created xsi:type="dcterms:W3CDTF">2021-10-29T17:08:56Z</dcterms:created>
  <dcterms:modified xsi:type="dcterms:W3CDTF">2021-10-29T18:02:04Z</dcterms:modified>
</cp:coreProperties>
</file>