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73" r:id="rId9"/>
    <p:sldId id="27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84715-480A-4FFD-8ED4-3D7ED4BC33C7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7D2F7E4-E64E-4339-8EBA-78E1C5914EDB}">
      <dgm:prSet/>
      <dgm:spPr/>
      <dgm:t>
        <a:bodyPr/>
        <a:lstStyle/>
        <a:p>
          <a:r>
            <a:rPr lang="tr-TR" dirty="0"/>
            <a:t>Kurumsal Bilgiler </a:t>
          </a:r>
          <a:r>
            <a:rPr lang="tr-TR" i="1" dirty="0"/>
            <a:t>(Tarihçe, Fiziki İmkanlar, Akademik ve İdari Altyapı, Yönetim ve Danışma Kurulu)</a:t>
          </a:r>
          <a:endParaRPr lang="en-US" dirty="0"/>
        </a:p>
      </dgm:t>
    </dgm:pt>
    <dgm:pt modelId="{5EC0E028-09C6-4BA6-8C76-D9339C26B7A4}" type="parTrans" cxnId="{116F4FAC-9599-4146-993A-5BF5B4055160}">
      <dgm:prSet/>
      <dgm:spPr/>
      <dgm:t>
        <a:bodyPr/>
        <a:lstStyle/>
        <a:p>
          <a:endParaRPr lang="en-US"/>
        </a:p>
      </dgm:t>
    </dgm:pt>
    <dgm:pt modelId="{6BA6CBAB-1BD5-4ABB-8488-F6F757B34DC1}" type="sibTrans" cxnId="{116F4FAC-9599-4146-993A-5BF5B4055160}">
      <dgm:prSet/>
      <dgm:spPr/>
      <dgm:t>
        <a:bodyPr/>
        <a:lstStyle/>
        <a:p>
          <a:endParaRPr lang="en-US"/>
        </a:p>
      </dgm:t>
    </dgm:pt>
    <dgm:pt modelId="{762C7A23-BEE1-471F-AB05-D02E2BDE43D2}">
      <dgm:prSet/>
      <dgm:spPr/>
      <dgm:t>
        <a:bodyPr/>
        <a:lstStyle/>
        <a:p>
          <a:r>
            <a:rPr lang="tr-TR"/>
            <a:t>2021 yılı faaliyet raporu</a:t>
          </a:r>
          <a:endParaRPr lang="en-US"/>
        </a:p>
      </dgm:t>
    </dgm:pt>
    <dgm:pt modelId="{5FA34B1E-CD19-470C-BBB0-525DC30037F7}" type="parTrans" cxnId="{4925C899-5417-4358-9F2D-00C116292EFF}">
      <dgm:prSet/>
      <dgm:spPr/>
      <dgm:t>
        <a:bodyPr/>
        <a:lstStyle/>
        <a:p>
          <a:endParaRPr lang="en-US"/>
        </a:p>
      </dgm:t>
    </dgm:pt>
    <dgm:pt modelId="{F55B2101-F6EE-40F5-80AB-4FEB2BBCCEE6}" type="sibTrans" cxnId="{4925C899-5417-4358-9F2D-00C116292EFF}">
      <dgm:prSet/>
      <dgm:spPr/>
      <dgm:t>
        <a:bodyPr/>
        <a:lstStyle/>
        <a:p>
          <a:endParaRPr lang="en-US"/>
        </a:p>
      </dgm:t>
    </dgm:pt>
    <dgm:pt modelId="{99B69816-AB88-489E-8396-6E7200DE070C}">
      <dgm:prSet/>
      <dgm:spPr/>
      <dgm:t>
        <a:bodyPr/>
        <a:lstStyle/>
        <a:p>
          <a:r>
            <a:rPr lang="tr-TR"/>
            <a:t>Devam eden ve hedeflenen faaliyetler</a:t>
          </a:r>
          <a:endParaRPr lang="en-US"/>
        </a:p>
      </dgm:t>
    </dgm:pt>
    <dgm:pt modelId="{8E40B06E-598F-4C52-8684-B0275EED06B2}" type="parTrans" cxnId="{963E54EC-E35E-4A26-B555-68D2582849E9}">
      <dgm:prSet/>
      <dgm:spPr/>
      <dgm:t>
        <a:bodyPr/>
        <a:lstStyle/>
        <a:p>
          <a:endParaRPr lang="en-US"/>
        </a:p>
      </dgm:t>
    </dgm:pt>
    <dgm:pt modelId="{4DF7C19D-EFF2-4A45-BA27-C841118E05AA}" type="sibTrans" cxnId="{963E54EC-E35E-4A26-B555-68D2582849E9}">
      <dgm:prSet/>
      <dgm:spPr/>
      <dgm:t>
        <a:bodyPr/>
        <a:lstStyle/>
        <a:p>
          <a:endParaRPr lang="en-US"/>
        </a:p>
      </dgm:t>
    </dgm:pt>
    <dgm:pt modelId="{E1064707-9750-49BF-A132-9A109208EF97}" type="pres">
      <dgm:prSet presAssocID="{72384715-480A-4FFD-8ED4-3D7ED4BC33C7}" presName="Name0" presStyleCnt="0">
        <dgm:presLayoutVars>
          <dgm:dir/>
          <dgm:animLvl val="lvl"/>
          <dgm:resizeHandles val="exact"/>
        </dgm:presLayoutVars>
      </dgm:prSet>
      <dgm:spPr/>
    </dgm:pt>
    <dgm:pt modelId="{23CCE4F4-1435-4FAE-BA2C-7A521AEDF6C7}" type="pres">
      <dgm:prSet presAssocID="{57D2F7E4-E64E-4339-8EBA-78E1C5914EDB}" presName="linNode" presStyleCnt="0"/>
      <dgm:spPr/>
    </dgm:pt>
    <dgm:pt modelId="{FCA21A94-D386-4134-A0CE-51CE46DF673B}" type="pres">
      <dgm:prSet presAssocID="{57D2F7E4-E64E-4339-8EBA-78E1C5914ED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1461262-3947-4237-9982-7DB428DF2467}" type="pres">
      <dgm:prSet presAssocID="{6BA6CBAB-1BD5-4ABB-8488-F6F757B34DC1}" presName="sp" presStyleCnt="0"/>
      <dgm:spPr/>
    </dgm:pt>
    <dgm:pt modelId="{661C9A20-52CC-4CC7-B1AB-B77F1EEE1A96}" type="pres">
      <dgm:prSet presAssocID="{762C7A23-BEE1-471F-AB05-D02E2BDE43D2}" presName="linNode" presStyleCnt="0"/>
      <dgm:spPr/>
    </dgm:pt>
    <dgm:pt modelId="{68C9489B-0816-48C9-B3B4-B81AA5AFDF2A}" type="pres">
      <dgm:prSet presAssocID="{762C7A23-BEE1-471F-AB05-D02E2BDE43D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04C7EB4-BBA0-40AE-BE74-A008B96B4C5C}" type="pres">
      <dgm:prSet presAssocID="{F55B2101-F6EE-40F5-80AB-4FEB2BBCCEE6}" presName="sp" presStyleCnt="0"/>
      <dgm:spPr/>
    </dgm:pt>
    <dgm:pt modelId="{4A71A968-56B1-4CAC-905F-1CA219DCC664}" type="pres">
      <dgm:prSet presAssocID="{99B69816-AB88-489E-8396-6E7200DE070C}" presName="linNode" presStyleCnt="0"/>
      <dgm:spPr/>
    </dgm:pt>
    <dgm:pt modelId="{F9F1E962-E72B-4209-93D7-FC9554CB7E32}" type="pres">
      <dgm:prSet presAssocID="{99B69816-AB88-489E-8396-6E7200DE070C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F923D592-ADE7-4B4F-A306-A9B013EB22C7}" type="presOf" srcId="{57D2F7E4-E64E-4339-8EBA-78E1C5914EDB}" destId="{FCA21A94-D386-4134-A0CE-51CE46DF673B}" srcOrd="0" destOrd="0" presId="urn:microsoft.com/office/officeart/2005/8/layout/vList5"/>
    <dgm:cxn modelId="{4925C899-5417-4358-9F2D-00C116292EFF}" srcId="{72384715-480A-4FFD-8ED4-3D7ED4BC33C7}" destId="{762C7A23-BEE1-471F-AB05-D02E2BDE43D2}" srcOrd="1" destOrd="0" parTransId="{5FA34B1E-CD19-470C-BBB0-525DC30037F7}" sibTransId="{F55B2101-F6EE-40F5-80AB-4FEB2BBCCEE6}"/>
    <dgm:cxn modelId="{116F4FAC-9599-4146-993A-5BF5B4055160}" srcId="{72384715-480A-4FFD-8ED4-3D7ED4BC33C7}" destId="{57D2F7E4-E64E-4339-8EBA-78E1C5914EDB}" srcOrd="0" destOrd="0" parTransId="{5EC0E028-09C6-4BA6-8C76-D9339C26B7A4}" sibTransId="{6BA6CBAB-1BD5-4ABB-8488-F6F757B34DC1}"/>
    <dgm:cxn modelId="{4652F3D4-C942-469F-901A-75DFEDFB02A5}" type="presOf" srcId="{762C7A23-BEE1-471F-AB05-D02E2BDE43D2}" destId="{68C9489B-0816-48C9-B3B4-B81AA5AFDF2A}" srcOrd="0" destOrd="0" presId="urn:microsoft.com/office/officeart/2005/8/layout/vList5"/>
    <dgm:cxn modelId="{61688BE1-C2FE-4FB4-AEE0-7BEC55E3EE8F}" type="presOf" srcId="{72384715-480A-4FFD-8ED4-3D7ED4BC33C7}" destId="{E1064707-9750-49BF-A132-9A109208EF97}" srcOrd="0" destOrd="0" presId="urn:microsoft.com/office/officeart/2005/8/layout/vList5"/>
    <dgm:cxn modelId="{C30121E4-BD3D-4C5E-819F-073FE91A2F45}" type="presOf" srcId="{99B69816-AB88-489E-8396-6E7200DE070C}" destId="{F9F1E962-E72B-4209-93D7-FC9554CB7E32}" srcOrd="0" destOrd="0" presId="urn:microsoft.com/office/officeart/2005/8/layout/vList5"/>
    <dgm:cxn modelId="{963E54EC-E35E-4A26-B555-68D2582849E9}" srcId="{72384715-480A-4FFD-8ED4-3D7ED4BC33C7}" destId="{99B69816-AB88-489E-8396-6E7200DE070C}" srcOrd="2" destOrd="0" parTransId="{8E40B06E-598F-4C52-8684-B0275EED06B2}" sibTransId="{4DF7C19D-EFF2-4A45-BA27-C841118E05AA}"/>
    <dgm:cxn modelId="{1E60B9C7-F0FD-4379-A850-B4AF29AD7DBB}" type="presParOf" srcId="{E1064707-9750-49BF-A132-9A109208EF97}" destId="{23CCE4F4-1435-4FAE-BA2C-7A521AEDF6C7}" srcOrd="0" destOrd="0" presId="urn:microsoft.com/office/officeart/2005/8/layout/vList5"/>
    <dgm:cxn modelId="{723FC197-7E96-4333-BA36-A550A862993D}" type="presParOf" srcId="{23CCE4F4-1435-4FAE-BA2C-7A521AEDF6C7}" destId="{FCA21A94-D386-4134-A0CE-51CE46DF673B}" srcOrd="0" destOrd="0" presId="urn:microsoft.com/office/officeart/2005/8/layout/vList5"/>
    <dgm:cxn modelId="{892C535C-DB6D-44C8-BDE3-AF1E5B131D9B}" type="presParOf" srcId="{E1064707-9750-49BF-A132-9A109208EF97}" destId="{41461262-3947-4237-9982-7DB428DF2467}" srcOrd="1" destOrd="0" presId="urn:microsoft.com/office/officeart/2005/8/layout/vList5"/>
    <dgm:cxn modelId="{AD129220-95DE-447E-A9F6-ACB2D31EC00F}" type="presParOf" srcId="{E1064707-9750-49BF-A132-9A109208EF97}" destId="{661C9A20-52CC-4CC7-B1AB-B77F1EEE1A96}" srcOrd="2" destOrd="0" presId="urn:microsoft.com/office/officeart/2005/8/layout/vList5"/>
    <dgm:cxn modelId="{3A1747AB-BC25-49BC-8CCB-5C3333058190}" type="presParOf" srcId="{661C9A20-52CC-4CC7-B1AB-B77F1EEE1A96}" destId="{68C9489B-0816-48C9-B3B4-B81AA5AFDF2A}" srcOrd="0" destOrd="0" presId="urn:microsoft.com/office/officeart/2005/8/layout/vList5"/>
    <dgm:cxn modelId="{8B449C93-4BD0-4D0F-B1AF-1204431080AC}" type="presParOf" srcId="{E1064707-9750-49BF-A132-9A109208EF97}" destId="{404C7EB4-BBA0-40AE-BE74-A008B96B4C5C}" srcOrd="3" destOrd="0" presId="urn:microsoft.com/office/officeart/2005/8/layout/vList5"/>
    <dgm:cxn modelId="{C296FFCE-C2AD-47E9-A94F-3A1EBECDDF59}" type="presParOf" srcId="{E1064707-9750-49BF-A132-9A109208EF97}" destId="{4A71A968-56B1-4CAC-905F-1CA219DCC664}" srcOrd="4" destOrd="0" presId="urn:microsoft.com/office/officeart/2005/8/layout/vList5"/>
    <dgm:cxn modelId="{CE450EE1-FCB8-4399-945E-15A6DAB05CC9}" type="presParOf" srcId="{4A71A968-56B1-4CAC-905F-1CA219DCC664}" destId="{F9F1E962-E72B-4209-93D7-FC9554CB7E3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81F6D9-4AF8-4FFA-A7AD-64C521DAC62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22CCEA5-67CD-4601-97E1-EC20875C077E}">
      <dgm:prSet/>
      <dgm:spPr/>
      <dgm:t>
        <a:bodyPr/>
        <a:lstStyle/>
        <a:p>
          <a:r>
            <a:rPr lang="tr-TR">
              <a:solidFill>
                <a:schemeClr val="tx1"/>
              </a:solidFill>
            </a:rPr>
            <a:t>Araştırma merkezimizde 4 öğretim üyesi, 2 öğretim görevlisi, 1 araştırma görevlisi olmak üzere toplam 7 akademik personel; sekreterya ve arşivden sorumlu 1 idari personel görev yapısı düşünülmektedir. Merkezimizin akademik kadrosunda 1 doçent, 1 doktor öğretim üyesi ve 1 öğretim görevlisi,1 Öğr. Gör. Dr.  ve 1 araştırma görevlisi olmak üzere toplam 7 akademisyenin görev yapması planlanmaktadır. </a:t>
          </a:r>
          <a:endParaRPr lang="en-US">
            <a:solidFill>
              <a:schemeClr val="tx1"/>
            </a:solidFill>
          </a:endParaRPr>
        </a:p>
      </dgm:t>
    </dgm:pt>
    <dgm:pt modelId="{E82B1F03-9F7A-4BB5-8914-E8983847EF43}" type="parTrans" cxnId="{E1CE01BF-6A32-4A7E-A94B-FD25E4BE46EB}">
      <dgm:prSet/>
      <dgm:spPr/>
      <dgm:t>
        <a:bodyPr/>
        <a:lstStyle/>
        <a:p>
          <a:endParaRPr lang="en-US"/>
        </a:p>
      </dgm:t>
    </dgm:pt>
    <dgm:pt modelId="{2DA27999-BAFC-48EB-B67B-2D366BE43C7E}" type="sibTrans" cxnId="{E1CE01BF-6A32-4A7E-A94B-FD25E4BE46EB}">
      <dgm:prSet/>
      <dgm:spPr/>
      <dgm:t>
        <a:bodyPr/>
        <a:lstStyle/>
        <a:p>
          <a:endParaRPr lang="en-US"/>
        </a:p>
      </dgm:t>
    </dgm:pt>
    <dgm:pt modelId="{0B629741-985B-41FD-9347-280B4E37CCF6}">
      <dgm:prSet/>
      <dgm:spPr/>
      <dgm:t>
        <a:bodyPr/>
        <a:lstStyle/>
        <a:p>
          <a:r>
            <a:rPr lang="tr-TR">
              <a:solidFill>
                <a:schemeClr val="tx1"/>
              </a:solidFill>
            </a:rPr>
            <a:t>Araştırma merkezimizin akademik personeli multidisipliner çalışma alanları ile ( güreş, atıcılık, binicilik)  merkezimizin araştırma ve eğitim faaliyetlerine katkı sağlayacağı düşünülmektedir.</a:t>
          </a:r>
          <a:endParaRPr lang="en-US">
            <a:solidFill>
              <a:schemeClr val="tx1"/>
            </a:solidFill>
          </a:endParaRPr>
        </a:p>
      </dgm:t>
    </dgm:pt>
    <dgm:pt modelId="{4F073DC7-245A-4769-A549-5CA8291154EA}" type="parTrans" cxnId="{EC1BE508-B4F4-477F-83E8-238296129098}">
      <dgm:prSet/>
      <dgm:spPr/>
      <dgm:t>
        <a:bodyPr/>
        <a:lstStyle/>
        <a:p>
          <a:endParaRPr lang="en-US"/>
        </a:p>
      </dgm:t>
    </dgm:pt>
    <dgm:pt modelId="{DD78834B-4DCD-45C8-84F3-A3B82D876AC9}" type="sibTrans" cxnId="{EC1BE508-B4F4-477F-83E8-238296129098}">
      <dgm:prSet/>
      <dgm:spPr/>
      <dgm:t>
        <a:bodyPr/>
        <a:lstStyle/>
        <a:p>
          <a:endParaRPr lang="en-US"/>
        </a:p>
      </dgm:t>
    </dgm:pt>
    <dgm:pt modelId="{6A3F6D79-0467-4931-8CF4-40E215AFFF17}" type="pres">
      <dgm:prSet presAssocID="{2381F6D9-4AF8-4FFA-A7AD-64C521DAC622}" presName="root" presStyleCnt="0">
        <dgm:presLayoutVars>
          <dgm:dir/>
          <dgm:resizeHandles val="exact"/>
        </dgm:presLayoutVars>
      </dgm:prSet>
      <dgm:spPr/>
    </dgm:pt>
    <dgm:pt modelId="{3424D0FE-24F0-4A0B-89A2-CE51F5426717}" type="pres">
      <dgm:prSet presAssocID="{722CCEA5-67CD-4601-97E1-EC20875C077E}" presName="compNode" presStyleCnt="0"/>
      <dgm:spPr/>
    </dgm:pt>
    <dgm:pt modelId="{A0B42115-59A4-48EF-A9C1-DF22EC6414BD}" type="pres">
      <dgm:prSet presAssocID="{722CCEA5-67CD-4601-97E1-EC20875C077E}" presName="bgRect" presStyleLbl="bgShp" presStyleIdx="0" presStyleCnt="2"/>
      <dgm:spPr/>
    </dgm:pt>
    <dgm:pt modelId="{495C44C4-B55B-44F2-BE9F-859853977793}" type="pres">
      <dgm:prSet presAssocID="{722CCEA5-67CD-4601-97E1-EC20875C077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Öğretmen"/>
        </a:ext>
      </dgm:extLst>
    </dgm:pt>
    <dgm:pt modelId="{F2192B35-4CF4-49F2-99A1-16435DD46E8F}" type="pres">
      <dgm:prSet presAssocID="{722CCEA5-67CD-4601-97E1-EC20875C077E}" presName="spaceRect" presStyleCnt="0"/>
      <dgm:spPr/>
    </dgm:pt>
    <dgm:pt modelId="{7186E669-8B1A-446E-A356-556F3CED4EBB}" type="pres">
      <dgm:prSet presAssocID="{722CCEA5-67CD-4601-97E1-EC20875C077E}" presName="parTx" presStyleLbl="revTx" presStyleIdx="0" presStyleCnt="2">
        <dgm:presLayoutVars>
          <dgm:chMax val="0"/>
          <dgm:chPref val="0"/>
        </dgm:presLayoutVars>
      </dgm:prSet>
      <dgm:spPr/>
    </dgm:pt>
    <dgm:pt modelId="{582F58B8-5169-4A51-A3F7-E686DBB6AF30}" type="pres">
      <dgm:prSet presAssocID="{2DA27999-BAFC-48EB-B67B-2D366BE43C7E}" presName="sibTrans" presStyleCnt="0"/>
      <dgm:spPr/>
    </dgm:pt>
    <dgm:pt modelId="{72B29E8D-D6E3-402D-8E3B-6173D4DBD47E}" type="pres">
      <dgm:prSet presAssocID="{0B629741-985B-41FD-9347-280B4E37CCF6}" presName="compNode" presStyleCnt="0"/>
      <dgm:spPr/>
    </dgm:pt>
    <dgm:pt modelId="{C6EFA1D3-DE90-4A68-804B-314DAE08E923}" type="pres">
      <dgm:prSet presAssocID="{0B629741-985B-41FD-9347-280B4E37CCF6}" presName="bgRect" presStyleLbl="bgShp" presStyleIdx="1" presStyleCnt="2"/>
      <dgm:spPr/>
    </dgm:pt>
    <dgm:pt modelId="{1FE5D605-6500-4B4C-BFF7-75D5CAB27251}" type="pres">
      <dgm:prSet presAssocID="{0B629741-985B-41FD-9347-280B4E37CCF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eball Hat"/>
        </a:ext>
      </dgm:extLst>
    </dgm:pt>
    <dgm:pt modelId="{728D83FF-11E3-4DD2-B8F5-AC72D6119EC2}" type="pres">
      <dgm:prSet presAssocID="{0B629741-985B-41FD-9347-280B4E37CCF6}" presName="spaceRect" presStyleCnt="0"/>
      <dgm:spPr/>
    </dgm:pt>
    <dgm:pt modelId="{2B76F933-1AE8-43C1-A2E6-2265905152E3}" type="pres">
      <dgm:prSet presAssocID="{0B629741-985B-41FD-9347-280B4E37CCF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C1BE508-B4F4-477F-83E8-238296129098}" srcId="{2381F6D9-4AF8-4FFA-A7AD-64C521DAC622}" destId="{0B629741-985B-41FD-9347-280B4E37CCF6}" srcOrd="1" destOrd="0" parTransId="{4F073DC7-245A-4769-A549-5CA8291154EA}" sibTransId="{DD78834B-4DCD-45C8-84F3-A3B82D876AC9}"/>
    <dgm:cxn modelId="{07274C2E-E25B-4C6E-9000-EDFC8DC5C2F9}" type="presOf" srcId="{2381F6D9-4AF8-4FFA-A7AD-64C521DAC622}" destId="{6A3F6D79-0467-4931-8CF4-40E215AFFF17}" srcOrd="0" destOrd="0" presId="urn:microsoft.com/office/officeart/2018/2/layout/IconVerticalSolidList"/>
    <dgm:cxn modelId="{E1CE01BF-6A32-4A7E-A94B-FD25E4BE46EB}" srcId="{2381F6D9-4AF8-4FFA-A7AD-64C521DAC622}" destId="{722CCEA5-67CD-4601-97E1-EC20875C077E}" srcOrd="0" destOrd="0" parTransId="{E82B1F03-9F7A-4BB5-8914-E8983847EF43}" sibTransId="{2DA27999-BAFC-48EB-B67B-2D366BE43C7E}"/>
    <dgm:cxn modelId="{CF072ED1-7243-4323-B06F-776DFF264D07}" type="presOf" srcId="{0B629741-985B-41FD-9347-280B4E37CCF6}" destId="{2B76F933-1AE8-43C1-A2E6-2265905152E3}" srcOrd="0" destOrd="0" presId="urn:microsoft.com/office/officeart/2018/2/layout/IconVerticalSolidList"/>
    <dgm:cxn modelId="{694CFEE2-835F-4FA8-9990-F1EA615B0377}" type="presOf" srcId="{722CCEA5-67CD-4601-97E1-EC20875C077E}" destId="{7186E669-8B1A-446E-A356-556F3CED4EBB}" srcOrd="0" destOrd="0" presId="urn:microsoft.com/office/officeart/2018/2/layout/IconVerticalSolidList"/>
    <dgm:cxn modelId="{2A7A656E-DC85-4C78-A1A7-779040C8E119}" type="presParOf" srcId="{6A3F6D79-0467-4931-8CF4-40E215AFFF17}" destId="{3424D0FE-24F0-4A0B-89A2-CE51F5426717}" srcOrd="0" destOrd="0" presId="urn:microsoft.com/office/officeart/2018/2/layout/IconVerticalSolidList"/>
    <dgm:cxn modelId="{1D02685D-5745-410A-92E9-DC3BD3A6E1F7}" type="presParOf" srcId="{3424D0FE-24F0-4A0B-89A2-CE51F5426717}" destId="{A0B42115-59A4-48EF-A9C1-DF22EC6414BD}" srcOrd="0" destOrd="0" presId="urn:microsoft.com/office/officeart/2018/2/layout/IconVerticalSolidList"/>
    <dgm:cxn modelId="{8364DC13-109A-405C-A1E7-6AE0C74DF2A4}" type="presParOf" srcId="{3424D0FE-24F0-4A0B-89A2-CE51F5426717}" destId="{495C44C4-B55B-44F2-BE9F-859853977793}" srcOrd="1" destOrd="0" presId="urn:microsoft.com/office/officeart/2018/2/layout/IconVerticalSolidList"/>
    <dgm:cxn modelId="{7FAF79F6-8334-40CC-9C34-0C87FC35784E}" type="presParOf" srcId="{3424D0FE-24F0-4A0B-89A2-CE51F5426717}" destId="{F2192B35-4CF4-49F2-99A1-16435DD46E8F}" srcOrd="2" destOrd="0" presId="urn:microsoft.com/office/officeart/2018/2/layout/IconVerticalSolidList"/>
    <dgm:cxn modelId="{86D327D6-8749-40F1-9513-F0933E33C643}" type="presParOf" srcId="{3424D0FE-24F0-4A0B-89A2-CE51F5426717}" destId="{7186E669-8B1A-446E-A356-556F3CED4EBB}" srcOrd="3" destOrd="0" presId="urn:microsoft.com/office/officeart/2018/2/layout/IconVerticalSolidList"/>
    <dgm:cxn modelId="{88166A84-860D-450C-A341-EC7CCDD054BC}" type="presParOf" srcId="{6A3F6D79-0467-4931-8CF4-40E215AFFF17}" destId="{582F58B8-5169-4A51-A3F7-E686DBB6AF30}" srcOrd="1" destOrd="0" presId="urn:microsoft.com/office/officeart/2018/2/layout/IconVerticalSolidList"/>
    <dgm:cxn modelId="{F1CF7519-0624-4525-B4AE-E34507CAADD0}" type="presParOf" srcId="{6A3F6D79-0467-4931-8CF4-40E215AFFF17}" destId="{72B29E8D-D6E3-402D-8E3B-6173D4DBD47E}" srcOrd="2" destOrd="0" presId="urn:microsoft.com/office/officeart/2018/2/layout/IconVerticalSolidList"/>
    <dgm:cxn modelId="{9887015A-0B7F-4D5A-87A1-45133069A1AB}" type="presParOf" srcId="{72B29E8D-D6E3-402D-8E3B-6173D4DBD47E}" destId="{C6EFA1D3-DE90-4A68-804B-314DAE08E923}" srcOrd="0" destOrd="0" presId="urn:microsoft.com/office/officeart/2018/2/layout/IconVerticalSolidList"/>
    <dgm:cxn modelId="{8CA03A46-F10B-43B0-B2A1-D8CFDF7C5DB0}" type="presParOf" srcId="{72B29E8D-D6E3-402D-8E3B-6173D4DBD47E}" destId="{1FE5D605-6500-4B4C-BFF7-75D5CAB27251}" srcOrd="1" destOrd="0" presId="urn:microsoft.com/office/officeart/2018/2/layout/IconVerticalSolidList"/>
    <dgm:cxn modelId="{5745A37A-A9ED-4618-82B4-75E51F16F26C}" type="presParOf" srcId="{72B29E8D-D6E3-402D-8E3B-6173D4DBD47E}" destId="{728D83FF-11E3-4DD2-B8F5-AC72D6119EC2}" srcOrd="2" destOrd="0" presId="urn:microsoft.com/office/officeart/2018/2/layout/IconVerticalSolidList"/>
    <dgm:cxn modelId="{28217FB5-D12B-4F53-88CF-493132BA12B5}" type="presParOf" srcId="{72B29E8D-D6E3-402D-8E3B-6173D4DBD47E}" destId="{2B76F933-1AE8-43C1-A2E6-2265905152E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ABD03E-7026-43FD-83E8-853DF450DEFD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3782AA-6646-4E7A-B7F1-E6A06E6D790B}">
      <dgm:prSet/>
      <dgm:spPr/>
      <dgm:t>
        <a:bodyPr/>
        <a:lstStyle/>
        <a:p>
          <a:r>
            <a:rPr lang="tr-TR" dirty="0">
              <a:solidFill>
                <a:schemeClr val="tx1"/>
              </a:solidFill>
            </a:rPr>
            <a:t>Doç. Dr. Özdemir ATAR </a:t>
          </a:r>
        </a:p>
        <a:p>
          <a:r>
            <a:rPr lang="tr-TR" dirty="0">
              <a:solidFill>
                <a:schemeClr val="tx1"/>
              </a:solidFill>
            </a:rPr>
            <a:t>(Merkez Müdürü)</a:t>
          </a:r>
          <a:endParaRPr lang="en-US" dirty="0">
            <a:solidFill>
              <a:schemeClr val="tx1"/>
            </a:solidFill>
          </a:endParaRPr>
        </a:p>
      </dgm:t>
    </dgm:pt>
    <dgm:pt modelId="{ADB584EE-419A-42B8-9959-2A45E3284939}" type="parTrans" cxnId="{EF4EB6B0-6EF4-47A2-A9A0-488B7EB58C3A}">
      <dgm:prSet/>
      <dgm:spPr/>
      <dgm:t>
        <a:bodyPr/>
        <a:lstStyle/>
        <a:p>
          <a:endParaRPr lang="en-US"/>
        </a:p>
      </dgm:t>
    </dgm:pt>
    <dgm:pt modelId="{CDDEE64B-8D18-4328-BE72-37D126CE2D09}" type="sibTrans" cxnId="{EF4EB6B0-6EF4-47A2-A9A0-488B7EB58C3A}">
      <dgm:prSet/>
      <dgm:spPr/>
      <dgm:t>
        <a:bodyPr/>
        <a:lstStyle/>
        <a:p>
          <a:endParaRPr lang="en-US"/>
        </a:p>
      </dgm:t>
    </dgm:pt>
    <dgm:pt modelId="{5321318E-B4DA-4D43-BEDC-2D122864B92A}">
      <dgm:prSet/>
      <dgm:spPr/>
      <dgm:t>
        <a:bodyPr/>
        <a:lstStyle/>
        <a:p>
          <a:r>
            <a:rPr lang="tr-TR" dirty="0">
              <a:solidFill>
                <a:schemeClr val="tx1"/>
              </a:solidFill>
            </a:rPr>
            <a:t>Dr. </a:t>
          </a:r>
          <a:r>
            <a:rPr lang="tr-TR" dirty="0" err="1">
              <a:solidFill>
                <a:schemeClr val="tx1"/>
              </a:solidFill>
            </a:rPr>
            <a:t>Öğr</a:t>
          </a:r>
          <a:r>
            <a:rPr lang="tr-TR" dirty="0">
              <a:solidFill>
                <a:schemeClr val="tx1"/>
              </a:solidFill>
            </a:rPr>
            <a:t>. Üyesi. Mustafa Deniz DİNDAR </a:t>
          </a:r>
        </a:p>
        <a:p>
          <a:r>
            <a:rPr lang="tr-TR" dirty="0">
              <a:solidFill>
                <a:schemeClr val="tx1"/>
              </a:solidFill>
            </a:rPr>
            <a:t>(Müdür Yardımcısı)</a:t>
          </a:r>
          <a:endParaRPr lang="en-US" dirty="0">
            <a:solidFill>
              <a:schemeClr val="tx1"/>
            </a:solidFill>
          </a:endParaRPr>
        </a:p>
      </dgm:t>
    </dgm:pt>
    <dgm:pt modelId="{81609539-B51A-4921-8F03-3E66F26159B8}" type="parTrans" cxnId="{1E072CA3-5F8A-4FDE-AEBF-3A75CA5ECB75}">
      <dgm:prSet/>
      <dgm:spPr/>
      <dgm:t>
        <a:bodyPr/>
        <a:lstStyle/>
        <a:p>
          <a:endParaRPr lang="en-US"/>
        </a:p>
      </dgm:t>
    </dgm:pt>
    <dgm:pt modelId="{90F0DA79-6143-4AD9-A4F6-CC3C4A5A61F1}" type="sibTrans" cxnId="{1E072CA3-5F8A-4FDE-AEBF-3A75CA5ECB75}">
      <dgm:prSet/>
      <dgm:spPr/>
      <dgm:t>
        <a:bodyPr/>
        <a:lstStyle/>
        <a:p>
          <a:endParaRPr lang="en-US"/>
        </a:p>
      </dgm:t>
    </dgm:pt>
    <dgm:pt modelId="{3AF6F59B-B5BD-4AA9-A554-73E30225F147}">
      <dgm:prSet/>
      <dgm:spPr/>
      <dgm:t>
        <a:bodyPr/>
        <a:lstStyle/>
        <a:p>
          <a:r>
            <a:rPr lang="tr-TR" dirty="0" err="1">
              <a:solidFill>
                <a:schemeClr val="tx1"/>
              </a:solidFill>
            </a:rPr>
            <a:t>Öğr</a:t>
          </a:r>
          <a:r>
            <a:rPr lang="tr-TR" dirty="0">
              <a:solidFill>
                <a:schemeClr val="tx1"/>
              </a:solidFill>
            </a:rPr>
            <a:t>. Gör. Harun SUYÜNÇ </a:t>
          </a:r>
        </a:p>
        <a:p>
          <a:r>
            <a:rPr lang="tr-TR" dirty="0">
              <a:solidFill>
                <a:schemeClr val="tx1"/>
              </a:solidFill>
            </a:rPr>
            <a:t>(Müdür Yardımcısı)</a:t>
          </a:r>
          <a:endParaRPr lang="en-US" dirty="0">
            <a:solidFill>
              <a:schemeClr val="tx1"/>
            </a:solidFill>
          </a:endParaRPr>
        </a:p>
      </dgm:t>
    </dgm:pt>
    <dgm:pt modelId="{61D2FF0C-A4A9-46B3-BEF3-A91216C691F4}" type="parTrans" cxnId="{7554E41A-EF0B-4481-851E-A8730E58B194}">
      <dgm:prSet/>
      <dgm:spPr/>
      <dgm:t>
        <a:bodyPr/>
        <a:lstStyle/>
        <a:p>
          <a:endParaRPr lang="en-US"/>
        </a:p>
      </dgm:t>
    </dgm:pt>
    <dgm:pt modelId="{6E63CC95-E66A-4919-8431-53FA96DF78F8}" type="sibTrans" cxnId="{7554E41A-EF0B-4481-851E-A8730E58B194}">
      <dgm:prSet/>
      <dgm:spPr/>
      <dgm:t>
        <a:bodyPr/>
        <a:lstStyle/>
        <a:p>
          <a:endParaRPr lang="en-US"/>
        </a:p>
      </dgm:t>
    </dgm:pt>
    <dgm:pt modelId="{CDE45E94-D1E0-493F-895A-C981E00C4BA5}">
      <dgm:prSet/>
      <dgm:spPr/>
      <dgm:t>
        <a:bodyPr/>
        <a:lstStyle/>
        <a:p>
          <a:r>
            <a:rPr lang="tr-TR">
              <a:solidFill>
                <a:schemeClr val="tx1"/>
              </a:solidFill>
            </a:rPr>
            <a:t>Danışma kurulu ise yönetim kurulunun atanmasından sonra belirlenecektir.</a:t>
          </a:r>
          <a:endParaRPr lang="en-US">
            <a:solidFill>
              <a:schemeClr val="tx1"/>
            </a:solidFill>
          </a:endParaRPr>
        </a:p>
      </dgm:t>
    </dgm:pt>
    <dgm:pt modelId="{3EE8B727-461D-439E-8ECF-03AFC553A040}" type="parTrans" cxnId="{50D34EFC-3BEA-4719-A60E-388451AA5907}">
      <dgm:prSet/>
      <dgm:spPr/>
      <dgm:t>
        <a:bodyPr/>
        <a:lstStyle/>
        <a:p>
          <a:endParaRPr lang="en-US"/>
        </a:p>
      </dgm:t>
    </dgm:pt>
    <dgm:pt modelId="{A7C0A5BD-ADF1-48CD-8504-9F8C5B9B6403}" type="sibTrans" cxnId="{50D34EFC-3BEA-4719-A60E-388451AA5907}">
      <dgm:prSet/>
      <dgm:spPr/>
      <dgm:t>
        <a:bodyPr/>
        <a:lstStyle/>
        <a:p>
          <a:endParaRPr lang="en-US"/>
        </a:p>
      </dgm:t>
    </dgm:pt>
    <dgm:pt modelId="{DAA5B5DD-31DF-4A8B-98DA-7FEA2152BE52}" type="pres">
      <dgm:prSet presAssocID="{B8ABD03E-7026-43FD-83E8-853DF450DEFD}" presName="Name0" presStyleCnt="0">
        <dgm:presLayoutVars>
          <dgm:dir/>
          <dgm:animLvl val="lvl"/>
          <dgm:resizeHandles val="exact"/>
        </dgm:presLayoutVars>
      </dgm:prSet>
      <dgm:spPr/>
    </dgm:pt>
    <dgm:pt modelId="{7AF0F5C7-1A2E-454E-B26A-ECB17A76B418}" type="pres">
      <dgm:prSet presAssocID="{E23782AA-6646-4E7A-B7F1-E6A06E6D790B}" presName="linNode" presStyleCnt="0"/>
      <dgm:spPr/>
    </dgm:pt>
    <dgm:pt modelId="{626A048E-1607-40C4-8EC0-9B2D906DC29C}" type="pres">
      <dgm:prSet presAssocID="{E23782AA-6646-4E7A-B7F1-E6A06E6D790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0DC33B9-9182-4A10-91A0-B571F4AEFD38}" type="pres">
      <dgm:prSet presAssocID="{CDDEE64B-8D18-4328-BE72-37D126CE2D09}" presName="sp" presStyleCnt="0"/>
      <dgm:spPr/>
    </dgm:pt>
    <dgm:pt modelId="{7ADE9B5A-5DD1-4AE2-A78D-AEE7D6FC159D}" type="pres">
      <dgm:prSet presAssocID="{5321318E-B4DA-4D43-BEDC-2D122864B92A}" presName="linNode" presStyleCnt="0"/>
      <dgm:spPr/>
    </dgm:pt>
    <dgm:pt modelId="{5541E4FA-DA4D-42A3-89B1-03261C5E50E6}" type="pres">
      <dgm:prSet presAssocID="{5321318E-B4DA-4D43-BEDC-2D122864B92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B4E64FA2-22C5-4A82-AAEB-ABD1D896C784}" type="pres">
      <dgm:prSet presAssocID="{90F0DA79-6143-4AD9-A4F6-CC3C4A5A61F1}" presName="sp" presStyleCnt="0"/>
      <dgm:spPr/>
    </dgm:pt>
    <dgm:pt modelId="{7EE3F6E7-AB59-4F63-97C4-328253B6707C}" type="pres">
      <dgm:prSet presAssocID="{3AF6F59B-B5BD-4AA9-A554-73E30225F147}" presName="linNode" presStyleCnt="0"/>
      <dgm:spPr/>
    </dgm:pt>
    <dgm:pt modelId="{5BD93357-5446-4D2C-AF91-74CF1FD7A748}" type="pres">
      <dgm:prSet presAssocID="{3AF6F59B-B5BD-4AA9-A554-73E30225F147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B9697552-9334-4419-B975-C1FABBD754DA}" type="pres">
      <dgm:prSet presAssocID="{6E63CC95-E66A-4919-8431-53FA96DF78F8}" presName="sp" presStyleCnt="0"/>
      <dgm:spPr/>
    </dgm:pt>
    <dgm:pt modelId="{BF654C27-D703-4FEE-8553-7246BCA8ADAC}" type="pres">
      <dgm:prSet presAssocID="{CDE45E94-D1E0-493F-895A-C981E00C4BA5}" presName="linNode" presStyleCnt="0"/>
      <dgm:spPr/>
    </dgm:pt>
    <dgm:pt modelId="{681C77BA-D22F-4668-8608-7ACFE3CC8762}" type="pres">
      <dgm:prSet presAssocID="{CDE45E94-D1E0-493F-895A-C981E00C4BA5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7554E41A-EF0B-4481-851E-A8730E58B194}" srcId="{B8ABD03E-7026-43FD-83E8-853DF450DEFD}" destId="{3AF6F59B-B5BD-4AA9-A554-73E30225F147}" srcOrd="2" destOrd="0" parTransId="{61D2FF0C-A4A9-46B3-BEF3-A91216C691F4}" sibTransId="{6E63CC95-E66A-4919-8431-53FA96DF78F8}"/>
    <dgm:cxn modelId="{E6932F7A-70E6-4058-8813-A0029035EAA5}" type="presOf" srcId="{5321318E-B4DA-4D43-BEDC-2D122864B92A}" destId="{5541E4FA-DA4D-42A3-89B1-03261C5E50E6}" srcOrd="0" destOrd="0" presId="urn:microsoft.com/office/officeart/2005/8/layout/vList5"/>
    <dgm:cxn modelId="{12691881-6E31-489F-8497-58581A78287E}" type="presOf" srcId="{B8ABD03E-7026-43FD-83E8-853DF450DEFD}" destId="{DAA5B5DD-31DF-4A8B-98DA-7FEA2152BE52}" srcOrd="0" destOrd="0" presId="urn:microsoft.com/office/officeart/2005/8/layout/vList5"/>
    <dgm:cxn modelId="{7FF35789-2204-4D44-8D62-CCB37534BD32}" type="presOf" srcId="{CDE45E94-D1E0-493F-895A-C981E00C4BA5}" destId="{681C77BA-D22F-4668-8608-7ACFE3CC8762}" srcOrd="0" destOrd="0" presId="urn:microsoft.com/office/officeart/2005/8/layout/vList5"/>
    <dgm:cxn modelId="{1E072CA3-5F8A-4FDE-AEBF-3A75CA5ECB75}" srcId="{B8ABD03E-7026-43FD-83E8-853DF450DEFD}" destId="{5321318E-B4DA-4D43-BEDC-2D122864B92A}" srcOrd="1" destOrd="0" parTransId="{81609539-B51A-4921-8F03-3E66F26159B8}" sibTransId="{90F0DA79-6143-4AD9-A4F6-CC3C4A5A61F1}"/>
    <dgm:cxn modelId="{403D0CAD-B5BD-43C0-A19B-21DFB69417F7}" type="presOf" srcId="{3AF6F59B-B5BD-4AA9-A554-73E30225F147}" destId="{5BD93357-5446-4D2C-AF91-74CF1FD7A748}" srcOrd="0" destOrd="0" presId="urn:microsoft.com/office/officeart/2005/8/layout/vList5"/>
    <dgm:cxn modelId="{EF4EB6B0-6EF4-47A2-A9A0-488B7EB58C3A}" srcId="{B8ABD03E-7026-43FD-83E8-853DF450DEFD}" destId="{E23782AA-6646-4E7A-B7F1-E6A06E6D790B}" srcOrd="0" destOrd="0" parTransId="{ADB584EE-419A-42B8-9959-2A45E3284939}" sibTransId="{CDDEE64B-8D18-4328-BE72-37D126CE2D09}"/>
    <dgm:cxn modelId="{A221FCE3-A279-482F-B131-E76FE2C34750}" type="presOf" srcId="{E23782AA-6646-4E7A-B7F1-E6A06E6D790B}" destId="{626A048E-1607-40C4-8EC0-9B2D906DC29C}" srcOrd="0" destOrd="0" presId="urn:microsoft.com/office/officeart/2005/8/layout/vList5"/>
    <dgm:cxn modelId="{50D34EFC-3BEA-4719-A60E-388451AA5907}" srcId="{B8ABD03E-7026-43FD-83E8-853DF450DEFD}" destId="{CDE45E94-D1E0-493F-895A-C981E00C4BA5}" srcOrd="3" destOrd="0" parTransId="{3EE8B727-461D-439E-8ECF-03AFC553A040}" sibTransId="{A7C0A5BD-ADF1-48CD-8504-9F8C5B9B6403}"/>
    <dgm:cxn modelId="{27A98E5B-EF7E-4C52-917F-6E97AAEF6304}" type="presParOf" srcId="{DAA5B5DD-31DF-4A8B-98DA-7FEA2152BE52}" destId="{7AF0F5C7-1A2E-454E-B26A-ECB17A76B418}" srcOrd="0" destOrd="0" presId="urn:microsoft.com/office/officeart/2005/8/layout/vList5"/>
    <dgm:cxn modelId="{5100AF3B-E5C0-46F1-9085-9A6AF51ABF7E}" type="presParOf" srcId="{7AF0F5C7-1A2E-454E-B26A-ECB17A76B418}" destId="{626A048E-1607-40C4-8EC0-9B2D906DC29C}" srcOrd="0" destOrd="0" presId="urn:microsoft.com/office/officeart/2005/8/layout/vList5"/>
    <dgm:cxn modelId="{EB456666-E85E-41D6-95BF-56FC5B87105F}" type="presParOf" srcId="{DAA5B5DD-31DF-4A8B-98DA-7FEA2152BE52}" destId="{00DC33B9-9182-4A10-91A0-B571F4AEFD38}" srcOrd="1" destOrd="0" presId="urn:microsoft.com/office/officeart/2005/8/layout/vList5"/>
    <dgm:cxn modelId="{FBD3E5C0-4774-4CF6-ABA0-4438F5ADEADE}" type="presParOf" srcId="{DAA5B5DD-31DF-4A8B-98DA-7FEA2152BE52}" destId="{7ADE9B5A-5DD1-4AE2-A78D-AEE7D6FC159D}" srcOrd="2" destOrd="0" presId="urn:microsoft.com/office/officeart/2005/8/layout/vList5"/>
    <dgm:cxn modelId="{3ACFE5E2-F4E8-4EA6-AB28-F6E558E2B47F}" type="presParOf" srcId="{7ADE9B5A-5DD1-4AE2-A78D-AEE7D6FC159D}" destId="{5541E4FA-DA4D-42A3-89B1-03261C5E50E6}" srcOrd="0" destOrd="0" presId="urn:microsoft.com/office/officeart/2005/8/layout/vList5"/>
    <dgm:cxn modelId="{A491ED7B-0262-4AD3-907F-454604BB0C93}" type="presParOf" srcId="{DAA5B5DD-31DF-4A8B-98DA-7FEA2152BE52}" destId="{B4E64FA2-22C5-4A82-AAEB-ABD1D896C784}" srcOrd="3" destOrd="0" presId="urn:microsoft.com/office/officeart/2005/8/layout/vList5"/>
    <dgm:cxn modelId="{C8B9C9D0-AE75-43F9-9594-FFEA3AC03B57}" type="presParOf" srcId="{DAA5B5DD-31DF-4A8B-98DA-7FEA2152BE52}" destId="{7EE3F6E7-AB59-4F63-97C4-328253B6707C}" srcOrd="4" destOrd="0" presId="urn:microsoft.com/office/officeart/2005/8/layout/vList5"/>
    <dgm:cxn modelId="{F36A4249-76BA-42B0-AA71-7CD8CFE4B6E6}" type="presParOf" srcId="{7EE3F6E7-AB59-4F63-97C4-328253B6707C}" destId="{5BD93357-5446-4D2C-AF91-74CF1FD7A748}" srcOrd="0" destOrd="0" presId="urn:microsoft.com/office/officeart/2005/8/layout/vList5"/>
    <dgm:cxn modelId="{89799CC4-A14C-444A-B073-E472F66FA9C1}" type="presParOf" srcId="{DAA5B5DD-31DF-4A8B-98DA-7FEA2152BE52}" destId="{B9697552-9334-4419-B975-C1FABBD754DA}" srcOrd="5" destOrd="0" presId="urn:microsoft.com/office/officeart/2005/8/layout/vList5"/>
    <dgm:cxn modelId="{91C6D37C-4427-4DB2-9B68-FEAA41FAE1B2}" type="presParOf" srcId="{DAA5B5DD-31DF-4A8B-98DA-7FEA2152BE52}" destId="{BF654C27-D703-4FEE-8553-7246BCA8ADAC}" srcOrd="6" destOrd="0" presId="urn:microsoft.com/office/officeart/2005/8/layout/vList5"/>
    <dgm:cxn modelId="{5E1CF272-7631-4E2D-B6FB-7A26439C1C96}" type="presParOf" srcId="{BF654C27-D703-4FEE-8553-7246BCA8ADAC}" destId="{681C77BA-D22F-4668-8608-7ACFE3CC876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21A94-D386-4134-A0CE-51CE46DF673B}">
      <dsp:nvSpPr>
        <dsp:cNvPr id="0" name=""/>
        <dsp:cNvSpPr/>
      </dsp:nvSpPr>
      <dsp:spPr>
        <a:xfrm>
          <a:off x="3550458" y="2353"/>
          <a:ext cx="3994265" cy="155306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/>
            <a:t>Kurumsal Bilgiler </a:t>
          </a:r>
          <a:r>
            <a:rPr lang="tr-TR" sz="2300" i="1" kern="1200" dirty="0"/>
            <a:t>(Tarihçe, Fiziki İmkanlar, Akademik ve İdari Altyapı, Yönetim ve Danışma Kurulu)</a:t>
          </a:r>
          <a:endParaRPr lang="en-US" sz="2300" kern="1200" dirty="0"/>
        </a:p>
      </dsp:txBody>
      <dsp:txXfrm>
        <a:off x="3626273" y="78168"/>
        <a:ext cx="3842635" cy="1401438"/>
      </dsp:txXfrm>
    </dsp:sp>
    <dsp:sp modelId="{68C9489B-0816-48C9-B3B4-B81AA5AFDF2A}">
      <dsp:nvSpPr>
        <dsp:cNvPr id="0" name=""/>
        <dsp:cNvSpPr/>
      </dsp:nvSpPr>
      <dsp:spPr>
        <a:xfrm>
          <a:off x="3550458" y="1633074"/>
          <a:ext cx="3994265" cy="1553068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2021 yılı faaliyet raporu</a:t>
          </a:r>
          <a:endParaRPr lang="en-US" sz="2300" kern="1200"/>
        </a:p>
      </dsp:txBody>
      <dsp:txXfrm>
        <a:off x="3626273" y="1708889"/>
        <a:ext cx="3842635" cy="1401438"/>
      </dsp:txXfrm>
    </dsp:sp>
    <dsp:sp modelId="{F9F1E962-E72B-4209-93D7-FC9554CB7E32}">
      <dsp:nvSpPr>
        <dsp:cNvPr id="0" name=""/>
        <dsp:cNvSpPr/>
      </dsp:nvSpPr>
      <dsp:spPr>
        <a:xfrm>
          <a:off x="3550458" y="3263796"/>
          <a:ext cx="3994265" cy="1553068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/>
            <a:t>Devam eden ve hedeflenen faaliyetler</a:t>
          </a:r>
          <a:endParaRPr lang="en-US" sz="2300" kern="1200"/>
        </a:p>
      </dsp:txBody>
      <dsp:txXfrm>
        <a:off x="3626273" y="3339611"/>
        <a:ext cx="3842635" cy="1401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42115-59A4-48EF-A9C1-DF22EC6414BD}">
      <dsp:nvSpPr>
        <dsp:cNvPr id="0" name=""/>
        <dsp:cNvSpPr/>
      </dsp:nvSpPr>
      <dsp:spPr>
        <a:xfrm>
          <a:off x="0" y="870644"/>
          <a:ext cx="11686863" cy="16073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C44C4-B55B-44F2-BE9F-859853977793}">
      <dsp:nvSpPr>
        <dsp:cNvPr id="0" name=""/>
        <dsp:cNvSpPr/>
      </dsp:nvSpPr>
      <dsp:spPr>
        <a:xfrm>
          <a:off x="486221" y="1232296"/>
          <a:ext cx="884039" cy="8840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6E669-8B1A-446E-A356-556F3CED4EBB}">
      <dsp:nvSpPr>
        <dsp:cNvPr id="0" name=""/>
        <dsp:cNvSpPr/>
      </dsp:nvSpPr>
      <dsp:spPr>
        <a:xfrm>
          <a:off x="1856482" y="870644"/>
          <a:ext cx="9830381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111" tIns="170111" rIns="170111" bIns="17011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>
              <a:solidFill>
                <a:schemeClr val="tx1"/>
              </a:solidFill>
            </a:rPr>
            <a:t>Araştırma merkezimizde 4 öğretim üyesi, 2 öğretim görevlisi, 1 araştırma görevlisi olmak üzere toplam 7 akademik personel; sekreterya ve arşivden sorumlu 1 idari personel görev yapısı düşünülmektedir. Merkezimizin akademik kadrosunda 1 doçent, 1 doktor öğretim üyesi ve 1 öğretim görevlisi,1 Öğr. Gör. Dr.  ve 1 araştırma görevlisi olmak üzere toplam 7 akademisyenin görev yapması planlanmaktadır. </a:t>
          </a:r>
          <a:endParaRPr lang="en-US" sz="1800" kern="1200">
            <a:solidFill>
              <a:schemeClr val="tx1"/>
            </a:solidFill>
          </a:endParaRPr>
        </a:p>
      </dsp:txBody>
      <dsp:txXfrm>
        <a:off x="1856482" y="870644"/>
        <a:ext cx="9830381" cy="1607343"/>
      </dsp:txXfrm>
    </dsp:sp>
    <dsp:sp modelId="{C6EFA1D3-DE90-4A68-804B-314DAE08E923}">
      <dsp:nvSpPr>
        <dsp:cNvPr id="0" name=""/>
        <dsp:cNvSpPr/>
      </dsp:nvSpPr>
      <dsp:spPr>
        <a:xfrm>
          <a:off x="0" y="2879824"/>
          <a:ext cx="11686863" cy="16073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5D605-6500-4B4C-BFF7-75D5CAB27251}">
      <dsp:nvSpPr>
        <dsp:cNvPr id="0" name=""/>
        <dsp:cNvSpPr/>
      </dsp:nvSpPr>
      <dsp:spPr>
        <a:xfrm>
          <a:off x="486221" y="3241476"/>
          <a:ext cx="884039" cy="8840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6F933-1AE8-43C1-A2E6-2265905152E3}">
      <dsp:nvSpPr>
        <dsp:cNvPr id="0" name=""/>
        <dsp:cNvSpPr/>
      </dsp:nvSpPr>
      <dsp:spPr>
        <a:xfrm>
          <a:off x="1856482" y="2879824"/>
          <a:ext cx="9830381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111" tIns="170111" rIns="170111" bIns="17011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>
              <a:solidFill>
                <a:schemeClr val="tx1"/>
              </a:solidFill>
            </a:rPr>
            <a:t>Araştırma merkezimizin akademik personeli multidisipliner çalışma alanları ile ( güreş, atıcılık, binicilik)  merkezimizin araştırma ve eğitim faaliyetlerine katkı sağlayacağı düşünülmektedir.</a:t>
          </a:r>
          <a:endParaRPr lang="en-US" sz="1800" kern="1200">
            <a:solidFill>
              <a:schemeClr val="tx1"/>
            </a:solidFill>
          </a:endParaRPr>
        </a:p>
      </dsp:txBody>
      <dsp:txXfrm>
        <a:off x="1856482" y="2879824"/>
        <a:ext cx="9830381" cy="16073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A048E-1607-40C4-8EC0-9B2D906DC29C}">
      <dsp:nvSpPr>
        <dsp:cNvPr id="0" name=""/>
        <dsp:cNvSpPr/>
      </dsp:nvSpPr>
      <dsp:spPr>
        <a:xfrm>
          <a:off x="3557016" y="2504"/>
          <a:ext cx="4001643" cy="12044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>
              <a:solidFill>
                <a:schemeClr val="tx1"/>
              </a:solidFill>
            </a:rPr>
            <a:t>Doç. Dr. Özdemir ATAR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>
              <a:solidFill>
                <a:schemeClr val="tx1"/>
              </a:solidFill>
            </a:rPr>
            <a:t>(Merkez Müdürü)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615810" y="61298"/>
        <a:ext cx="3884055" cy="1086817"/>
      </dsp:txXfrm>
    </dsp:sp>
    <dsp:sp modelId="{5541E4FA-DA4D-42A3-89B1-03261C5E50E6}">
      <dsp:nvSpPr>
        <dsp:cNvPr id="0" name=""/>
        <dsp:cNvSpPr/>
      </dsp:nvSpPr>
      <dsp:spPr>
        <a:xfrm>
          <a:off x="3557016" y="1267130"/>
          <a:ext cx="4001643" cy="12044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>
              <a:solidFill>
                <a:schemeClr val="tx1"/>
              </a:solidFill>
            </a:rPr>
            <a:t>Dr. </a:t>
          </a:r>
          <a:r>
            <a:rPr lang="tr-TR" sz="2100" kern="1200" dirty="0" err="1">
              <a:solidFill>
                <a:schemeClr val="tx1"/>
              </a:solidFill>
            </a:rPr>
            <a:t>Öğr</a:t>
          </a:r>
          <a:r>
            <a:rPr lang="tr-TR" sz="2100" kern="1200" dirty="0">
              <a:solidFill>
                <a:schemeClr val="tx1"/>
              </a:solidFill>
            </a:rPr>
            <a:t>. Üyesi. Mustafa Deniz DİNDAR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>
              <a:solidFill>
                <a:schemeClr val="tx1"/>
              </a:solidFill>
            </a:rPr>
            <a:t>(Müdür Yardımcısı)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615810" y="1325924"/>
        <a:ext cx="3884055" cy="1086817"/>
      </dsp:txXfrm>
    </dsp:sp>
    <dsp:sp modelId="{5BD93357-5446-4D2C-AF91-74CF1FD7A748}">
      <dsp:nvSpPr>
        <dsp:cNvPr id="0" name=""/>
        <dsp:cNvSpPr/>
      </dsp:nvSpPr>
      <dsp:spPr>
        <a:xfrm>
          <a:off x="3557016" y="2531756"/>
          <a:ext cx="4001643" cy="120440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 err="1">
              <a:solidFill>
                <a:schemeClr val="tx1"/>
              </a:solidFill>
            </a:rPr>
            <a:t>Öğr</a:t>
          </a:r>
          <a:r>
            <a:rPr lang="tr-TR" sz="2100" kern="1200" dirty="0">
              <a:solidFill>
                <a:schemeClr val="tx1"/>
              </a:solidFill>
            </a:rPr>
            <a:t>. Gör. Harun SUYÜNÇ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>
              <a:solidFill>
                <a:schemeClr val="tx1"/>
              </a:solidFill>
            </a:rPr>
            <a:t>(Müdür Yardımcısı)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615810" y="2590550"/>
        <a:ext cx="3884055" cy="1086817"/>
      </dsp:txXfrm>
    </dsp:sp>
    <dsp:sp modelId="{681C77BA-D22F-4668-8608-7ACFE3CC8762}">
      <dsp:nvSpPr>
        <dsp:cNvPr id="0" name=""/>
        <dsp:cNvSpPr/>
      </dsp:nvSpPr>
      <dsp:spPr>
        <a:xfrm>
          <a:off x="3557016" y="3796382"/>
          <a:ext cx="4001643" cy="12044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>
              <a:solidFill>
                <a:schemeClr val="tx1"/>
              </a:solidFill>
            </a:rPr>
            <a:t>Danışma kurulu ise yönetim kurulunun atanmasından sonra belirlenecektir.</a:t>
          </a:r>
          <a:endParaRPr lang="en-US" sz="2100" kern="1200">
            <a:solidFill>
              <a:schemeClr val="tx1"/>
            </a:solidFill>
          </a:endParaRPr>
        </a:p>
      </dsp:txBody>
      <dsp:txXfrm>
        <a:off x="3615810" y="3855176"/>
        <a:ext cx="3884055" cy="1086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06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88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80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56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33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83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94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77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1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41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5F77C-9846-40E9-897C-1E9A3662EFA6}" type="datetimeFigureOut">
              <a:rPr lang="tr-TR" smtClean="0"/>
              <a:t>3.11.2021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3379-F612-4B7F-B622-C2273F48D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42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ÇOMÜ</a:t>
            </a:r>
            <a:b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 TÜRK SPORLARI VE OYUNLARI UYGULAMA VE ARAŞTIRMA MERKEZİ</a:t>
            </a:r>
            <a:b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FAALİYET RAPORU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tr-TR" sz="28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Merkez Müdürü: Doç. Dr. Özdemir ATAR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82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ol, otoban, gece göğü içeren bir resim&#10;&#10;Açıklama otomatik olarak oluşturuldu">
            <a:extLst>
              <a:ext uri="{FF2B5EF4-FFF2-40B4-BE49-F238E27FC236}">
                <a16:creationId xmlns:a16="http://schemas.microsoft.com/office/drawing/2014/main" id="{C63342F7-647E-4045-9411-3E448D06C1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Sunum Akışı</a:t>
            </a: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866BAD70-361F-4183-9850-C576E6A92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217176"/>
              </p:ext>
            </p:extLst>
          </p:nvPr>
        </p:nvGraphicFramePr>
        <p:xfrm>
          <a:off x="646545" y="1588654"/>
          <a:ext cx="11095182" cy="4819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008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tr-TR" sz="4000">
                <a:solidFill>
                  <a:srgbClr val="FFFFFF"/>
                </a:solidFill>
              </a:rPr>
              <a:t>Tarihçe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dirty="0"/>
              <a:t>04.11.2020 tarih ve 31294 Sayılı Resmi </a:t>
            </a:r>
            <a:r>
              <a:rPr lang="tr-TR" dirty="0" err="1"/>
              <a:t>Gazete'de</a:t>
            </a:r>
            <a:r>
              <a:rPr lang="tr-TR" dirty="0"/>
              <a:t> yayınlanan  kararname ile Çanakkale </a:t>
            </a:r>
            <a:r>
              <a:rPr lang="tr-TR" dirty="0" err="1"/>
              <a:t>Onsekiz</a:t>
            </a:r>
            <a:r>
              <a:rPr lang="tr-TR" dirty="0"/>
              <a:t> Mart Üniversitesi Geleneksel Türk Sporları Ve Oyunları Uygulama Ve Araştırma Merkezi kurulmuştur. Merkezimiz, Çanakkale </a:t>
            </a:r>
            <a:r>
              <a:rPr lang="tr-TR" dirty="0" err="1"/>
              <a:t>Onsekiz</a:t>
            </a:r>
            <a:r>
              <a:rPr lang="tr-TR" dirty="0"/>
              <a:t> Mart Üniversitesinin sahip </a:t>
            </a:r>
            <a:r>
              <a:rPr lang="tr-TR" dirty="0" err="1"/>
              <a:t>olduğu</a:t>
            </a:r>
            <a:r>
              <a:rPr lang="tr-TR" dirty="0"/>
              <a:t> 50  Uygulama ve Araştırma Merkezinden biridir.</a:t>
            </a:r>
          </a:p>
        </p:txBody>
      </p:sp>
    </p:spTree>
    <p:extLst>
      <p:ext uri="{BB962C8B-B14F-4D97-AF65-F5344CB8AC3E}">
        <p14:creationId xmlns:p14="http://schemas.microsoft.com/office/powerpoint/2010/main" val="155581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tr-TR" sz="4000"/>
              <a:t>Fiziki İmkanlar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Araştırma Merkezimizin şuanda faaliyet </a:t>
            </a:r>
            <a:r>
              <a:rPr lang="tr-TR" sz="3200" dirty="0" err="1"/>
              <a:t>göstren</a:t>
            </a:r>
            <a:r>
              <a:rPr lang="tr-TR" sz="3200" dirty="0"/>
              <a:t> fiziki bir imkanı yoktur. Ancak Spor Bilimleri Fakültesi’nin 2021-2022 Akademik Yılı Bahar dönemi sonunda Dardanos </a:t>
            </a:r>
            <a:r>
              <a:rPr lang="tr-TR" sz="3200" dirty="0" err="1"/>
              <a:t>Yerleşkesi’ne</a:t>
            </a:r>
            <a:r>
              <a:rPr lang="tr-TR" sz="3200" dirty="0"/>
              <a:t> taşınması planlanmıştır. Bu amaçla Dardanos Yerleşkesi içerisinde yapımı planlanan tesislerde uygun bir yer planlanmaktadır.</a:t>
            </a:r>
          </a:p>
        </p:txBody>
      </p:sp>
    </p:spTree>
    <p:extLst>
      <p:ext uri="{BB962C8B-B14F-4D97-AF65-F5344CB8AC3E}">
        <p14:creationId xmlns:p14="http://schemas.microsoft.com/office/powerpoint/2010/main" val="53518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661" y="8699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ARAŞTIRMA MERKEZİNDE PLANLANAN AKADEMİK ve İDARİ ALT YAPI</a:t>
            </a:r>
            <a:br>
              <a:rPr lang="tr-TR" sz="2800" b="1" dirty="0"/>
            </a:br>
            <a:endParaRPr lang="tr-TR" sz="2800" b="1" dirty="0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DEACB2A6-02FC-455B-A102-E779F7DF7C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20149"/>
              </p:ext>
            </p:extLst>
          </p:nvPr>
        </p:nvGraphicFramePr>
        <p:xfrm>
          <a:off x="371475" y="1752600"/>
          <a:ext cx="11686864" cy="535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32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latin typeface="+mj-lt"/>
                <a:ea typeface="+mj-ea"/>
                <a:cs typeface="+mj-cs"/>
              </a:rPr>
              <a:t>2021 FAALİYET RAPORU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endParaRPr lang="en-US" b="1" dirty="0"/>
          </a:p>
          <a:p>
            <a:pPr marL="0"/>
            <a:endParaRPr lang="en-US" b="1" dirty="0"/>
          </a:p>
          <a:p>
            <a:pPr marL="0" indent="0">
              <a:buNone/>
            </a:pP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atanması</a:t>
            </a:r>
            <a:r>
              <a:rPr lang="tr-TR" dirty="0"/>
              <a:t> 14.07.2021 tarihinde</a:t>
            </a:r>
            <a:r>
              <a:rPr lang="en-US" dirty="0"/>
              <a:t> </a:t>
            </a:r>
            <a:r>
              <a:rPr lang="en-US" dirty="0" err="1"/>
              <a:t>gerçekleşti</a:t>
            </a:r>
            <a:r>
              <a:rPr lang="en-US" dirty="0"/>
              <a:t>.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Merkez müdürlüğünün web sayfası oluşturuldu.</a:t>
            </a:r>
          </a:p>
          <a:p>
            <a:pPr marL="0" indent="0">
              <a:buNone/>
            </a:pP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danışma</a:t>
            </a:r>
            <a:r>
              <a:rPr lang="en-US" dirty="0"/>
              <a:t> </a:t>
            </a:r>
            <a:r>
              <a:rPr lang="en-US" dirty="0" err="1"/>
              <a:t>kurulu</a:t>
            </a:r>
            <a:r>
              <a:rPr lang="en-US" dirty="0"/>
              <a:t> </a:t>
            </a:r>
            <a:r>
              <a:rPr lang="tr-TR" dirty="0"/>
              <a:t> Kasım 2021 tarihinde </a:t>
            </a:r>
            <a:r>
              <a:rPr lang="en-US" dirty="0" err="1"/>
              <a:t>belirlene</a:t>
            </a:r>
            <a:r>
              <a:rPr lang="tr-TR" dirty="0" err="1"/>
              <a:t>rek</a:t>
            </a:r>
            <a:r>
              <a:rPr lang="tr-TR" dirty="0"/>
              <a:t> merkezin faaliyetlerine başlaması planlanmaktadır.</a:t>
            </a:r>
            <a:endParaRPr lang="en-US" dirty="0"/>
          </a:p>
          <a:p>
            <a:pPr marL="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913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tr-TR" sz="4000"/>
              <a:t>Planlanan Merkezin Yönetim Kurulu</a:t>
            </a:r>
            <a:br>
              <a:rPr lang="tr-TR" sz="4000"/>
            </a:br>
            <a:endParaRPr lang="tr-TR" sz="4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D0EDB119-B613-45F7-B2DD-BB87EB81CA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722624"/>
              </p:ext>
            </p:extLst>
          </p:nvPr>
        </p:nvGraphicFramePr>
        <p:xfrm>
          <a:off x="838199" y="1242058"/>
          <a:ext cx="11115675" cy="5003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486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C3C61F8E-8905-45B4-A390-431A70EE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HEDEFLENEN PROJELER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85CAB63-5831-4E82-B28C-755F09B83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129" y="1863801"/>
            <a:ext cx="10361740" cy="444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5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D05EBA3-8C2E-4CCD-9E2D-97957AC93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tr-TR" sz="4000" dirty="0"/>
              <a:t>“ETNOSPOR İLE GELENEKTEN GELECEĞE”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F9699C-E8EA-4F0C-A675-8DE397153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sz="2000" dirty="0"/>
              <a:t>ETNOSPOR içinde yer alan mas (ağaç) güreşini Çanakkale </a:t>
            </a:r>
            <a:r>
              <a:rPr lang="tr-TR" sz="2000" dirty="0" err="1"/>
              <a:t>Onsekiz</a:t>
            </a:r>
            <a:r>
              <a:rPr lang="tr-TR" sz="2000" dirty="0"/>
              <a:t> Mart Üniversitesi Akademik Birimlerinde (Fakülteler, Yüksekokullar ve Meslek Yüksekokullarında) eğitim gören ve birimlerinde başarı sıralamasında ilk 3 derecede yer alan 20 kadın ve 20 erkek öğrenci olmak üzere toplam 40 üniversiteli bireye uygulatarak beceri, yaratıcılık ve sosyal girişimciliklerinin yanı sıra fiziksel, fizyolojik, psikolojik, temel </a:t>
            </a:r>
            <a:r>
              <a:rPr lang="tr-TR" sz="2000" dirty="0" err="1"/>
              <a:t>motorik</a:t>
            </a:r>
            <a:r>
              <a:rPr lang="tr-TR" sz="2000" dirty="0"/>
              <a:t> özelliklerin geliştirilmesi hedeflenmektedir. Ayrıca yaşadığımız modern toplumda ETNOSPOR ve GELENEKSEL TÜRK SPORLARI gibi iki önemli konuda farkındalığı arttırmak adına önemli bir proje olacağı düşünülmektedir.</a:t>
            </a:r>
          </a:p>
          <a:p>
            <a:pPr marL="0" indent="0" algn="ctr">
              <a:buNone/>
            </a:pPr>
            <a:r>
              <a:rPr lang="tr-TR" sz="2000" b="1" dirty="0"/>
              <a:t>Proje Partner Ülkeler</a:t>
            </a:r>
          </a:p>
          <a:p>
            <a:pPr algn="ctr"/>
            <a:r>
              <a:rPr lang="tr-TR" sz="2000" dirty="0"/>
              <a:t>Kırgızistan, Bişkek, Merkez,</a:t>
            </a:r>
          </a:p>
          <a:p>
            <a:pPr algn="ctr"/>
            <a:r>
              <a:rPr lang="tr-TR" sz="2000" dirty="0"/>
              <a:t>Kuzey Kıbrıs, Lefkoşa, Merkez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2875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429</Words>
  <Application>Microsoft Office PowerPoint</Application>
  <PresentationFormat>Geniş ekran</PresentationFormat>
  <Paragraphs>33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ÇOMÜ GELENEKSEL TÜRK SPORLARI VE OYUNLARI UYGULAMA VE ARAŞTIRMA MERKEZİ FAALİYET RAPORU</vt:lpstr>
      <vt:lpstr>Sunum Akışı</vt:lpstr>
      <vt:lpstr>Tarihçe</vt:lpstr>
      <vt:lpstr>Fiziki İmkanlar</vt:lpstr>
      <vt:lpstr>ARAŞTIRMA MERKEZİNDE PLANLANAN AKADEMİK ve İDARİ ALT YAPI </vt:lpstr>
      <vt:lpstr>  2021 FAALİYET RAPORU  </vt:lpstr>
      <vt:lpstr>Planlanan Merkezin Yönetim Kurulu </vt:lpstr>
      <vt:lpstr>HEDEFLENEN PROJELER</vt:lpstr>
      <vt:lpstr>“ETNOSPOR İLE GELENEKTEN GELECEĞE”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ÇOMÜ SPOR BİLİMLERİ SPORCU SAĞLIĞI UGULAMA VE ARAŞTIRMA MERKEZİ FAALİYET RAPORU</dc:title>
  <dc:creator>Selin Burucu</dc:creator>
  <cp:lastModifiedBy>Özdemir ATAR</cp:lastModifiedBy>
  <cp:revision>14</cp:revision>
  <dcterms:created xsi:type="dcterms:W3CDTF">2021-11-01T06:45:13Z</dcterms:created>
  <dcterms:modified xsi:type="dcterms:W3CDTF">2021-11-03T10:41:22Z</dcterms:modified>
</cp:coreProperties>
</file>