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57" r:id="rId6"/>
    <p:sldId id="272" r:id="rId7"/>
    <p:sldId id="273" r:id="rId8"/>
    <p:sldId id="258" r:id="rId9"/>
    <p:sldId id="27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132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7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0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5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5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47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10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5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63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63A7-5078-4B3A-B371-A6C154969B9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A2A3-3C61-40E9-AAF0-C03C83BC3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88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>
            <a:extLst>
              <a:ext uri="{FF2B5EF4-FFF2-40B4-BE49-F238E27FC236}">
                <a16:creationId xmlns:a16="http://schemas.microsoft.com/office/drawing/2014/main" id="{DB4DC07E-023C-4E40-9CB5-CD6A2DBBF609}"/>
              </a:ext>
            </a:extLst>
          </p:cNvPr>
          <p:cNvSpPr txBox="1"/>
          <p:nvPr/>
        </p:nvSpPr>
        <p:spPr>
          <a:xfrm>
            <a:off x="1110979" y="3108054"/>
            <a:ext cx="96324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4000" dirty="0">
                <a:latin typeface="Algerian" panose="04020705040A02060702" pitchFamily="82" charset="0"/>
              </a:rPr>
              <a:t>ÇANAKKALE ONSEKİZ MART ÜNİVERSİTESİ </a:t>
            </a:r>
          </a:p>
          <a:p>
            <a:pPr algn="ctr"/>
            <a:r>
              <a:rPr lang="tr-TR" sz="4000" dirty="0" smtClean="0">
                <a:latin typeface="Algerian" panose="04020705040A02060702" pitchFamily="82" charset="0"/>
              </a:rPr>
              <a:t>İBRAHİM BODUR GİRİŞİMCİLİK UYGULAMA VE ARAŞTIRMA MERKEZİ</a:t>
            </a:r>
            <a:endParaRPr lang="tr-TR" sz="4000" dirty="0">
              <a:latin typeface="Algerian" panose="04020705040A02060702" pitchFamily="8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86" y="751113"/>
            <a:ext cx="2143984" cy="214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mu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41" y="194763"/>
            <a:ext cx="637059" cy="6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/>
          <p:nvPr/>
        </p:nvSpPr>
        <p:spPr>
          <a:xfrm>
            <a:off x="0" y="237255"/>
            <a:ext cx="1218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İBRAHİM BODUR GİRİŞİMCİLİK UYGULAMA VE ARAŞTIRMA MERKEZİ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540" y="1174979"/>
            <a:ext cx="12186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Faaliyetin Adı: </a:t>
            </a:r>
            <a:r>
              <a:rPr lang="tr-TR" dirty="0" smtClean="0"/>
              <a:t>Girişimcilik ve Kalkınma Dergisi</a:t>
            </a:r>
            <a:endParaRPr lang="tr-TR" dirty="0"/>
          </a:p>
          <a:p>
            <a:r>
              <a:rPr lang="tr-TR" dirty="0"/>
              <a:t>Yılı: </a:t>
            </a:r>
            <a:r>
              <a:rPr lang="tr-TR" dirty="0" smtClean="0"/>
              <a:t>2020/1 sayı</a:t>
            </a:r>
            <a:endParaRPr lang="tr-TR" dirty="0"/>
          </a:p>
          <a:p>
            <a:r>
              <a:rPr lang="tr-TR" dirty="0"/>
              <a:t>İçeriği (Amaç, Elde edilen Sonuçlar): B</a:t>
            </a:r>
            <a:r>
              <a:rPr lang="tr-TR" dirty="0">
                <a:effectLst/>
                <a:latin typeface="Arial" panose="020B0604020202020204" pitchFamily="34" charset="0"/>
              </a:rPr>
              <a:t>irimimiz bünyesinde </a:t>
            </a:r>
            <a:r>
              <a:rPr lang="tr-TR" dirty="0" smtClean="0">
                <a:effectLst/>
                <a:latin typeface="Arial" panose="020B0604020202020204" pitchFamily="34" charset="0"/>
              </a:rPr>
              <a:t>yayınlanan Girişimcilik ve Kalkınma Dergisi Haziran sayısında altı bilimsel içerikli makaleye yer verilmiştir.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68B074D-B3D7-43E7-853D-7150CA701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51" y="3053443"/>
            <a:ext cx="2433437" cy="344737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69864"/>
            <a:ext cx="685800" cy="6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mu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41" y="194763"/>
            <a:ext cx="637059" cy="6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/>
          <p:nvPr/>
        </p:nvSpPr>
        <p:spPr>
          <a:xfrm>
            <a:off x="0" y="237255"/>
            <a:ext cx="1218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İBRAHİM BODUR GİRİŞİMCİLİK UYGULAMA VE ARAŞTIRMA MERKEZİ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540" y="1174979"/>
            <a:ext cx="12186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Faaliyetin Adı: </a:t>
            </a:r>
            <a:r>
              <a:rPr lang="tr-TR" dirty="0" smtClean="0"/>
              <a:t>Girişimcilik ve Kalkınma Dergisi</a:t>
            </a:r>
            <a:endParaRPr lang="tr-TR" dirty="0"/>
          </a:p>
          <a:p>
            <a:r>
              <a:rPr lang="tr-TR" dirty="0"/>
              <a:t>Yılı: </a:t>
            </a:r>
            <a:r>
              <a:rPr lang="tr-TR" dirty="0" smtClean="0"/>
              <a:t>2020/2 sayı</a:t>
            </a:r>
            <a:endParaRPr lang="tr-TR" dirty="0"/>
          </a:p>
          <a:p>
            <a:r>
              <a:rPr lang="tr-TR" dirty="0"/>
              <a:t>İçeriği (Amaç, Elde edilen Sonuçlar): B</a:t>
            </a:r>
            <a:r>
              <a:rPr lang="tr-TR" dirty="0">
                <a:effectLst/>
                <a:latin typeface="Arial" panose="020B0604020202020204" pitchFamily="34" charset="0"/>
              </a:rPr>
              <a:t>irimimiz bünyesinde </a:t>
            </a:r>
            <a:r>
              <a:rPr lang="tr-TR" dirty="0" smtClean="0">
                <a:effectLst/>
                <a:latin typeface="Arial" panose="020B0604020202020204" pitchFamily="34" charset="0"/>
              </a:rPr>
              <a:t>yayınlanan Girişimcilik ve Kalkınma Dergisi Haziran sayısında on iki bilimsel içerikli makaleye yer verilmiştir.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68B074D-B3D7-43E7-853D-7150CA701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51" y="3053443"/>
            <a:ext cx="2433437" cy="344737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69864"/>
            <a:ext cx="685800" cy="6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mu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41" y="194763"/>
            <a:ext cx="637059" cy="6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/>
          <p:nvPr/>
        </p:nvSpPr>
        <p:spPr>
          <a:xfrm>
            <a:off x="0" y="237255"/>
            <a:ext cx="1218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İBRAHİM BODUR GİRİŞİMCİLİK UYGULAMA VE ARAŞTIRMA MERKEZİ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540" y="1174979"/>
            <a:ext cx="12186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Faaliyetin Adı: </a:t>
            </a:r>
            <a:r>
              <a:rPr lang="tr-TR" dirty="0" smtClean="0"/>
              <a:t>Girişimcilik ve Kalkınma Dergisi</a:t>
            </a:r>
            <a:endParaRPr lang="tr-TR" dirty="0"/>
          </a:p>
          <a:p>
            <a:r>
              <a:rPr lang="tr-TR" dirty="0"/>
              <a:t>Yılı: </a:t>
            </a:r>
            <a:r>
              <a:rPr lang="tr-TR" dirty="0" smtClean="0"/>
              <a:t>2021/1 sayı</a:t>
            </a:r>
            <a:endParaRPr lang="tr-TR" dirty="0"/>
          </a:p>
          <a:p>
            <a:r>
              <a:rPr lang="tr-TR" dirty="0"/>
              <a:t>İçeriği (Amaç, Elde edilen Sonuçlar): B</a:t>
            </a:r>
            <a:r>
              <a:rPr lang="tr-TR" dirty="0">
                <a:effectLst/>
                <a:latin typeface="Arial" panose="020B0604020202020204" pitchFamily="34" charset="0"/>
              </a:rPr>
              <a:t>irimimiz bünyesinde </a:t>
            </a:r>
            <a:r>
              <a:rPr lang="tr-TR" dirty="0" smtClean="0">
                <a:effectLst/>
                <a:latin typeface="Arial" panose="020B0604020202020204" pitchFamily="34" charset="0"/>
              </a:rPr>
              <a:t>yayınlanan Girişimcilik ve Kalkınma Dergisi Haziran sayısında on bilimsel içerikli makaleye yer verilmiştir.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68B074D-B3D7-43E7-853D-7150CA701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51" y="3053443"/>
            <a:ext cx="2433437" cy="344737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69864"/>
            <a:ext cx="685800" cy="6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778190"/>
            <a:ext cx="121864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Faaliyetin Adı: </a:t>
            </a:r>
            <a:r>
              <a:rPr lang="tr-TR" dirty="0" smtClean="0"/>
              <a:t>Endüstri 4.0 Olgunluk Düzeyi Belirleme Araştırması: Biga </a:t>
            </a:r>
            <a:r>
              <a:rPr lang="tr-TR" dirty="0" err="1" smtClean="0"/>
              <a:t>TSO’a</a:t>
            </a:r>
            <a:r>
              <a:rPr lang="tr-TR" dirty="0" smtClean="0"/>
              <a:t> Kayıtlı İmalat İşletmeleri Üzerine Uygulama</a:t>
            </a:r>
            <a:endParaRPr lang="tr-TR" dirty="0"/>
          </a:p>
          <a:p>
            <a:r>
              <a:rPr lang="tr-TR" dirty="0"/>
              <a:t>Yılı: </a:t>
            </a:r>
            <a:r>
              <a:rPr lang="tr-TR" dirty="0" smtClean="0"/>
              <a:t>2021/05/02</a:t>
            </a:r>
            <a:endParaRPr lang="tr-TR" dirty="0"/>
          </a:p>
          <a:p>
            <a:r>
              <a:rPr lang="tr-TR" dirty="0"/>
              <a:t>İçeriği (Amaç, Elde edilen Sonuçlar): </a:t>
            </a:r>
            <a:r>
              <a:rPr lang="tr-TR" dirty="0"/>
              <a:t>Bilişim ve iletişim teknolojilerinde yaşanan hızlı değişim ve gelişmeler sonucunda ortaya çıkan dijitalleşme ve dijital teknolojiler kadar, </a:t>
            </a:r>
            <a:r>
              <a:rPr lang="tr-TR" b="1" i="1" dirty="0"/>
              <a:t>dijitalleşme seviyesinin</a:t>
            </a:r>
            <a:r>
              <a:rPr lang="tr-TR" dirty="0"/>
              <a:t> belirlenmesi de işletmeler açısından önemli bir olgu olarak karşımıza çıkmaktadır. Bu araştırma projesi; işletmelerin stratejileri, müşterilerine yönelik hizmetleri ve işletme içi faaliyetlerini ne seviyede dijitalleştirdiklerini ölçümlemek amacıyla gerçekleştirilecektir.</a:t>
            </a:r>
            <a:r>
              <a:rPr lang="tr-TR" baseline="30000" dirty="0"/>
              <a:t>*</a:t>
            </a:r>
            <a:r>
              <a:rPr lang="tr-TR" dirty="0"/>
              <a:t>  </a:t>
            </a:r>
            <a:r>
              <a:rPr lang="tr-TR" dirty="0" smtClean="0"/>
              <a:t>Yanı </a:t>
            </a:r>
            <a:r>
              <a:rPr lang="tr-TR" dirty="0"/>
              <a:t>sıra bu projede işletmelerin demografik özellikleri, çalışma alanları gibi çok değişik parametreler de değerlendirmeye </a:t>
            </a:r>
            <a:r>
              <a:rPr lang="tr-TR" dirty="0" smtClean="0"/>
              <a:t>alınacaktır. Bütçe:250.000 TL</a:t>
            </a:r>
            <a:endParaRPr lang="tr-TR" dirty="0"/>
          </a:p>
        </p:txBody>
      </p:sp>
      <p:pic>
        <p:nvPicPr>
          <p:cNvPr id="11" name="Picture 6" descr="comu_logo_4">
            <a:extLst>
              <a:ext uri="{FF2B5EF4-FFF2-40B4-BE49-F238E27FC236}">
                <a16:creationId xmlns:a16="http://schemas.microsoft.com/office/drawing/2014/main" id="{C9ED9A9B-E22A-4F06-A5A8-B069E628C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969" y="194763"/>
            <a:ext cx="637059" cy="6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D88836A1-8FDF-4B6A-9003-55086B783C8E}"/>
              </a:ext>
            </a:extLst>
          </p:cNvPr>
          <p:cNvSpPr txBox="1"/>
          <p:nvPr/>
        </p:nvSpPr>
        <p:spPr>
          <a:xfrm>
            <a:off x="-247149" y="328247"/>
            <a:ext cx="1218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İBRAHİM BODUR GİRİŞİMCİLİK UYGULAMA VE ARAŞTIRMA MERKEZİ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65" y="2809515"/>
            <a:ext cx="5312729" cy="387794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69864"/>
            <a:ext cx="685800" cy="6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778190"/>
            <a:ext cx="12186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Faaliyetin Adı: </a:t>
            </a:r>
            <a:r>
              <a:rPr lang="tr-TR" dirty="0"/>
              <a:t>Biga Ticaret ve Sanayi Odasından Öğretim Üyelerine Ödül </a:t>
            </a:r>
            <a:r>
              <a:rPr lang="tr-TR" dirty="0" smtClean="0"/>
              <a:t>Töreni</a:t>
            </a:r>
          </a:p>
          <a:p>
            <a:r>
              <a:rPr lang="tr-TR" dirty="0" smtClean="0"/>
              <a:t>Yılı</a:t>
            </a:r>
            <a:r>
              <a:rPr lang="tr-TR" dirty="0"/>
              <a:t>: </a:t>
            </a:r>
            <a:r>
              <a:rPr lang="tr-TR" dirty="0" smtClean="0"/>
              <a:t>2021</a:t>
            </a:r>
            <a:endParaRPr lang="tr-TR" dirty="0"/>
          </a:p>
          <a:p>
            <a:r>
              <a:rPr lang="tr-TR" dirty="0"/>
              <a:t>İçeriği (Amaç, Elde edilen Sonuçlar): </a:t>
            </a:r>
            <a:r>
              <a:rPr lang="tr-TR" dirty="0"/>
              <a:t>Biga Ticaret ve Sanayi Odası Yönetim Kurulu  Başkanı </a:t>
            </a:r>
            <a:r>
              <a:rPr lang="tr-TR" dirty="0" err="1"/>
              <a:t>Şadan</a:t>
            </a:r>
            <a:r>
              <a:rPr lang="tr-TR" dirty="0"/>
              <a:t> DOĞAN tarafından Biga İktisadi ve İdari Bilimler Fakültesi İşletme Bölüm Başkanı </a:t>
            </a:r>
            <a:r>
              <a:rPr lang="tr-TR" dirty="0" err="1"/>
              <a:t>Prof.Dr.Nazan</a:t>
            </a:r>
            <a:r>
              <a:rPr lang="tr-TR" dirty="0"/>
              <a:t> YELKİKALAN, Çanakkale </a:t>
            </a:r>
            <a:r>
              <a:rPr lang="tr-TR" dirty="0" err="1"/>
              <a:t>Onsekiz</a:t>
            </a:r>
            <a:r>
              <a:rPr lang="tr-TR" dirty="0"/>
              <a:t> Mart Üniversitesi, </a:t>
            </a:r>
            <a:r>
              <a:rPr lang="tr-TR" dirty="0" err="1"/>
              <a:t>Dr.İbrahim</a:t>
            </a:r>
            <a:r>
              <a:rPr lang="tr-TR" dirty="0"/>
              <a:t> BODUR </a:t>
            </a:r>
            <a:r>
              <a:rPr lang="tr-TR" dirty="0" smtClean="0"/>
              <a:t>Girişimcilik Uygulama ve Araştırma </a:t>
            </a:r>
            <a:r>
              <a:rPr lang="tr-TR" dirty="0"/>
              <a:t>Merkezi </a:t>
            </a:r>
            <a:r>
              <a:rPr lang="tr-TR" dirty="0" smtClean="0"/>
              <a:t>Müdürlüğü adına  </a:t>
            </a:r>
            <a:r>
              <a:rPr lang="tr-TR" dirty="0" err="1"/>
              <a:t>Doç.Dr.Erdal</a:t>
            </a:r>
            <a:r>
              <a:rPr lang="tr-TR" dirty="0"/>
              <a:t> AYDIN ve Biga Meslek Yüksekokulu Müdürü </a:t>
            </a:r>
            <a:r>
              <a:rPr lang="tr-TR" dirty="0" err="1"/>
              <a:t>Öğr.Gör.Ertuğrul</a:t>
            </a:r>
            <a:r>
              <a:rPr lang="tr-TR" dirty="0"/>
              <a:t> </a:t>
            </a:r>
            <a:r>
              <a:rPr lang="tr-TR" dirty="0" err="1"/>
              <a:t>BİLGÜCÜ’ne</a:t>
            </a:r>
            <a:r>
              <a:rPr lang="tr-TR" dirty="0"/>
              <a:t> 2013-2021 yılları arasında Üniversite-Sanayi İşbirliği çalışmaları kapsamında Biga TSO ile birlikte yürütmüş oldukları başarılı çalışmalarından dolayı Biga TSO hizmet binasında 17 Ağustos 2021 Salı günü düzenlenen ödül töreninde ödülleri takdim edilmiştir.</a:t>
            </a:r>
            <a:endParaRPr lang="tr-TR" dirty="0"/>
          </a:p>
        </p:txBody>
      </p:sp>
      <p:pic>
        <p:nvPicPr>
          <p:cNvPr id="11" name="Picture 6" descr="comu_logo_4">
            <a:extLst>
              <a:ext uri="{FF2B5EF4-FFF2-40B4-BE49-F238E27FC236}">
                <a16:creationId xmlns:a16="http://schemas.microsoft.com/office/drawing/2014/main" id="{C9ED9A9B-E22A-4F06-A5A8-B069E628C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2969" y="194763"/>
            <a:ext cx="637059" cy="6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D88836A1-8FDF-4B6A-9003-55086B783C8E}"/>
              </a:ext>
            </a:extLst>
          </p:cNvPr>
          <p:cNvSpPr txBox="1"/>
          <p:nvPr/>
        </p:nvSpPr>
        <p:spPr>
          <a:xfrm>
            <a:off x="-247149" y="328247"/>
            <a:ext cx="1218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İBRAHİM BODUR GİRİŞİMCİLİK UYGULAMA VE ARAŞTIRMA MERKEZİ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859" y="3086514"/>
            <a:ext cx="5168741" cy="360094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69864"/>
            <a:ext cx="685800" cy="6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5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0C7144627DCBB744A5848136CBCCBEB4" ma:contentTypeVersion="8" ma:contentTypeDescription="Yeni belge oluşturun." ma:contentTypeScope="" ma:versionID="90d01afc2ae96fd68b931ac3595e1574">
  <xsd:schema xmlns:xsd="http://www.w3.org/2001/XMLSchema" xmlns:xs="http://www.w3.org/2001/XMLSchema" xmlns:p="http://schemas.microsoft.com/office/2006/metadata/properties" xmlns:ns2="cb96622d-ed05-4832-b180-48a97e42a50b" targetNamespace="http://schemas.microsoft.com/office/2006/metadata/properties" ma:root="true" ma:fieldsID="4bbea45dd3f97a9e57ca8ced4b668b62" ns2:_="">
    <xsd:import namespace="cb96622d-ed05-4832-b180-48a97e42a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6622d-ed05-4832-b180-48a97e42a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9690E1-5BD6-47A9-A71D-AEF40682FCA6}">
  <ds:schemaRefs>
    <ds:schemaRef ds:uri="http://schemas.microsoft.com/office/2006/metadata/properties"/>
    <ds:schemaRef ds:uri="http://www.w3.org/XML/1998/namespace"/>
    <ds:schemaRef ds:uri="http://purl.org/dc/elements/1.1/"/>
    <ds:schemaRef ds:uri="cb96622d-ed05-4832-b180-48a97e42a50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139F5F6-12F2-41F5-9FF5-AD8222D79C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77BF33-37FA-4AA8-88D4-3CD83B9EE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96622d-ed05-4832-b180-48a97e42a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282</Words>
  <Application>Microsoft Office PowerPoint</Application>
  <PresentationFormat>Geniş ekran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Dalga</cp:lastModifiedBy>
  <cp:revision>8</cp:revision>
  <dcterms:created xsi:type="dcterms:W3CDTF">2021-10-27T11:48:05Z</dcterms:created>
  <dcterms:modified xsi:type="dcterms:W3CDTF">2021-11-03T08:06:42Z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0x0101000C7144627DCBB744A5848136CBCCBEB4</vt:lpwstr>
  </property>
</Properties>
</file>