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327" r:id="rId3"/>
    <p:sldId id="328" r:id="rId4"/>
    <p:sldId id="329" r:id="rId5"/>
    <p:sldId id="270" r:id="rId6"/>
    <p:sldId id="300" r:id="rId7"/>
    <p:sldId id="301" r:id="rId8"/>
    <p:sldId id="302" r:id="rId9"/>
    <p:sldId id="305" r:id="rId10"/>
    <p:sldId id="320" r:id="rId11"/>
    <p:sldId id="299" r:id="rId12"/>
    <p:sldId id="313" r:id="rId13"/>
    <p:sldId id="272" r:id="rId14"/>
    <p:sldId id="273" r:id="rId15"/>
    <p:sldId id="312" r:id="rId16"/>
    <p:sldId id="275" r:id="rId17"/>
    <p:sldId id="280" r:id="rId18"/>
    <p:sldId id="315" r:id="rId19"/>
    <p:sldId id="314" r:id="rId20"/>
    <p:sldId id="284" r:id="rId21"/>
    <p:sldId id="325" r:id="rId22"/>
    <p:sldId id="317" r:id="rId23"/>
    <p:sldId id="324" r:id="rId24"/>
    <p:sldId id="322" r:id="rId25"/>
    <p:sldId id="321" r:id="rId26"/>
  </p:sldIdLst>
  <p:sldSz cx="12192000" cy="6858000"/>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5pPr>
    <a:lvl6pPr marL="2286000" algn="l" defTabSz="914400" rtl="0" eaLnBrk="1" latinLnBrk="0" hangingPunct="1">
      <a:defRPr kern="1200">
        <a:solidFill>
          <a:schemeClr val="tx1"/>
        </a:solidFill>
        <a:latin typeface="Trebuchet MS" panose="020B0603020202020204" pitchFamily="34" charset="0"/>
        <a:ea typeface="+mn-ea"/>
        <a:cs typeface="+mn-cs"/>
      </a:defRPr>
    </a:lvl6pPr>
    <a:lvl7pPr marL="2743200" algn="l" defTabSz="914400" rtl="0" eaLnBrk="1" latinLnBrk="0" hangingPunct="1">
      <a:defRPr kern="1200">
        <a:solidFill>
          <a:schemeClr val="tx1"/>
        </a:solidFill>
        <a:latin typeface="Trebuchet MS" panose="020B0603020202020204" pitchFamily="34" charset="0"/>
        <a:ea typeface="+mn-ea"/>
        <a:cs typeface="+mn-cs"/>
      </a:defRPr>
    </a:lvl7pPr>
    <a:lvl8pPr marL="3200400" algn="l" defTabSz="914400" rtl="0" eaLnBrk="1" latinLnBrk="0" hangingPunct="1">
      <a:defRPr kern="1200">
        <a:solidFill>
          <a:schemeClr val="tx1"/>
        </a:solidFill>
        <a:latin typeface="Trebuchet MS" panose="020B0603020202020204" pitchFamily="34" charset="0"/>
        <a:ea typeface="+mn-ea"/>
        <a:cs typeface="+mn-cs"/>
      </a:defRPr>
    </a:lvl8pPr>
    <a:lvl9pPr marL="3657600" algn="l" defTabSz="914400" rtl="0" eaLnBrk="1" latinLnBrk="0" hangingPunct="1">
      <a:defRPr kern="1200">
        <a:solidFill>
          <a:schemeClr val="tx1"/>
        </a:solidFill>
        <a:latin typeface="Trebuchet MS" panose="020B060302020202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grpSp>
        <p:nvGrpSpPr>
          <p:cNvPr id="4" name="Group 15">
            <a:extLst>
              <a:ext uri="{FF2B5EF4-FFF2-40B4-BE49-F238E27FC236}">
                <a16:creationId xmlns:a16="http://schemas.microsoft.com/office/drawing/2014/main" id="{C2E4B45F-4BEE-49E5-938B-D60DE64DCBE7}"/>
              </a:ext>
            </a:extLst>
          </p:cNvPr>
          <p:cNvGrpSpPr>
            <a:grpSpLocks/>
          </p:cNvGrpSpPr>
          <p:nvPr/>
        </p:nvGrpSpPr>
        <p:grpSpPr bwMode="auto">
          <a:xfrm>
            <a:off x="0" y="-7938"/>
            <a:ext cx="12192000" cy="6865938"/>
            <a:chOff x="0" y="-8467"/>
            <a:chExt cx="12192000" cy="6866467"/>
          </a:xfrm>
        </p:grpSpPr>
        <p:sp>
          <p:nvSpPr>
            <p:cNvPr id="5" name="Freeform 14">
              <a:extLst>
                <a:ext uri="{FF2B5EF4-FFF2-40B4-BE49-F238E27FC236}">
                  <a16:creationId xmlns:a16="http://schemas.microsoft.com/office/drawing/2014/main" id="{307213E2-5CD5-4B22-B8AD-67FD8CDE6C1E}"/>
                </a:ext>
              </a:extLst>
            </p:cNvPr>
            <p:cNvSpPr/>
            <p:nvPr/>
          </p:nvSpPr>
          <p:spPr>
            <a:xfrm>
              <a:off x="0" y="-8467"/>
              <a:ext cx="863600" cy="569797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6" name="Straight Connector 18">
              <a:extLst>
                <a:ext uri="{FF2B5EF4-FFF2-40B4-BE49-F238E27FC236}">
                  <a16:creationId xmlns:a16="http://schemas.microsoft.com/office/drawing/2014/main" id="{3C6CC5F4-C028-4331-B83F-89932163E6D8}"/>
                </a:ext>
              </a:extLst>
            </p:cNvPr>
            <p:cNvCxnSpPr/>
            <p:nvPr/>
          </p:nvCxnSpPr>
          <p:spPr>
            <a:xfrm>
              <a:off x="9371013" y="-528"/>
              <a:ext cx="1219200" cy="6858528"/>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7" name="Straight Connector 19">
              <a:extLst>
                <a:ext uri="{FF2B5EF4-FFF2-40B4-BE49-F238E27FC236}">
                  <a16:creationId xmlns:a16="http://schemas.microsoft.com/office/drawing/2014/main" id="{3972F7B1-188F-41C6-85BA-096C3DA34AD7}"/>
                </a:ext>
              </a:extLst>
            </p:cNvPr>
            <p:cNvCxnSpPr/>
            <p:nvPr/>
          </p:nvCxnSpPr>
          <p:spPr>
            <a:xfrm flipH="1">
              <a:off x="7424738" y="3681168"/>
              <a:ext cx="4764087" cy="3176832"/>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8" name="Rectangle 23">
              <a:extLst>
                <a:ext uri="{FF2B5EF4-FFF2-40B4-BE49-F238E27FC236}">
                  <a16:creationId xmlns:a16="http://schemas.microsoft.com/office/drawing/2014/main" id="{CAE9E809-B5D3-46CB-81AC-789D73231CF5}"/>
                </a:ext>
              </a:extLst>
            </p:cNvPr>
            <p:cNvSpPr/>
            <p:nvPr/>
          </p:nvSpPr>
          <p:spPr>
            <a:xfrm>
              <a:off x="9182100" y="-8467"/>
              <a:ext cx="3006725"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25">
              <a:extLst>
                <a:ext uri="{FF2B5EF4-FFF2-40B4-BE49-F238E27FC236}">
                  <a16:creationId xmlns:a16="http://schemas.microsoft.com/office/drawing/2014/main" id="{074DC531-F5D3-4E5B-95D2-AECEAE5B72C6}"/>
                </a:ext>
              </a:extLst>
            </p:cNvPr>
            <p:cNvSpPr/>
            <p:nvPr/>
          </p:nvSpPr>
          <p:spPr>
            <a:xfrm>
              <a:off x="9602788" y="-8467"/>
              <a:ext cx="2589212"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Isosceles Triangle 22">
              <a:extLst>
                <a:ext uri="{FF2B5EF4-FFF2-40B4-BE49-F238E27FC236}">
                  <a16:creationId xmlns:a16="http://schemas.microsoft.com/office/drawing/2014/main" id="{1F63D50E-D006-4F5A-8A92-2C588DA889C0}"/>
                </a:ext>
              </a:extLst>
            </p:cNvPr>
            <p:cNvSpPr/>
            <p:nvPr/>
          </p:nvSpPr>
          <p:spPr>
            <a:xfrm>
              <a:off x="8932863" y="3047706"/>
              <a:ext cx="3259137" cy="3810294"/>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27">
              <a:extLst>
                <a:ext uri="{FF2B5EF4-FFF2-40B4-BE49-F238E27FC236}">
                  <a16:creationId xmlns:a16="http://schemas.microsoft.com/office/drawing/2014/main" id="{52835503-BD09-4600-BC0B-DD9DDF1D7C1E}"/>
                </a:ext>
              </a:extLst>
            </p:cNvPr>
            <p:cNvSpPr/>
            <p:nvPr/>
          </p:nvSpPr>
          <p:spPr>
            <a:xfrm>
              <a:off x="9334500" y="-8467"/>
              <a:ext cx="2854325"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28">
              <a:extLst>
                <a:ext uri="{FF2B5EF4-FFF2-40B4-BE49-F238E27FC236}">
                  <a16:creationId xmlns:a16="http://schemas.microsoft.com/office/drawing/2014/main" id="{CA95F6E5-7DC1-4413-AC85-938278B7235E}"/>
                </a:ext>
              </a:extLst>
            </p:cNvPr>
            <p:cNvSpPr/>
            <p:nvPr/>
          </p:nvSpPr>
          <p:spPr>
            <a:xfrm>
              <a:off x="10898188" y="-8467"/>
              <a:ext cx="1290637"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9">
              <a:extLst>
                <a:ext uri="{FF2B5EF4-FFF2-40B4-BE49-F238E27FC236}">
                  <a16:creationId xmlns:a16="http://schemas.microsoft.com/office/drawing/2014/main" id="{8F5972D2-E46B-486E-B16D-D9AF4AF165E6}"/>
                </a:ext>
              </a:extLst>
            </p:cNvPr>
            <p:cNvSpPr/>
            <p:nvPr/>
          </p:nvSpPr>
          <p:spPr>
            <a:xfrm>
              <a:off x="10939463" y="-8467"/>
              <a:ext cx="1249362"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26">
              <a:extLst>
                <a:ext uri="{FF2B5EF4-FFF2-40B4-BE49-F238E27FC236}">
                  <a16:creationId xmlns:a16="http://schemas.microsoft.com/office/drawing/2014/main" id="{28BB3F2C-6F35-490F-A6CE-70B36A02E137}"/>
                </a:ext>
              </a:extLst>
            </p:cNvPr>
            <p:cNvSpPr/>
            <p:nvPr/>
          </p:nvSpPr>
          <p:spPr>
            <a:xfrm>
              <a:off x="10371138" y="3589086"/>
              <a:ext cx="1817687" cy="3268914"/>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tr-TR"/>
              <a:t>Asıl başlık stilini düzenlemek için tıklayın</a:t>
            </a:r>
            <a:endParaRPr lang="en-US" dirty="0"/>
          </a:p>
        </p:txBody>
      </p:sp>
      <p:sp>
        <p:nvSpPr>
          <p:cNvPr id="3" name="Subtitle 2"/>
          <p:cNvSpPr>
            <a:spLocks noGrp="1"/>
          </p:cNvSpPr>
          <p:nvPr>
            <p:ph type="subTitle" idx="1"/>
          </p:nvPr>
        </p:nvSpPr>
        <p:spPr>
          <a:xfrm>
            <a:off x="1507067" y="4050833"/>
            <a:ext cx="7766936" cy="1096899"/>
          </a:xfrm>
        </p:spPr>
        <p:txBody>
          <a:bodyPr/>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tıklayın</a:t>
            </a:r>
            <a:endParaRPr lang="en-US" dirty="0"/>
          </a:p>
        </p:txBody>
      </p:sp>
      <p:sp>
        <p:nvSpPr>
          <p:cNvPr id="15" name="Date Placeholder 3">
            <a:extLst>
              <a:ext uri="{FF2B5EF4-FFF2-40B4-BE49-F238E27FC236}">
                <a16:creationId xmlns:a16="http://schemas.microsoft.com/office/drawing/2014/main" id="{5F9A734A-1C14-4796-83B6-3F7526146606}"/>
              </a:ext>
            </a:extLst>
          </p:cNvPr>
          <p:cNvSpPr>
            <a:spLocks noGrp="1"/>
          </p:cNvSpPr>
          <p:nvPr>
            <p:ph type="dt" sz="half" idx="10"/>
          </p:nvPr>
        </p:nvSpPr>
        <p:spPr/>
        <p:txBody>
          <a:bodyPr/>
          <a:lstStyle>
            <a:lvl1pPr>
              <a:defRPr/>
            </a:lvl1pPr>
          </a:lstStyle>
          <a:p>
            <a:pPr>
              <a:defRPr/>
            </a:pPr>
            <a:fld id="{B5A4C2E9-72CF-455B-AC1D-98D61C2D96B8}" type="datetimeFigureOut">
              <a:rPr lang="en-US"/>
              <a:pPr>
                <a:defRPr/>
              </a:pPr>
              <a:t>11/3/2021</a:t>
            </a:fld>
            <a:endParaRPr lang="en-US"/>
          </a:p>
        </p:txBody>
      </p:sp>
      <p:sp>
        <p:nvSpPr>
          <p:cNvPr id="16" name="Footer Placeholder 4">
            <a:extLst>
              <a:ext uri="{FF2B5EF4-FFF2-40B4-BE49-F238E27FC236}">
                <a16:creationId xmlns:a16="http://schemas.microsoft.com/office/drawing/2014/main" id="{442C9228-55AF-4969-A365-D9F40D59C707}"/>
              </a:ext>
            </a:extLst>
          </p:cNvPr>
          <p:cNvSpPr>
            <a:spLocks noGrp="1"/>
          </p:cNvSpPr>
          <p:nvPr>
            <p:ph type="ftr" sz="quarter" idx="11"/>
          </p:nvPr>
        </p:nvSpPr>
        <p:spPr/>
        <p:txBody>
          <a:bodyPr/>
          <a:lstStyle>
            <a:lvl1pPr>
              <a:defRPr/>
            </a:lvl1pPr>
          </a:lstStyle>
          <a:p>
            <a:pPr>
              <a:defRPr/>
            </a:pPr>
            <a:endParaRPr lang="en-US"/>
          </a:p>
        </p:txBody>
      </p:sp>
      <p:sp>
        <p:nvSpPr>
          <p:cNvPr id="17" name="Slide Number Placeholder 5">
            <a:extLst>
              <a:ext uri="{FF2B5EF4-FFF2-40B4-BE49-F238E27FC236}">
                <a16:creationId xmlns:a16="http://schemas.microsoft.com/office/drawing/2014/main" id="{0D15EEE9-72FA-4D26-9E47-5179735DC4F6}"/>
              </a:ext>
            </a:extLst>
          </p:cNvPr>
          <p:cNvSpPr>
            <a:spLocks noGrp="1"/>
          </p:cNvSpPr>
          <p:nvPr>
            <p:ph type="sldNum" sz="quarter" idx="12"/>
          </p:nvPr>
        </p:nvSpPr>
        <p:spPr/>
        <p:txBody>
          <a:bodyPr/>
          <a:lstStyle>
            <a:lvl1pPr>
              <a:defRPr/>
            </a:lvl1pPr>
          </a:lstStyle>
          <a:p>
            <a:pPr>
              <a:defRPr/>
            </a:pPr>
            <a:fld id="{2CC33684-E03A-4BD0-A392-1AF40CF089CF}" type="slidenum">
              <a:rPr lang="en-US" altLang="tr-TR"/>
              <a:pPr>
                <a:defRPr/>
              </a:pPr>
              <a:t>‹#›</a:t>
            </a:fld>
            <a:endParaRPr lang="en-US" altLang="tr-TR"/>
          </a:p>
        </p:txBody>
      </p:sp>
    </p:spTree>
    <p:extLst>
      <p:ext uri="{BB962C8B-B14F-4D97-AF65-F5344CB8AC3E}">
        <p14:creationId xmlns:p14="http://schemas.microsoft.com/office/powerpoint/2010/main" val="729606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tr-TR"/>
              <a:t>Asıl başlık stilini düzenlemek için tıklayın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p>
        </p:txBody>
      </p:sp>
      <p:sp>
        <p:nvSpPr>
          <p:cNvPr id="4" name="Date Placeholder 3">
            <a:extLst>
              <a:ext uri="{FF2B5EF4-FFF2-40B4-BE49-F238E27FC236}">
                <a16:creationId xmlns:a16="http://schemas.microsoft.com/office/drawing/2014/main" id="{EA965C24-CCD3-408F-9074-60946C1E609D}"/>
              </a:ext>
            </a:extLst>
          </p:cNvPr>
          <p:cNvSpPr>
            <a:spLocks noGrp="1"/>
          </p:cNvSpPr>
          <p:nvPr>
            <p:ph type="dt" sz="half" idx="10"/>
          </p:nvPr>
        </p:nvSpPr>
        <p:spPr/>
        <p:txBody>
          <a:bodyPr/>
          <a:lstStyle>
            <a:lvl1pPr>
              <a:defRPr/>
            </a:lvl1pPr>
          </a:lstStyle>
          <a:p>
            <a:pPr>
              <a:defRPr/>
            </a:pPr>
            <a:fld id="{4E5CC061-BA27-49C9-B779-271E5A57861C}" type="datetimeFigureOut">
              <a:rPr lang="en-US"/>
              <a:pPr>
                <a:defRPr/>
              </a:pPr>
              <a:t>11/3/2021</a:t>
            </a:fld>
            <a:endParaRPr lang="en-US"/>
          </a:p>
        </p:txBody>
      </p:sp>
      <p:sp>
        <p:nvSpPr>
          <p:cNvPr id="5" name="Footer Placeholder 4">
            <a:extLst>
              <a:ext uri="{FF2B5EF4-FFF2-40B4-BE49-F238E27FC236}">
                <a16:creationId xmlns:a16="http://schemas.microsoft.com/office/drawing/2014/main" id="{E2E90EA5-06C3-47B3-913E-AEDEE8ABC14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477724D-6BDD-44D7-A171-7C70DC29CCE6}"/>
              </a:ext>
            </a:extLst>
          </p:cNvPr>
          <p:cNvSpPr>
            <a:spLocks noGrp="1"/>
          </p:cNvSpPr>
          <p:nvPr>
            <p:ph type="sldNum" sz="quarter" idx="12"/>
          </p:nvPr>
        </p:nvSpPr>
        <p:spPr/>
        <p:txBody>
          <a:bodyPr/>
          <a:lstStyle>
            <a:lvl1pPr>
              <a:defRPr/>
            </a:lvl1pPr>
          </a:lstStyle>
          <a:p>
            <a:pPr>
              <a:defRPr/>
            </a:pPr>
            <a:fld id="{5437F506-8DF1-4013-A70D-584283FE5345}" type="slidenum">
              <a:rPr lang="en-US" altLang="tr-TR"/>
              <a:pPr>
                <a:defRPr/>
              </a:pPr>
              <a:t>‹#›</a:t>
            </a:fld>
            <a:endParaRPr lang="en-US" altLang="tr-TR"/>
          </a:p>
        </p:txBody>
      </p:sp>
    </p:spTree>
    <p:extLst>
      <p:ext uri="{BB962C8B-B14F-4D97-AF65-F5344CB8AC3E}">
        <p14:creationId xmlns:p14="http://schemas.microsoft.com/office/powerpoint/2010/main" val="13643839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sp>
        <p:nvSpPr>
          <p:cNvPr id="5" name="TextBox 23">
            <a:extLst>
              <a:ext uri="{FF2B5EF4-FFF2-40B4-BE49-F238E27FC236}">
                <a16:creationId xmlns:a16="http://schemas.microsoft.com/office/drawing/2014/main" id="{F4A28BDE-0CC0-4536-BD83-B8123987496B}"/>
              </a:ext>
            </a:extLst>
          </p:cNvPr>
          <p:cNvSpPr txBox="1">
            <a:spLocks noChangeArrowheads="1"/>
          </p:cNvSpPr>
          <p:nvPr/>
        </p:nvSpPr>
        <p:spPr bwMode="auto">
          <a:xfrm>
            <a:off x="541338" y="790575"/>
            <a:ext cx="6096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eaLnBrk="1" hangingPunct="1">
              <a:defRPr/>
            </a:pPr>
            <a:r>
              <a:rPr lang="en-US" altLang="tr-TR" sz="8000">
                <a:solidFill>
                  <a:srgbClr val="9FE0F5"/>
                </a:solidFill>
                <a:latin typeface="Arial" panose="020B0604020202020204" pitchFamily="34" charset="0"/>
              </a:rPr>
              <a:t>“</a:t>
            </a:r>
          </a:p>
        </p:txBody>
      </p:sp>
      <p:sp>
        <p:nvSpPr>
          <p:cNvPr id="6" name="TextBox 24">
            <a:extLst>
              <a:ext uri="{FF2B5EF4-FFF2-40B4-BE49-F238E27FC236}">
                <a16:creationId xmlns:a16="http://schemas.microsoft.com/office/drawing/2014/main" id="{C93A06B8-83DF-4987-8AC6-DE43055837FC}"/>
              </a:ext>
            </a:extLst>
          </p:cNvPr>
          <p:cNvSpPr txBox="1">
            <a:spLocks noChangeArrowheads="1"/>
          </p:cNvSpPr>
          <p:nvPr/>
        </p:nvSpPr>
        <p:spPr bwMode="auto">
          <a:xfrm>
            <a:off x="8893175" y="2886075"/>
            <a:ext cx="6096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eaLnBrk="1" hangingPunct="1">
              <a:defRPr/>
            </a:pPr>
            <a:r>
              <a:rPr lang="en-US" altLang="tr-TR" sz="8000">
                <a:solidFill>
                  <a:srgbClr val="9FE0F5"/>
                </a:solidFill>
                <a:latin typeface="Arial" panose="020B0604020202020204" pitchFamily="34" charset="0"/>
              </a:rPr>
              <a:t>”</a:t>
            </a:r>
          </a:p>
        </p:txBody>
      </p:sp>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tr-TR"/>
              <a:t>Asıl başlık stilini düzenlemek için tıklayın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a:t>Asıl metin stillerini düzenle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p>
        </p:txBody>
      </p:sp>
      <p:sp>
        <p:nvSpPr>
          <p:cNvPr id="7" name="Date Placeholder 3">
            <a:extLst>
              <a:ext uri="{FF2B5EF4-FFF2-40B4-BE49-F238E27FC236}">
                <a16:creationId xmlns:a16="http://schemas.microsoft.com/office/drawing/2014/main" id="{FB7D5DE3-D047-4DB2-8249-02E390C671E2}"/>
              </a:ext>
            </a:extLst>
          </p:cNvPr>
          <p:cNvSpPr>
            <a:spLocks noGrp="1"/>
          </p:cNvSpPr>
          <p:nvPr>
            <p:ph type="dt" sz="half" idx="14"/>
          </p:nvPr>
        </p:nvSpPr>
        <p:spPr/>
        <p:txBody>
          <a:bodyPr/>
          <a:lstStyle>
            <a:lvl1pPr>
              <a:defRPr/>
            </a:lvl1pPr>
          </a:lstStyle>
          <a:p>
            <a:pPr>
              <a:defRPr/>
            </a:pPr>
            <a:fld id="{110580F5-593A-4F43-B190-06EE535E91D0}" type="datetimeFigureOut">
              <a:rPr lang="en-US"/>
              <a:pPr>
                <a:defRPr/>
              </a:pPr>
              <a:t>11/3/2021</a:t>
            </a:fld>
            <a:endParaRPr lang="en-US"/>
          </a:p>
        </p:txBody>
      </p:sp>
      <p:sp>
        <p:nvSpPr>
          <p:cNvPr id="8" name="Footer Placeholder 4">
            <a:extLst>
              <a:ext uri="{FF2B5EF4-FFF2-40B4-BE49-F238E27FC236}">
                <a16:creationId xmlns:a16="http://schemas.microsoft.com/office/drawing/2014/main" id="{2FC8E6B6-E3C5-4406-82FC-736B3537F662}"/>
              </a:ext>
            </a:extLst>
          </p:cNvPr>
          <p:cNvSpPr>
            <a:spLocks noGrp="1"/>
          </p:cNvSpPr>
          <p:nvPr>
            <p:ph type="ftr" sz="quarter" idx="15"/>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F1B0663B-9A66-4CB4-91E5-4B5A2330A5A9}"/>
              </a:ext>
            </a:extLst>
          </p:cNvPr>
          <p:cNvSpPr>
            <a:spLocks noGrp="1"/>
          </p:cNvSpPr>
          <p:nvPr>
            <p:ph type="sldNum" sz="quarter" idx="16"/>
          </p:nvPr>
        </p:nvSpPr>
        <p:spPr/>
        <p:txBody>
          <a:bodyPr/>
          <a:lstStyle>
            <a:lvl1pPr>
              <a:defRPr/>
            </a:lvl1pPr>
          </a:lstStyle>
          <a:p>
            <a:pPr>
              <a:defRPr/>
            </a:pPr>
            <a:fld id="{449E49E8-CED5-4EE2-AE7F-8991C4600697}" type="slidenum">
              <a:rPr lang="en-US" altLang="tr-TR"/>
              <a:pPr>
                <a:defRPr/>
              </a:pPr>
              <a:t>‹#›</a:t>
            </a:fld>
            <a:endParaRPr lang="en-US" altLang="tr-TR"/>
          </a:p>
        </p:txBody>
      </p:sp>
    </p:spTree>
    <p:extLst>
      <p:ext uri="{BB962C8B-B14F-4D97-AF65-F5344CB8AC3E}">
        <p14:creationId xmlns:p14="http://schemas.microsoft.com/office/powerpoint/2010/main" val="6708373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tr-TR"/>
              <a:t>Asıl başlık stilini düzenlemek için tıklayın</a:t>
            </a:r>
            <a:endParaRPr lang="en-US" dirty="0"/>
          </a:p>
        </p:txBody>
      </p:sp>
      <p:sp>
        <p:nvSpPr>
          <p:cNvPr id="3" name="Text Placeholder 2"/>
          <p:cNvSpPr>
            <a:spLocks noGrp="1"/>
          </p:cNvSpPr>
          <p:nvPr>
            <p:ph type="body" idx="1"/>
          </p:nvPr>
        </p:nvSpPr>
        <p:spPr>
          <a:xfrm>
            <a:off x="677335" y="4527448"/>
            <a:ext cx="8596668" cy="1513914"/>
          </a:xfrm>
        </p:spPr>
        <p:txBody>
          <a:bodyP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p>
        </p:txBody>
      </p:sp>
      <p:sp>
        <p:nvSpPr>
          <p:cNvPr id="4" name="Date Placeholder 3">
            <a:extLst>
              <a:ext uri="{FF2B5EF4-FFF2-40B4-BE49-F238E27FC236}">
                <a16:creationId xmlns:a16="http://schemas.microsoft.com/office/drawing/2014/main" id="{2E25131A-1680-4584-904F-0FD632312A7E}"/>
              </a:ext>
            </a:extLst>
          </p:cNvPr>
          <p:cNvSpPr>
            <a:spLocks noGrp="1"/>
          </p:cNvSpPr>
          <p:nvPr>
            <p:ph type="dt" sz="half" idx="10"/>
          </p:nvPr>
        </p:nvSpPr>
        <p:spPr/>
        <p:txBody>
          <a:bodyPr/>
          <a:lstStyle>
            <a:lvl1pPr>
              <a:defRPr/>
            </a:lvl1pPr>
          </a:lstStyle>
          <a:p>
            <a:pPr>
              <a:defRPr/>
            </a:pPr>
            <a:fld id="{5A762C63-9F12-4C35-845A-2DBDF6B1376E}" type="datetimeFigureOut">
              <a:rPr lang="en-US"/>
              <a:pPr>
                <a:defRPr/>
              </a:pPr>
              <a:t>11/3/2021</a:t>
            </a:fld>
            <a:endParaRPr lang="en-US"/>
          </a:p>
        </p:txBody>
      </p:sp>
      <p:sp>
        <p:nvSpPr>
          <p:cNvPr id="5" name="Footer Placeholder 4">
            <a:extLst>
              <a:ext uri="{FF2B5EF4-FFF2-40B4-BE49-F238E27FC236}">
                <a16:creationId xmlns:a16="http://schemas.microsoft.com/office/drawing/2014/main" id="{C47E0CCB-02BB-434E-9519-39704FC729A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1B48DEB-45D8-45F8-B548-93091A6CBDAD}"/>
              </a:ext>
            </a:extLst>
          </p:cNvPr>
          <p:cNvSpPr>
            <a:spLocks noGrp="1"/>
          </p:cNvSpPr>
          <p:nvPr>
            <p:ph type="sldNum" sz="quarter" idx="12"/>
          </p:nvPr>
        </p:nvSpPr>
        <p:spPr/>
        <p:txBody>
          <a:bodyPr/>
          <a:lstStyle>
            <a:lvl1pPr>
              <a:defRPr/>
            </a:lvl1pPr>
          </a:lstStyle>
          <a:p>
            <a:pPr>
              <a:defRPr/>
            </a:pPr>
            <a:fld id="{6D7268E1-2066-4495-9700-7F88DC93028C}" type="slidenum">
              <a:rPr lang="en-US" altLang="tr-TR"/>
              <a:pPr>
                <a:defRPr/>
              </a:pPr>
              <a:t>‹#›</a:t>
            </a:fld>
            <a:endParaRPr lang="en-US" altLang="tr-TR"/>
          </a:p>
        </p:txBody>
      </p:sp>
    </p:spTree>
    <p:extLst>
      <p:ext uri="{BB962C8B-B14F-4D97-AF65-F5344CB8AC3E}">
        <p14:creationId xmlns:p14="http://schemas.microsoft.com/office/powerpoint/2010/main" val="28975526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Alıntı İsim Kartı">
    <p:spTree>
      <p:nvGrpSpPr>
        <p:cNvPr id="1" name=""/>
        <p:cNvGrpSpPr/>
        <p:nvPr/>
      </p:nvGrpSpPr>
      <p:grpSpPr>
        <a:xfrm>
          <a:off x="0" y="0"/>
          <a:ext cx="0" cy="0"/>
          <a:chOff x="0" y="0"/>
          <a:chExt cx="0" cy="0"/>
        </a:xfrm>
      </p:grpSpPr>
      <p:sp>
        <p:nvSpPr>
          <p:cNvPr id="5" name="TextBox 23">
            <a:extLst>
              <a:ext uri="{FF2B5EF4-FFF2-40B4-BE49-F238E27FC236}">
                <a16:creationId xmlns:a16="http://schemas.microsoft.com/office/drawing/2014/main" id="{F6F95A49-4A90-4F38-A22D-91110780D8FF}"/>
              </a:ext>
            </a:extLst>
          </p:cNvPr>
          <p:cNvSpPr txBox="1">
            <a:spLocks noChangeArrowheads="1"/>
          </p:cNvSpPr>
          <p:nvPr/>
        </p:nvSpPr>
        <p:spPr bwMode="auto">
          <a:xfrm>
            <a:off x="541338" y="790575"/>
            <a:ext cx="6096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eaLnBrk="1" hangingPunct="1">
              <a:defRPr/>
            </a:pPr>
            <a:r>
              <a:rPr lang="en-US" altLang="tr-TR" sz="8000">
                <a:solidFill>
                  <a:srgbClr val="9FE0F5"/>
                </a:solidFill>
                <a:latin typeface="Arial" panose="020B0604020202020204" pitchFamily="34" charset="0"/>
              </a:rPr>
              <a:t>“</a:t>
            </a:r>
          </a:p>
        </p:txBody>
      </p:sp>
      <p:sp>
        <p:nvSpPr>
          <p:cNvPr id="6" name="TextBox 24">
            <a:extLst>
              <a:ext uri="{FF2B5EF4-FFF2-40B4-BE49-F238E27FC236}">
                <a16:creationId xmlns:a16="http://schemas.microsoft.com/office/drawing/2014/main" id="{8790C3E5-8453-4E2D-AEC4-77231ADBC0F0}"/>
              </a:ext>
            </a:extLst>
          </p:cNvPr>
          <p:cNvSpPr txBox="1">
            <a:spLocks noChangeArrowheads="1"/>
          </p:cNvSpPr>
          <p:nvPr/>
        </p:nvSpPr>
        <p:spPr bwMode="auto">
          <a:xfrm>
            <a:off x="8893175" y="2886075"/>
            <a:ext cx="6096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eaLnBrk="1" hangingPunct="1">
              <a:defRPr/>
            </a:pPr>
            <a:r>
              <a:rPr lang="en-US" altLang="tr-TR" sz="8000">
                <a:solidFill>
                  <a:srgbClr val="9FE0F5"/>
                </a:solidFill>
                <a:latin typeface="Arial" panose="020B0604020202020204" pitchFamily="34" charset="0"/>
              </a:rPr>
              <a:t>”</a:t>
            </a:r>
          </a:p>
        </p:txBody>
      </p:sp>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tr-TR"/>
              <a:t>Asıl başlık stilini düzenlemek için tıklayın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a:t>Asıl metin stillerini düzenle</a:t>
            </a:r>
          </a:p>
        </p:txBody>
      </p:sp>
      <p:sp>
        <p:nvSpPr>
          <p:cNvPr id="3" name="Text Placeholder 2"/>
          <p:cNvSpPr>
            <a:spLocks noGrp="1"/>
          </p:cNvSpPr>
          <p:nvPr>
            <p:ph type="body" idx="1"/>
          </p:nvPr>
        </p:nvSpPr>
        <p:spPr>
          <a:xfrm>
            <a:off x="677335" y="4527448"/>
            <a:ext cx="8596668"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p>
        </p:txBody>
      </p:sp>
      <p:sp>
        <p:nvSpPr>
          <p:cNvPr id="7" name="Date Placeholder 3">
            <a:extLst>
              <a:ext uri="{FF2B5EF4-FFF2-40B4-BE49-F238E27FC236}">
                <a16:creationId xmlns:a16="http://schemas.microsoft.com/office/drawing/2014/main" id="{D929B74F-6F15-403B-BE9C-BE11BE4EEF3F}"/>
              </a:ext>
            </a:extLst>
          </p:cNvPr>
          <p:cNvSpPr>
            <a:spLocks noGrp="1"/>
          </p:cNvSpPr>
          <p:nvPr>
            <p:ph type="dt" sz="half" idx="14"/>
          </p:nvPr>
        </p:nvSpPr>
        <p:spPr/>
        <p:txBody>
          <a:bodyPr/>
          <a:lstStyle>
            <a:lvl1pPr>
              <a:defRPr/>
            </a:lvl1pPr>
          </a:lstStyle>
          <a:p>
            <a:pPr>
              <a:defRPr/>
            </a:pPr>
            <a:fld id="{39EC8E96-D7EA-4D48-9320-2D1F0484A520}" type="datetimeFigureOut">
              <a:rPr lang="en-US"/>
              <a:pPr>
                <a:defRPr/>
              </a:pPr>
              <a:t>11/3/2021</a:t>
            </a:fld>
            <a:endParaRPr lang="en-US"/>
          </a:p>
        </p:txBody>
      </p:sp>
      <p:sp>
        <p:nvSpPr>
          <p:cNvPr id="8" name="Footer Placeholder 4">
            <a:extLst>
              <a:ext uri="{FF2B5EF4-FFF2-40B4-BE49-F238E27FC236}">
                <a16:creationId xmlns:a16="http://schemas.microsoft.com/office/drawing/2014/main" id="{532C0AF7-C57B-4A87-841B-2598B2483C1D}"/>
              </a:ext>
            </a:extLst>
          </p:cNvPr>
          <p:cNvSpPr>
            <a:spLocks noGrp="1"/>
          </p:cNvSpPr>
          <p:nvPr>
            <p:ph type="ftr" sz="quarter" idx="15"/>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E1889E6F-DB60-469C-86A2-A2C5F8AA4B99}"/>
              </a:ext>
            </a:extLst>
          </p:cNvPr>
          <p:cNvSpPr>
            <a:spLocks noGrp="1"/>
          </p:cNvSpPr>
          <p:nvPr>
            <p:ph type="sldNum" sz="quarter" idx="16"/>
          </p:nvPr>
        </p:nvSpPr>
        <p:spPr/>
        <p:txBody>
          <a:bodyPr/>
          <a:lstStyle>
            <a:lvl1pPr>
              <a:defRPr/>
            </a:lvl1pPr>
          </a:lstStyle>
          <a:p>
            <a:pPr>
              <a:defRPr/>
            </a:pPr>
            <a:fld id="{17B4D6C4-74BB-4530-82C1-CE1A6E31D264}" type="slidenum">
              <a:rPr lang="en-US" altLang="tr-TR"/>
              <a:pPr>
                <a:defRPr/>
              </a:pPr>
              <a:t>‹#›</a:t>
            </a:fld>
            <a:endParaRPr lang="en-US" altLang="tr-TR"/>
          </a:p>
        </p:txBody>
      </p:sp>
    </p:spTree>
    <p:extLst>
      <p:ext uri="{BB962C8B-B14F-4D97-AF65-F5344CB8AC3E}">
        <p14:creationId xmlns:p14="http://schemas.microsoft.com/office/powerpoint/2010/main" val="5427182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Doğru veya Yanlış">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tr-TR"/>
              <a:t>Asıl başlık stilini düzenlemek için tıklayın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a:t>Asıl metin stillerini düzenle</a:t>
            </a:r>
          </a:p>
        </p:txBody>
      </p:sp>
      <p:sp>
        <p:nvSpPr>
          <p:cNvPr id="3" name="Text Placeholder 2"/>
          <p:cNvSpPr>
            <a:spLocks noGrp="1"/>
          </p:cNvSpPr>
          <p:nvPr>
            <p:ph type="body" idx="1"/>
          </p:nvPr>
        </p:nvSpPr>
        <p:spPr>
          <a:xfrm>
            <a:off x="677335" y="4527448"/>
            <a:ext cx="8596668"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p>
        </p:txBody>
      </p:sp>
      <p:sp>
        <p:nvSpPr>
          <p:cNvPr id="5" name="Date Placeholder 3">
            <a:extLst>
              <a:ext uri="{FF2B5EF4-FFF2-40B4-BE49-F238E27FC236}">
                <a16:creationId xmlns:a16="http://schemas.microsoft.com/office/drawing/2014/main" id="{35BBC14D-802E-4383-BF1C-E8389F055B5D}"/>
              </a:ext>
            </a:extLst>
          </p:cNvPr>
          <p:cNvSpPr>
            <a:spLocks noGrp="1"/>
          </p:cNvSpPr>
          <p:nvPr>
            <p:ph type="dt" sz="half" idx="14"/>
          </p:nvPr>
        </p:nvSpPr>
        <p:spPr/>
        <p:txBody>
          <a:bodyPr/>
          <a:lstStyle>
            <a:lvl1pPr>
              <a:defRPr/>
            </a:lvl1pPr>
          </a:lstStyle>
          <a:p>
            <a:pPr>
              <a:defRPr/>
            </a:pPr>
            <a:fld id="{6A0E0244-721D-4903-89CF-28303219C36A}" type="datetimeFigureOut">
              <a:rPr lang="en-US"/>
              <a:pPr>
                <a:defRPr/>
              </a:pPr>
              <a:t>11/3/2021</a:t>
            </a:fld>
            <a:endParaRPr lang="en-US"/>
          </a:p>
        </p:txBody>
      </p:sp>
      <p:sp>
        <p:nvSpPr>
          <p:cNvPr id="6" name="Footer Placeholder 4">
            <a:extLst>
              <a:ext uri="{FF2B5EF4-FFF2-40B4-BE49-F238E27FC236}">
                <a16:creationId xmlns:a16="http://schemas.microsoft.com/office/drawing/2014/main" id="{CC120C67-56CD-4026-B1FC-A4E778940364}"/>
              </a:ext>
            </a:extLst>
          </p:cNvPr>
          <p:cNvSpPr>
            <a:spLocks noGrp="1"/>
          </p:cNvSpPr>
          <p:nvPr>
            <p:ph type="ftr" sz="quarter" idx="15"/>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9F8EFE1-7FAE-4857-B850-2728CF7ABA2C}"/>
              </a:ext>
            </a:extLst>
          </p:cNvPr>
          <p:cNvSpPr>
            <a:spLocks noGrp="1"/>
          </p:cNvSpPr>
          <p:nvPr>
            <p:ph type="sldNum" sz="quarter" idx="16"/>
          </p:nvPr>
        </p:nvSpPr>
        <p:spPr/>
        <p:txBody>
          <a:bodyPr/>
          <a:lstStyle>
            <a:lvl1pPr>
              <a:defRPr/>
            </a:lvl1pPr>
          </a:lstStyle>
          <a:p>
            <a:pPr>
              <a:defRPr/>
            </a:pPr>
            <a:fld id="{FD687E6F-BFFB-48C8-8AF1-ACD2F74C36D9}" type="slidenum">
              <a:rPr lang="en-US" altLang="tr-TR"/>
              <a:pPr>
                <a:defRPr/>
              </a:pPr>
              <a:t>‹#›</a:t>
            </a:fld>
            <a:endParaRPr lang="en-US" altLang="tr-TR"/>
          </a:p>
        </p:txBody>
      </p:sp>
    </p:spTree>
    <p:extLst>
      <p:ext uri="{BB962C8B-B14F-4D97-AF65-F5344CB8AC3E}">
        <p14:creationId xmlns:p14="http://schemas.microsoft.com/office/powerpoint/2010/main" val="36465752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a:extLst>
              <a:ext uri="{FF2B5EF4-FFF2-40B4-BE49-F238E27FC236}">
                <a16:creationId xmlns:a16="http://schemas.microsoft.com/office/drawing/2014/main" id="{1308D206-B85B-4290-A8B5-FAE374EBEB3E}"/>
              </a:ext>
            </a:extLst>
          </p:cNvPr>
          <p:cNvSpPr>
            <a:spLocks noGrp="1"/>
          </p:cNvSpPr>
          <p:nvPr>
            <p:ph type="dt" sz="half" idx="10"/>
          </p:nvPr>
        </p:nvSpPr>
        <p:spPr/>
        <p:txBody>
          <a:bodyPr/>
          <a:lstStyle>
            <a:lvl1pPr>
              <a:defRPr/>
            </a:lvl1pPr>
          </a:lstStyle>
          <a:p>
            <a:pPr>
              <a:defRPr/>
            </a:pPr>
            <a:fld id="{30D6B4CC-6D07-422F-A5FE-472D0052FF09}" type="datetimeFigureOut">
              <a:rPr lang="en-US"/>
              <a:pPr>
                <a:defRPr/>
              </a:pPr>
              <a:t>11/3/2021</a:t>
            </a:fld>
            <a:endParaRPr lang="en-US"/>
          </a:p>
        </p:txBody>
      </p:sp>
      <p:sp>
        <p:nvSpPr>
          <p:cNvPr id="5" name="Footer Placeholder 4">
            <a:extLst>
              <a:ext uri="{FF2B5EF4-FFF2-40B4-BE49-F238E27FC236}">
                <a16:creationId xmlns:a16="http://schemas.microsoft.com/office/drawing/2014/main" id="{6D3B2884-814D-4622-BF67-F489C5F835B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04DA37D-A9F4-44AF-BFA0-3A3F82DF326C}"/>
              </a:ext>
            </a:extLst>
          </p:cNvPr>
          <p:cNvSpPr>
            <a:spLocks noGrp="1"/>
          </p:cNvSpPr>
          <p:nvPr>
            <p:ph type="sldNum" sz="quarter" idx="12"/>
          </p:nvPr>
        </p:nvSpPr>
        <p:spPr/>
        <p:txBody>
          <a:bodyPr/>
          <a:lstStyle>
            <a:lvl1pPr>
              <a:defRPr/>
            </a:lvl1pPr>
          </a:lstStyle>
          <a:p>
            <a:pPr>
              <a:defRPr/>
            </a:pPr>
            <a:fld id="{A6D736CF-ECF6-4F18-949C-F211B7EFFE09}" type="slidenum">
              <a:rPr lang="en-US" altLang="tr-TR"/>
              <a:pPr>
                <a:defRPr/>
              </a:pPr>
              <a:t>‹#›</a:t>
            </a:fld>
            <a:endParaRPr lang="en-US" altLang="tr-TR"/>
          </a:p>
        </p:txBody>
      </p:sp>
    </p:spTree>
    <p:extLst>
      <p:ext uri="{BB962C8B-B14F-4D97-AF65-F5344CB8AC3E}">
        <p14:creationId xmlns:p14="http://schemas.microsoft.com/office/powerpoint/2010/main" val="40504797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a:extLst>
              <a:ext uri="{FF2B5EF4-FFF2-40B4-BE49-F238E27FC236}">
                <a16:creationId xmlns:a16="http://schemas.microsoft.com/office/drawing/2014/main" id="{EDDD349F-A427-41E3-8020-5592B8F86A33}"/>
              </a:ext>
            </a:extLst>
          </p:cNvPr>
          <p:cNvSpPr>
            <a:spLocks noGrp="1"/>
          </p:cNvSpPr>
          <p:nvPr>
            <p:ph type="dt" sz="half" idx="10"/>
          </p:nvPr>
        </p:nvSpPr>
        <p:spPr/>
        <p:txBody>
          <a:bodyPr/>
          <a:lstStyle>
            <a:lvl1pPr>
              <a:defRPr/>
            </a:lvl1pPr>
          </a:lstStyle>
          <a:p>
            <a:pPr>
              <a:defRPr/>
            </a:pPr>
            <a:fld id="{680CA9B2-8AF7-4091-AB2C-9F1B96469125}" type="datetimeFigureOut">
              <a:rPr lang="en-US"/>
              <a:pPr>
                <a:defRPr/>
              </a:pPr>
              <a:t>11/3/2021</a:t>
            </a:fld>
            <a:endParaRPr lang="en-US"/>
          </a:p>
        </p:txBody>
      </p:sp>
      <p:sp>
        <p:nvSpPr>
          <p:cNvPr id="5" name="Footer Placeholder 4">
            <a:extLst>
              <a:ext uri="{FF2B5EF4-FFF2-40B4-BE49-F238E27FC236}">
                <a16:creationId xmlns:a16="http://schemas.microsoft.com/office/drawing/2014/main" id="{618F4819-7A21-4BBC-ACB1-DA6B17673C7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7A8FA9F-0F8C-481A-9766-F13A4680B9D0}"/>
              </a:ext>
            </a:extLst>
          </p:cNvPr>
          <p:cNvSpPr>
            <a:spLocks noGrp="1"/>
          </p:cNvSpPr>
          <p:nvPr>
            <p:ph type="sldNum" sz="quarter" idx="12"/>
          </p:nvPr>
        </p:nvSpPr>
        <p:spPr/>
        <p:txBody>
          <a:bodyPr/>
          <a:lstStyle>
            <a:lvl1pPr>
              <a:defRPr/>
            </a:lvl1pPr>
          </a:lstStyle>
          <a:p>
            <a:pPr>
              <a:defRPr/>
            </a:pPr>
            <a:fld id="{06581C54-D36C-48F2-B415-DD8D044D8400}" type="slidenum">
              <a:rPr lang="en-US" altLang="tr-TR"/>
              <a:pPr>
                <a:defRPr/>
              </a:pPr>
              <a:t>‹#›</a:t>
            </a:fld>
            <a:endParaRPr lang="en-US" altLang="tr-TR"/>
          </a:p>
        </p:txBody>
      </p:sp>
    </p:spTree>
    <p:extLst>
      <p:ext uri="{BB962C8B-B14F-4D97-AF65-F5344CB8AC3E}">
        <p14:creationId xmlns:p14="http://schemas.microsoft.com/office/powerpoint/2010/main" val="3245516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a:extLst>
              <a:ext uri="{FF2B5EF4-FFF2-40B4-BE49-F238E27FC236}">
                <a16:creationId xmlns:a16="http://schemas.microsoft.com/office/drawing/2014/main" id="{B95351D4-F0F0-4DF7-991A-EE173CF4DE9D}"/>
              </a:ext>
            </a:extLst>
          </p:cNvPr>
          <p:cNvSpPr>
            <a:spLocks noGrp="1"/>
          </p:cNvSpPr>
          <p:nvPr>
            <p:ph type="dt" sz="half" idx="10"/>
          </p:nvPr>
        </p:nvSpPr>
        <p:spPr/>
        <p:txBody>
          <a:bodyPr/>
          <a:lstStyle>
            <a:lvl1pPr>
              <a:defRPr/>
            </a:lvl1pPr>
          </a:lstStyle>
          <a:p>
            <a:pPr>
              <a:defRPr/>
            </a:pPr>
            <a:fld id="{274681DD-D0C9-4A68-807F-479C56C85648}" type="datetimeFigureOut">
              <a:rPr lang="en-US"/>
              <a:pPr>
                <a:defRPr/>
              </a:pPr>
              <a:t>11/3/2021</a:t>
            </a:fld>
            <a:endParaRPr lang="en-US"/>
          </a:p>
        </p:txBody>
      </p:sp>
      <p:sp>
        <p:nvSpPr>
          <p:cNvPr id="5" name="Footer Placeholder 4">
            <a:extLst>
              <a:ext uri="{FF2B5EF4-FFF2-40B4-BE49-F238E27FC236}">
                <a16:creationId xmlns:a16="http://schemas.microsoft.com/office/drawing/2014/main" id="{58F8BFB4-8D8E-4576-A972-1AE02C925E2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A1BB399-75FA-44EA-A0FE-AD2E8C45C2B6}"/>
              </a:ext>
            </a:extLst>
          </p:cNvPr>
          <p:cNvSpPr>
            <a:spLocks noGrp="1"/>
          </p:cNvSpPr>
          <p:nvPr>
            <p:ph type="sldNum" sz="quarter" idx="12"/>
          </p:nvPr>
        </p:nvSpPr>
        <p:spPr/>
        <p:txBody>
          <a:bodyPr/>
          <a:lstStyle>
            <a:lvl1pPr>
              <a:defRPr/>
            </a:lvl1pPr>
          </a:lstStyle>
          <a:p>
            <a:pPr>
              <a:defRPr/>
            </a:pPr>
            <a:fld id="{D22BBA79-1CBB-44D7-B69F-E5DA3A3F9D31}" type="slidenum">
              <a:rPr lang="en-US" altLang="tr-TR"/>
              <a:pPr>
                <a:defRPr/>
              </a:pPr>
              <a:t>‹#›</a:t>
            </a:fld>
            <a:endParaRPr lang="en-US" altLang="tr-TR"/>
          </a:p>
        </p:txBody>
      </p:sp>
    </p:spTree>
    <p:extLst>
      <p:ext uri="{BB962C8B-B14F-4D97-AF65-F5344CB8AC3E}">
        <p14:creationId xmlns:p14="http://schemas.microsoft.com/office/powerpoint/2010/main" val="808343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tr-TR"/>
              <a:t>Asıl başlık stilini düzenlemek için tıklayın</a:t>
            </a:r>
            <a:endParaRPr lang="en-US" dirty="0"/>
          </a:p>
        </p:txBody>
      </p:sp>
      <p:sp>
        <p:nvSpPr>
          <p:cNvPr id="3" name="Text Placeholder 2"/>
          <p:cNvSpPr>
            <a:spLocks noGrp="1"/>
          </p:cNvSpPr>
          <p:nvPr>
            <p:ph type="body" idx="1"/>
          </p:nvPr>
        </p:nvSpPr>
        <p:spPr>
          <a:xfrm>
            <a:off x="677335" y="4527448"/>
            <a:ext cx="8596668" cy="860400"/>
          </a:xfrm>
        </p:spPr>
        <p:txBody>
          <a:bodyPr/>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p>
        </p:txBody>
      </p:sp>
      <p:sp>
        <p:nvSpPr>
          <p:cNvPr id="4" name="Date Placeholder 3">
            <a:extLst>
              <a:ext uri="{FF2B5EF4-FFF2-40B4-BE49-F238E27FC236}">
                <a16:creationId xmlns:a16="http://schemas.microsoft.com/office/drawing/2014/main" id="{A15D1879-E571-45D3-BB86-419A4918868D}"/>
              </a:ext>
            </a:extLst>
          </p:cNvPr>
          <p:cNvSpPr>
            <a:spLocks noGrp="1"/>
          </p:cNvSpPr>
          <p:nvPr>
            <p:ph type="dt" sz="half" idx="10"/>
          </p:nvPr>
        </p:nvSpPr>
        <p:spPr/>
        <p:txBody>
          <a:bodyPr/>
          <a:lstStyle>
            <a:lvl1pPr>
              <a:defRPr/>
            </a:lvl1pPr>
          </a:lstStyle>
          <a:p>
            <a:pPr>
              <a:defRPr/>
            </a:pPr>
            <a:fld id="{FD0F4730-FBB6-4134-8C77-1CE18BBC78F7}" type="datetimeFigureOut">
              <a:rPr lang="en-US"/>
              <a:pPr>
                <a:defRPr/>
              </a:pPr>
              <a:t>11/3/2021</a:t>
            </a:fld>
            <a:endParaRPr lang="en-US"/>
          </a:p>
        </p:txBody>
      </p:sp>
      <p:sp>
        <p:nvSpPr>
          <p:cNvPr id="5" name="Footer Placeholder 4">
            <a:extLst>
              <a:ext uri="{FF2B5EF4-FFF2-40B4-BE49-F238E27FC236}">
                <a16:creationId xmlns:a16="http://schemas.microsoft.com/office/drawing/2014/main" id="{6318D811-CBFE-4078-8721-05B2678F4E1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C8AB272-2979-4E21-B46E-B37C83CCE613}"/>
              </a:ext>
            </a:extLst>
          </p:cNvPr>
          <p:cNvSpPr>
            <a:spLocks noGrp="1"/>
          </p:cNvSpPr>
          <p:nvPr>
            <p:ph type="sldNum" sz="quarter" idx="12"/>
          </p:nvPr>
        </p:nvSpPr>
        <p:spPr/>
        <p:txBody>
          <a:bodyPr/>
          <a:lstStyle>
            <a:lvl1pPr>
              <a:defRPr/>
            </a:lvl1pPr>
          </a:lstStyle>
          <a:p>
            <a:pPr>
              <a:defRPr/>
            </a:pPr>
            <a:fld id="{BFE4E14D-C488-4A63-B837-F912015763CE}" type="slidenum">
              <a:rPr lang="en-US" altLang="tr-TR"/>
              <a:pPr>
                <a:defRPr/>
              </a:pPr>
              <a:t>‹#›</a:t>
            </a:fld>
            <a:endParaRPr lang="en-US" altLang="tr-TR"/>
          </a:p>
        </p:txBody>
      </p:sp>
    </p:spTree>
    <p:extLst>
      <p:ext uri="{BB962C8B-B14F-4D97-AF65-F5344CB8AC3E}">
        <p14:creationId xmlns:p14="http://schemas.microsoft.com/office/powerpoint/2010/main" val="24784301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3">
            <a:extLst>
              <a:ext uri="{FF2B5EF4-FFF2-40B4-BE49-F238E27FC236}">
                <a16:creationId xmlns:a16="http://schemas.microsoft.com/office/drawing/2014/main" id="{67ED6CB2-F1B7-4F5C-BD75-2ADD844DE7CF}"/>
              </a:ext>
            </a:extLst>
          </p:cNvPr>
          <p:cNvSpPr>
            <a:spLocks noGrp="1"/>
          </p:cNvSpPr>
          <p:nvPr>
            <p:ph type="dt" sz="half" idx="10"/>
          </p:nvPr>
        </p:nvSpPr>
        <p:spPr/>
        <p:txBody>
          <a:bodyPr/>
          <a:lstStyle>
            <a:lvl1pPr>
              <a:defRPr/>
            </a:lvl1pPr>
          </a:lstStyle>
          <a:p>
            <a:pPr>
              <a:defRPr/>
            </a:pPr>
            <a:fld id="{6024DBEF-350B-4F9B-95A0-B1A798D1270C}" type="datetimeFigureOut">
              <a:rPr lang="en-US"/>
              <a:pPr>
                <a:defRPr/>
              </a:pPr>
              <a:t>11/3/2021</a:t>
            </a:fld>
            <a:endParaRPr lang="en-US"/>
          </a:p>
        </p:txBody>
      </p:sp>
      <p:sp>
        <p:nvSpPr>
          <p:cNvPr id="6" name="Footer Placeholder 4">
            <a:extLst>
              <a:ext uri="{FF2B5EF4-FFF2-40B4-BE49-F238E27FC236}">
                <a16:creationId xmlns:a16="http://schemas.microsoft.com/office/drawing/2014/main" id="{CD030231-78EF-42CE-A75E-FA484FBE5E0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2427FF8-D0B5-4348-8F62-76EFA4B243E7}"/>
              </a:ext>
            </a:extLst>
          </p:cNvPr>
          <p:cNvSpPr>
            <a:spLocks noGrp="1"/>
          </p:cNvSpPr>
          <p:nvPr>
            <p:ph type="sldNum" sz="quarter" idx="12"/>
          </p:nvPr>
        </p:nvSpPr>
        <p:spPr/>
        <p:txBody>
          <a:bodyPr/>
          <a:lstStyle>
            <a:lvl1pPr>
              <a:defRPr/>
            </a:lvl1pPr>
          </a:lstStyle>
          <a:p>
            <a:pPr>
              <a:defRPr/>
            </a:pPr>
            <a:fld id="{5052C2F7-F953-4E51-809A-938879F1CFDB}" type="slidenum">
              <a:rPr lang="en-US" altLang="tr-TR"/>
              <a:pPr>
                <a:defRPr/>
              </a:pPr>
              <a:t>‹#›</a:t>
            </a:fld>
            <a:endParaRPr lang="en-US" altLang="tr-TR"/>
          </a:p>
        </p:txBody>
      </p:sp>
    </p:spTree>
    <p:extLst>
      <p:ext uri="{BB962C8B-B14F-4D97-AF65-F5344CB8AC3E}">
        <p14:creationId xmlns:p14="http://schemas.microsoft.com/office/powerpoint/2010/main" val="24916414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a:t>Asıl başlık stilini düzenlemek için tıklayın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3">
            <a:extLst>
              <a:ext uri="{FF2B5EF4-FFF2-40B4-BE49-F238E27FC236}">
                <a16:creationId xmlns:a16="http://schemas.microsoft.com/office/drawing/2014/main" id="{35AB6079-238F-4B6E-981C-D9F7E8570ED3}"/>
              </a:ext>
            </a:extLst>
          </p:cNvPr>
          <p:cNvSpPr>
            <a:spLocks noGrp="1"/>
          </p:cNvSpPr>
          <p:nvPr>
            <p:ph type="dt" sz="half" idx="10"/>
          </p:nvPr>
        </p:nvSpPr>
        <p:spPr/>
        <p:txBody>
          <a:bodyPr/>
          <a:lstStyle>
            <a:lvl1pPr>
              <a:defRPr/>
            </a:lvl1pPr>
          </a:lstStyle>
          <a:p>
            <a:pPr>
              <a:defRPr/>
            </a:pPr>
            <a:fld id="{A8B0C039-AB66-4178-AB09-A97EB2CFE205}" type="datetimeFigureOut">
              <a:rPr lang="en-US"/>
              <a:pPr>
                <a:defRPr/>
              </a:pPr>
              <a:t>11/3/2021</a:t>
            </a:fld>
            <a:endParaRPr lang="en-US"/>
          </a:p>
        </p:txBody>
      </p:sp>
      <p:sp>
        <p:nvSpPr>
          <p:cNvPr id="8" name="Footer Placeholder 4">
            <a:extLst>
              <a:ext uri="{FF2B5EF4-FFF2-40B4-BE49-F238E27FC236}">
                <a16:creationId xmlns:a16="http://schemas.microsoft.com/office/drawing/2014/main" id="{768D4BA8-4109-4C81-9983-F6107362E1D2}"/>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9DF01E92-3F95-4F7F-B6D3-68D1008E7435}"/>
              </a:ext>
            </a:extLst>
          </p:cNvPr>
          <p:cNvSpPr>
            <a:spLocks noGrp="1"/>
          </p:cNvSpPr>
          <p:nvPr>
            <p:ph type="sldNum" sz="quarter" idx="12"/>
          </p:nvPr>
        </p:nvSpPr>
        <p:spPr/>
        <p:txBody>
          <a:bodyPr/>
          <a:lstStyle>
            <a:lvl1pPr>
              <a:defRPr/>
            </a:lvl1pPr>
          </a:lstStyle>
          <a:p>
            <a:pPr>
              <a:defRPr/>
            </a:pPr>
            <a:fld id="{FB8498BA-8B86-455E-A5BB-E9C0E737E5BF}" type="slidenum">
              <a:rPr lang="en-US" altLang="tr-TR"/>
              <a:pPr>
                <a:defRPr/>
              </a:pPr>
              <a:t>‹#›</a:t>
            </a:fld>
            <a:endParaRPr lang="en-US" altLang="tr-TR"/>
          </a:p>
        </p:txBody>
      </p:sp>
    </p:spTree>
    <p:extLst>
      <p:ext uri="{BB962C8B-B14F-4D97-AF65-F5344CB8AC3E}">
        <p14:creationId xmlns:p14="http://schemas.microsoft.com/office/powerpoint/2010/main" val="5643344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tr-TR"/>
              <a:t>Asıl başlık stilini düzenlemek için tıklayın</a:t>
            </a:r>
            <a:endParaRPr lang="en-US" dirty="0"/>
          </a:p>
        </p:txBody>
      </p:sp>
      <p:sp>
        <p:nvSpPr>
          <p:cNvPr id="3" name="Date Placeholder 3">
            <a:extLst>
              <a:ext uri="{FF2B5EF4-FFF2-40B4-BE49-F238E27FC236}">
                <a16:creationId xmlns:a16="http://schemas.microsoft.com/office/drawing/2014/main" id="{3D59128B-9203-4A95-805F-8A5CBBD1DCEF}"/>
              </a:ext>
            </a:extLst>
          </p:cNvPr>
          <p:cNvSpPr>
            <a:spLocks noGrp="1"/>
          </p:cNvSpPr>
          <p:nvPr>
            <p:ph type="dt" sz="half" idx="10"/>
          </p:nvPr>
        </p:nvSpPr>
        <p:spPr/>
        <p:txBody>
          <a:bodyPr/>
          <a:lstStyle>
            <a:lvl1pPr>
              <a:defRPr/>
            </a:lvl1pPr>
          </a:lstStyle>
          <a:p>
            <a:pPr>
              <a:defRPr/>
            </a:pPr>
            <a:fld id="{DCE19BB7-B422-4DB7-B8C5-72AAE341DC82}" type="datetimeFigureOut">
              <a:rPr lang="en-US"/>
              <a:pPr>
                <a:defRPr/>
              </a:pPr>
              <a:t>11/3/2021</a:t>
            </a:fld>
            <a:endParaRPr lang="en-US"/>
          </a:p>
        </p:txBody>
      </p:sp>
      <p:sp>
        <p:nvSpPr>
          <p:cNvPr id="4" name="Footer Placeholder 4">
            <a:extLst>
              <a:ext uri="{FF2B5EF4-FFF2-40B4-BE49-F238E27FC236}">
                <a16:creationId xmlns:a16="http://schemas.microsoft.com/office/drawing/2014/main" id="{EDED5C04-4903-4A27-AAE4-ADEFA919FC05}"/>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09C9FA24-1C02-4D8A-AC1A-13B16B30D818}"/>
              </a:ext>
            </a:extLst>
          </p:cNvPr>
          <p:cNvSpPr>
            <a:spLocks noGrp="1"/>
          </p:cNvSpPr>
          <p:nvPr>
            <p:ph type="sldNum" sz="quarter" idx="12"/>
          </p:nvPr>
        </p:nvSpPr>
        <p:spPr/>
        <p:txBody>
          <a:bodyPr/>
          <a:lstStyle>
            <a:lvl1pPr>
              <a:defRPr/>
            </a:lvl1pPr>
          </a:lstStyle>
          <a:p>
            <a:pPr>
              <a:defRPr/>
            </a:pPr>
            <a:fld id="{4978577B-28EB-43FE-B6F4-B8FD58F089DA}" type="slidenum">
              <a:rPr lang="en-US" altLang="tr-TR"/>
              <a:pPr>
                <a:defRPr/>
              </a:pPr>
              <a:t>‹#›</a:t>
            </a:fld>
            <a:endParaRPr lang="en-US" altLang="tr-TR"/>
          </a:p>
        </p:txBody>
      </p:sp>
    </p:spTree>
    <p:extLst>
      <p:ext uri="{BB962C8B-B14F-4D97-AF65-F5344CB8AC3E}">
        <p14:creationId xmlns:p14="http://schemas.microsoft.com/office/powerpoint/2010/main" val="35291275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52777CA-71E4-417F-B955-7BECE89DEF94}"/>
              </a:ext>
            </a:extLst>
          </p:cNvPr>
          <p:cNvSpPr>
            <a:spLocks noGrp="1"/>
          </p:cNvSpPr>
          <p:nvPr>
            <p:ph type="dt" sz="half" idx="10"/>
          </p:nvPr>
        </p:nvSpPr>
        <p:spPr/>
        <p:txBody>
          <a:bodyPr/>
          <a:lstStyle>
            <a:lvl1pPr>
              <a:defRPr/>
            </a:lvl1pPr>
          </a:lstStyle>
          <a:p>
            <a:pPr>
              <a:defRPr/>
            </a:pPr>
            <a:fld id="{DE0F66D9-EDAB-4696-8DE0-DF34A3B93A66}" type="datetimeFigureOut">
              <a:rPr lang="en-US"/>
              <a:pPr>
                <a:defRPr/>
              </a:pPr>
              <a:t>11/3/2021</a:t>
            </a:fld>
            <a:endParaRPr lang="en-US"/>
          </a:p>
        </p:txBody>
      </p:sp>
      <p:sp>
        <p:nvSpPr>
          <p:cNvPr id="3" name="Footer Placeholder 4">
            <a:extLst>
              <a:ext uri="{FF2B5EF4-FFF2-40B4-BE49-F238E27FC236}">
                <a16:creationId xmlns:a16="http://schemas.microsoft.com/office/drawing/2014/main" id="{0BA9F570-C96B-4DAF-8EB1-5A7C8D53D5FA}"/>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A0FDD5FA-3868-4E38-BC0F-05A815E802BF}"/>
              </a:ext>
            </a:extLst>
          </p:cNvPr>
          <p:cNvSpPr>
            <a:spLocks noGrp="1"/>
          </p:cNvSpPr>
          <p:nvPr>
            <p:ph type="sldNum" sz="quarter" idx="12"/>
          </p:nvPr>
        </p:nvSpPr>
        <p:spPr/>
        <p:txBody>
          <a:bodyPr/>
          <a:lstStyle>
            <a:lvl1pPr>
              <a:defRPr/>
            </a:lvl1pPr>
          </a:lstStyle>
          <a:p>
            <a:pPr>
              <a:defRPr/>
            </a:pPr>
            <a:fld id="{D36B0DB8-C132-479F-B58A-5AB2C601C6D0}" type="slidenum">
              <a:rPr lang="en-US" altLang="tr-TR"/>
              <a:pPr>
                <a:defRPr/>
              </a:pPr>
              <a:t>‹#›</a:t>
            </a:fld>
            <a:endParaRPr lang="en-US" altLang="tr-TR"/>
          </a:p>
        </p:txBody>
      </p:sp>
    </p:spTree>
    <p:extLst>
      <p:ext uri="{BB962C8B-B14F-4D97-AF65-F5344CB8AC3E}">
        <p14:creationId xmlns:p14="http://schemas.microsoft.com/office/powerpoint/2010/main" val="39524233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tr-TR"/>
              <a:t>Asıl başlık stilini düzenlemek için tıklayın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tr-TR"/>
              <a:t>Asıl metin stillerini düzenle</a:t>
            </a:r>
          </a:p>
        </p:txBody>
      </p:sp>
      <p:sp>
        <p:nvSpPr>
          <p:cNvPr id="5" name="Date Placeholder 3">
            <a:extLst>
              <a:ext uri="{FF2B5EF4-FFF2-40B4-BE49-F238E27FC236}">
                <a16:creationId xmlns:a16="http://schemas.microsoft.com/office/drawing/2014/main" id="{5753996B-33F2-4E49-8BD1-63C0F46AC5EA}"/>
              </a:ext>
            </a:extLst>
          </p:cNvPr>
          <p:cNvSpPr>
            <a:spLocks noGrp="1"/>
          </p:cNvSpPr>
          <p:nvPr>
            <p:ph type="dt" sz="half" idx="10"/>
          </p:nvPr>
        </p:nvSpPr>
        <p:spPr/>
        <p:txBody>
          <a:bodyPr/>
          <a:lstStyle>
            <a:lvl1pPr>
              <a:defRPr/>
            </a:lvl1pPr>
          </a:lstStyle>
          <a:p>
            <a:pPr>
              <a:defRPr/>
            </a:pPr>
            <a:fld id="{EF1071CD-983E-4020-AFD0-147132E17039}" type="datetimeFigureOut">
              <a:rPr lang="en-US"/>
              <a:pPr>
                <a:defRPr/>
              </a:pPr>
              <a:t>11/3/2021</a:t>
            </a:fld>
            <a:endParaRPr lang="en-US"/>
          </a:p>
        </p:txBody>
      </p:sp>
      <p:sp>
        <p:nvSpPr>
          <p:cNvPr id="6" name="Footer Placeholder 4">
            <a:extLst>
              <a:ext uri="{FF2B5EF4-FFF2-40B4-BE49-F238E27FC236}">
                <a16:creationId xmlns:a16="http://schemas.microsoft.com/office/drawing/2014/main" id="{E3528DD6-0750-497A-B353-43FD5170892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E3F5E07-601E-46D9-8C47-47F4C55C93F0}"/>
              </a:ext>
            </a:extLst>
          </p:cNvPr>
          <p:cNvSpPr>
            <a:spLocks noGrp="1"/>
          </p:cNvSpPr>
          <p:nvPr>
            <p:ph type="sldNum" sz="quarter" idx="12"/>
          </p:nvPr>
        </p:nvSpPr>
        <p:spPr/>
        <p:txBody>
          <a:bodyPr/>
          <a:lstStyle>
            <a:lvl1pPr>
              <a:defRPr/>
            </a:lvl1pPr>
          </a:lstStyle>
          <a:p>
            <a:pPr>
              <a:defRPr/>
            </a:pPr>
            <a:fld id="{79A05EA5-FF41-4002-8907-DD62291F67D6}" type="slidenum">
              <a:rPr lang="en-US" altLang="tr-TR"/>
              <a:pPr>
                <a:defRPr/>
              </a:pPr>
              <a:t>‹#›</a:t>
            </a:fld>
            <a:endParaRPr lang="en-US" altLang="tr-TR"/>
          </a:p>
        </p:txBody>
      </p:sp>
    </p:spTree>
    <p:extLst>
      <p:ext uri="{BB962C8B-B14F-4D97-AF65-F5344CB8AC3E}">
        <p14:creationId xmlns:p14="http://schemas.microsoft.com/office/powerpoint/2010/main" val="2972603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677334" y="609600"/>
            <a:ext cx="8596668" cy="3845718"/>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tr-TR" noProof="0"/>
              <a:t>Resim eklemek için simgeye tıklayın</a:t>
            </a:r>
            <a:endParaRPr lang="en-US" noProof="0"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5" name="Date Placeholder 3">
            <a:extLst>
              <a:ext uri="{FF2B5EF4-FFF2-40B4-BE49-F238E27FC236}">
                <a16:creationId xmlns:a16="http://schemas.microsoft.com/office/drawing/2014/main" id="{5CF02E85-B1CF-43F8-9BE3-4E8BADCC160C}"/>
              </a:ext>
            </a:extLst>
          </p:cNvPr>
          <p:cNvSpPr>
            <a:spLocks noGrp="1"/>
          </p:cNvSpPr>
          <p:nvPr>
            <p:ph type="dt" sz="half" idx="10"/>
          </p:nvPr>
        </p:nvSpPr>
        <p:spPr/>
        <p:txBody>
          <a:bodyPr/>
          <a:lstStyle>
            <a:lvl1pPr>
              <a:defRPr/>
            </a:lvl1pPr>
          </a:lstStyle>
          <a:p>
            <a:pPr>
              <a:defRPr/>
            </a:pPr>
            <a:fld id="{A4F98C92-E3D6-4D23-9C6B-76186692BEE5}" type="datetimeFigureOut">
              <a:rPr lang="en-US"/>
              <a:pPr>
                <a:defRPr/>
              </a:pPr>
              <a:t>11/3/2021</a:t>
            </a:fld>
            <a:endParaRPr lang="en-US"/>
          </a:p>
        </p:txBody>
      </p:sp>
      <p:sp>
        <p:nvSpPr>
          <p:cNvPr id="6" name="Footer Placeholder 4">
            <a:extLst>
              <a:ext uri="{FF2B5EF4-FFF2-40B4-BE49-F238E27FC236}">
                <a16:creationId xmlns:a16="http://schemas.microsoft.com/office/drawing/2014/main" id="{E794CE42-0DE5-49EB-A012-68157B7C9AE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5ED304C-93F4-4EF1-9841-27930C15F9AF}"/>
              </a:ext>
            </a:extLst>
          </p:cNvPr>
          <p:cNvSpPr>
            <a:spLocks noGrp="1"/>
          </p:cNvSpPr>
          <p:nvPr>
            <p:ph type="sldNum" sz="quarter" idx="12"/>
          </p:nvPr>
        </p:nvSpPr>
        <p:spPr/>
        <p:txBody>
          <a:bodyPr/>
          <a:lstStyle>
            <a:lvl1pPr>
              <a:defRPr/>
            </a:lvl1pPr>
          </a:lstStyle>
          <a:p>
            <a:pPr>
              <a:defRPr/>
            </a:pPr>
            <a:fld id="{1148FA04-3C61-4CB6-8756-91541319338E}" type="slidenum">
              <a:rPr lang="en-US" altLang="tr-TR"/>
              <a:pPr>
                <a:defRPr/>
              </a:pPr>
              <a:t>‹#›</a:t>
            </a:fld>
            <a:endParaRPr lang="en-US" altLang="tr-TR"/>
          </a:p>
        </p:txBody>
      </p:sp>
    </p:spTree>
    <p:extLst>
      <p:ext uri="{BB962C8B-B14F-4D97-AF65-F5344CB8AC3E}">
        <p14:creationId xmlns:p14="http://schemas.microsoft.com/office/powerpoint/2010/main" val="7950662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43">
            <a:extLst>
              <a:ext uri="{FF2B5EF4-FFF2-40B4-BE49-F238E27FC236}">
                <a16:creationId xmlns:a16="http://schemas.microsoft.com/office/drawing/2014/main" id="{FBFB38AE-F7BE-4A16-92F8-26275A21598C}"/>
              </a:ext>
            </a:extLst>
          </p:cNvPr>
          <p:cNvGrpSpPr>
            <a:grpSpLocks/>
          </p:cNvGrpSpPr>
          <p:nvPr/>
        </p:nvGrpSpPr>
        <p:grpSpPr bwMode="auto">
          <a:xfrm>
            <a:off x="0" y="-7938"/>
            <a:ext cx="12192000" cy="6865938"/>
            <a:chOff x="0" y="-8467"/>
            <a:chExt cx="12192000" cy="6866467"/>
          </a:xfrm>
        </p:grpSpPr>
        <p:cxnSp>
          <p:nvCxnSpPr>
            <p:cNvPr id="20" name="Straight Connector 19">
              <a:extLst>
                <a:ext uri="{FF2B5EF4-FFF2-40B4-BE49-F238E27FC236}">
                  <a16:creationId xmlns:a16="http://schemas.microsoft.com/office/drawing/2014/main" id="{5BFEEAC5-8CF2-45D6-A1A5-C55361C174BB}"/>
                </a:ext>
              </a:extLst>
            </p:cNvPr>
            <p:cNvCxnSpPr/>
            <p:nvPr/>
          </p:nvCxnSpPr>
          <p:spPr>
            <a:xfrm>
              <a:off x="9371013" y="-528"/>
              <a:ext cx="1219200" cy="6858528"/>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465FEB6A-FE6F-47CC-8708-88BD06D1181D}"/>
                </a:ext>
              </a:extLst>
            </p:cNvPr>
            <p:cNvCxnSpPr/>
            <p:nvPr/>
          </p:nvCxnSpPr>
          <p:spPr>
            <a:xfrm flipH="1">
              <a:off x="7424738" y="3681168"/>
              <a:ext cx="4764087" cy="3176832"/>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a:extLst>
                <a:ext uri="{FF2B5EF4-FFF2-40B4-BE49-F238E27FC236}">
                  <a16:creationId xmlns:a16="http://schemas.microsoft.com/office/drawing/2014/main" id="{BFAE635B-B930-42C5-8A4B-5022E02B94A8}"/>
                </a:ext>
              </a:extLst>
            </p:cNvPr>
            <p:cNvSpPr/>
            <p:nvPr/>
          </p:nvSpPr>
          <p:spPr>
            <a:xfrm>
              <a:off x="9182100" y="-8467"/>
              <a:ext cx="3006725"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a:extLst>
                <a:ext uri="{FF2B5EF4-FFF2-40B4-BE49-F238E27FC236}">
                  <a16:creationId xmlns:a16="http://schemas.microsoft.com/office/drawing/2014/main" id="{874C4896-817A-450E-A159-2079ECA7B3AA}"/>
                </a:ext>
              </a:extLst>
            </p:cNvPr>
            <p:cNvSpPr/>
            <p:nvPr/>
          </p:nvSpPr>
          <p:spPr>
            <a:xfrm>
              <a:off x="9602788" y="-8467"/>
              <a:ext cx="2589212"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a:extLst>
                <a:ext uri="{FF2B5EF4-FFF2-40B4-BE49-F238E27FC236}">
                  <a16:creationId xmlns:a16="http://schemas.microsoft.com/office/drawing/2014/main" id="{A1AC37EF-DA88-4224-AEDB-E295B9226966}"/>
                </a:ext>
              </a:extLst>
            </p:cNvPr>
            <p:cNvSpPr/>
            <p:nvPr/>
          </p:nvSpPr>
          <p:spPr>
            <a:xfrm>
              <a:off x="8932863" y="3047706"/>
              <a:ext cx="3259137" cy="3810294"/>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a:extLst>
                <a:ext uri="{FF2B5EF4-FFF2-40B4-BE49-F238E27FC236}">
                  <a16:creationId xmlns:a16="http://schemas.microsoft.com/office/drawing/2014/main" id="{6C4E866E-8E15-4620-BBF4-4648E16CBD93}"/>
                </a:ext>
              </a:extLst>
            </p:cNvPr>
            <p:cNvSpPr/>
            <p:nvPr/>
          </p:nvSpPr>
          <p:spPr>
            <a:xfrm>
              <a:off x="9334500" y="-8467"/>
              <a:ext cx="2854325"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a:extLst>
                <a:ext uri="{FF2B5EF4-FFF2-40B4-BE49-F238E27FC236}">
                  <a16:creationId xmlns:a16="http://schemas.microsoft.com/office/drawing/2014/main" id="{4D7B66AE-49E0-4B20-B22F-56AB9503FF2F}"/>
                </a:ext>
              </a:extLst>
            </p:cNvPr>
            <p:cNvSpPr/>
            <p:nvPr/>
          </p:nvSpPr>
          <p:spPr>
            <a:xfrm>
              <a:off x="10898188" y="-8467"/>
              <a:ext cx="1290637"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a:extLst>
                <a:ext uri="{FF2B5EF4-FFF2-40B4-BE49-F238E27FC236}">
                  <a16:creationId xmlns:a16="http://schemas.microsoft.com/office/drawing/2014/main" id="{7D6AB7DC-1CEF-4709-B57F-862E8EC85A6A}"/>
                </a:ext>
              </a:extLst>
            </p:cNvPr>
            <p:cNvSpPr/>
            <p:nvPr/>
          </p:nvSpPr>
          <p:spPr>
            <a:xfrm>
              <a:off x="10939463" y="-8467"/>
              <a:ext cx="1249362"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a:extLst>
                <a:ext uri="{FF2B5EF4-FFF2-40B4-BE49-F238E27FC236}">
                  <a16:creationId xmlns:a16="http://schemas.microsoft.com/office/drawing/2014/main" id="{7ED8E421-2592-450E-B3F0-07E15F5BB8AC}"/>
                </a:ext>
              </a:extLst>
            </p:cNvPr>
            <p:cNvSpPr/>
            <p:nvPr/>
          </p:nvSpPr>
          <p:spPr>
            <a:xfrm>
              <a:off x="10371138" y="3589086"/>
              <a:ext cx="1817687" cy="3268914"/>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DED587ED-984B-43D5-B37A-C97D117423F3}"/>
                </a:ext>
              </a:extLst>
            </p:cNvPr>
            <p:cNvSpPr/>
            <p:nvPr/>
          </p:nvSpPr>
          <p:spPr>
            <a:xfrm>
              <a:off x="0" y="4012981"/>
              <a:ext cx="449263" cy="2845019"/>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027" name="Title Placeholder 1">
            <a:extLst>
              <a:ext uri="{FF2B5EF4-FFF2-40B4-BE49-F238E27FC236}">
                <a16:creationId xmlns:a16="http://schemas.microsoft.com/office/drawing/2014/main" id="{4EF3B9D3-C34B-4C2D-83F8-46C49E06206A}"/>
              </a:ext>
            </a:extLst>
          </p:cNvPr>
          <p:cNvSpPr>
            <a:spLocks noGrp="1" noChangeArrowheads="1"/>
          </p:cNvSpPr>
          <p:nvPr>
            <p:ph type="title"/>
          </p:nvPr>
        </p:nvSpPr>
        <p:spPr bwMode="auto">
          <a:xfrm>
            <a:off x="677863" y="609600"/>
            <a:ext cx="8596312"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tr-TR" altLang="tr-TR"/>
              <a:t>Asıl başlık stilini düzenlemek için tıklayın</a:t>
            </a:r>
            <a:endParaRPr lang="en-US" altLang="tr-TR"/>
          </a:p>
        </p:txBody>
      </p:sp>
      <p:sp>
        <p:nvSpPr>
          <p:cNvPr id="1028" name="Text Placeholder 2">
            <a:extLst>
              <a:ext uri="{FF2B5EF4-FFF2-40B4-BE49-F238E27FC236}">
                <a16:creationId xmlns:a16="http://schemas.microsoft.com/office/drawing/2014/main" id="{A98788DE-C21C-4BE7-9EFF-67BBEACD82F5}"/>
              </a:ext>
            </a:extLst>
          </p:cNvPr>
          <p:cNvSpPr>
            <a:spLocks noGrp="1" noChangeArrowheads="1"/>
          </p:cNvSpPr>
          <p:nvPr>
            <p:ph type="body" idx="1"/>
          </p:nvPr>
        </p:nvSpPr>
        <p:spPr bwMode="auto">
          <a:xfrm>
            <a:off x="677863" y="2160588"/>
            <a:ext cx="8596312"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tr-TR" altLang="tr-TR"/>
              <a:t>Asıl metin stillerini düzenle</a:t>
            </a:r>
          </a:p>
          <a:p>
            <a:pPr lvl="1"/>
            <a:r>
              <a:rPr lang="tr-TR" altLang="tr-TR"/>
              <a:t>İkinci düzey</a:t>
            </a:r>
          </a:p>
          <a:p>
            <a:pPr lvl="2"/>
            <a:r>
              <a:rPr lang="tr-TR" altLang="tr-TR"/>
              <a:t>Üçüncü düzey</a:t>
            </a:r>
          </a:p>
          <a:p>
            <a:pPr lvl="3"/>
            <a:r>
              <a:rPr lang="tr-TR" altLang="tr-TR"/>
              <a:t>Dördüncü düzey</a:t>
            </a:r>
          </a:p>
          <a:p>
            <a:pPr lvl="4"/>
            <a:r>
              <a:rPr lang="tr-TR" altLang="tr-TR"/>
              <a:t>Beşinci düzey</a:t>
            </a:r>
            <a:endParaRPr lang="en-US" altLang="tr-TR"/>
          </a:p>
        </p:txBody>
      </p:sp>
      <p:sp>
        <p:nvSpPr>
          <p:cNvPr id="4" name="Date Placeholder 3">
            <a:extLst>
              <a:ext uri="{FF2B5EF4-FFF2-40B4-BE49-F238E27FC236}">
                <a16:creationId xmlns:a16="http://schemas.microsoft.com/office/drawing/2014/main" id="{581C77D7-0CC3-4412-9F6F-65A1CC14D41C}"/>
              </a:ext>
            </a:extLst>
          </p:cNvPr>
          <p:cNvSpPr>
            <a:spLocks noGrp="1"/>
          </p:cNvSpPr>
          <p:nvPr>
            <p:ph type="dt" sz="half" idx="2"/>
          </p:nvPr>
        </p:nvSpPr>
        <p:spPr>
          <a:xfrm>
            <a:off x="7205663" y="6042025"/>
            <a:ext cx="911225"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fld id="{95370375-E6C6-48D3-8AF1-46ECB5823B9A}" type="datetimeFigureOut">
              <a:rPr lang="en-US"/>
              <a:pPr>
                <a:defRPr/>
              </a:pPr>
              <a:t>11/3/2021</a:t>
            </a:fld>
            <a:endParaRPr lang="en-US"/>
          </a:p>
        </p:txBody>
      </p:sp>
      <p:sp>
        <p:nvSpPr>
          <p:cNvPr id="5" name="Footer Placeholder 4">
            <a:extLst>
              <a:ext uri="{FF2B5EF4-FFF2-40B4-BE49-F238E27FC236}">
                <a16:creationId xmlns:a16="http://schemas.microsoft.com/office/drawing/2014/main" id="{3D6E4FF4-7BF2-49F9-B72D-59EFE3A59F0F}"/>
              </a:ext>
            </a:extLst>
          </p:cNvPr>
          <p:cNvSpPr>
            <a:spLocks noGrp="1"/>
          </p:cNvSpPr>
          <p:nvPr>
            <p:ph type="ftr" sz="quarter" idx="3"/>
          </p:nvPr>
        </p:nvSpPr>
        <p:spPr>
          <a:xfrm>
            <a:off x="677863" y="6042025"/>
            <a:ext cx="6297612"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AB379463-5EF1-4FE4-AB9B-6108AA9CB396}"/>
              </a:ext>
            </a:extLst>
          </p:cNvPr>
          <p:cNvSpPr>
            <a:spLocks noGrp="1"/>
          </p:cNvSpPr>
          <p:nvPr>
            <p:ph type="sldNum" sz="quarter" idx="4"/>
          </p:nvPr>
        </p:nvSpPr>
        <p:spPr>
          <a:xfrm>
            <a:off x="8589963" y="6042025"/>
            <a:ext cx="684212"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chemeClr val="accent1"/>
                </a:solidFill>
              </a:defRPr>
            </a:lvl1pPr>
          </a:lstStyle>
          <a:p>
            <a:pPr>
              <a:defRPr/>
            </a:pPr>
            <a:fld id="{4C8203C5-009C-439A-AD89-3ED1E5052CE3}" type="slidenum">
              <a:rPr lang="en-US" altLang="tr-TR"/>
              <a:pPr>
                <a:defRPr/>
              </a:pPr>
              <a:t>‹#›</a:t>
            </a:fld>
            <a:endParaRPr lang="en-US" altLang="tr-TR"/>
          </a:p>
        </p:txBody>
      </p:sp>
    </p:spTree>
  </p:cSld>
  <p:clrMap bg1="lt1" tx1="dk1" bg2="lt2" tx2="dk2" accent1="accent1" accent2="accent2" accent3="accent3" accent4="accent4" accent5="accent5" accent6="accent6" hlink="hlink" folHlink="folHlink"/>
  <p:sldLayoutIdLst>
    <p:sldLayoutId id="2147483856"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7" r:id="rId11"/>
    <p:sldLayoutId id="2147483852" r:id="rId12"/>
    <p:sldLayoutId id="2147483858" r:id="rId13"/>
    <p:sldLayoutId id="2147483853" r:id="rId14"/>
    <p:sldLayoutId id="2147483854" r:id="rId15"/>
    <p:sldLayoutId id="2147483855" r:id="rId16"/>
  </p:sldLayoutIdLst>
  <p:txStyles>
    <p:titleStyle>
      <a:lvl1pPr algn="l" defTabSz="457200" rtl="0" eaLnBrk="0" fontAlgn="base" hangingPunct="0">
        <a:spcBef>
          <a:spcPct val="0"/>
        </a:spcBef>
        <a:spcAft>
          <a:spcPct val="0"/>
        </a:spcAft>
        <a:defRPr sz="3600" kern="1200">
          <a:solidFill>
            <a:schemeClr val="accent1"/>
          </a:solidFill>
          <a:latin typeface="+mj-lt"/>
          <a:ea typeface="+mj-ea"/>
          <a:cs typeface="+mj-cs"/>
        </a:defRPr>
      </a:lvl1pPr>
      <a:lvl2pPr algn="l" defTabSz="457200" rtl="0" eaLnBrk="0" fontAlgn="base" hangingPunct="0">
        <a:spcBef>
          <a:spcPct val="0"/>
        </a:spcBef>
        <a:spcAft>
          <a:spcPct val="0"/>
        </a:spcAft>
        <a:defRPr sz="3600">
          <a:solidFill>
            <a:schemeClr val="accent1"/>
          </a:solidFill>
          <a:latin typeface="Trebuchet MS" panose="020B0603020202020204" pitchFamily="34" charset="0"/>
        </a:defRPr>
      </a:lvl2pPr>
      <a:lvl3pPr algn="l" defTabSz="457200" rtl="0" eaLnBrk="0" fontAlgn="base" hangingPunct="0">
        <a:spcBef>
          <a:spcPct val="0"/>
        </a:spcBef>
        <a:spcAft>
          <a:spcPct val="0"/>
        </a:spcAft>
        <a:defRPr sz="3600">
          <a:solidFill>
            <a:schemeClr val="accent1"/>
          </a:solidFill>
          <a:latin typeface="Trebuchet MS" panose="020B0603020202020204" pitchFamily="34" charset="0"/>
        </a:defRPr>
      </a:lvl3pPr>
      <a:lvl4pPr algn="l" defTabSz="457200" rtl="0" eaLnBrk="0" fontAlgn="base" hangingPunct="0">
        <a:spcBef>
          <a:spcPct val="0"/>
        </a:spcBef>
        <a:spcAft>
          <a:spcPct val="0"/>
        </a:spcAft>
        <a:defRPr sz="3600">
          <a:solidFill>
            <a:schemeClr val="accent1"/>
          </a:solidFill>
          <a:latin typeface="Trebuchet MS" panose="020B0603020202020204" pitchFamily="34" charset="0"/>
        </a:defRPr>
      </a:lvl4pPr>
      <a:lvl5pPr algn="l" defTabSz="457200" rtl="0" eaLnBrk="0" fontAlgn="base" hangingPunct="0">
        <a:spcBef>
          <a:spcPct val="0"/>
        </a:spcBef>
        <a:spcAft>
          <a:spcPct val="0"/>
        </a:spcAft>
        <a:defRPr sz="3600">
          <a:solidFill>
            <a:schemeClr val="accent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F7192062-F6DA-4CB6-B042-E994BEACB584}"/>
              </a:ext>
            </a:extLst>
          </p:cNvPr>
          <p:cNvSpPr>
            <a:spLocks noGrp="1"/>
          </p:cNvSpPr>
          <p:nvPr>
            <p:ph idx="1"/>
          </p:nvPr>
        </p:nvSpPr>
        <p:spPr>
          <a:xfrm>
            <a:off x="123825" y="2424113"/>
            <a:ext cx="10688638" cy="4433887"/>
          </a:xfrm>
        </p:spPr>
        <p:txBody>
          <a:bodyPr rtlCol="0">
            <a:normAutofit/>
          </a:bodyPr>
          <a:lstStyle/>
          <a:p>
            <a:pPr eaLnBrk="1" fontAlgn="auto" hangingPunct="1">
              <a:spcAft>
                <a:spcPts val="0"/>
              </a:spcAft>
              <a:buFont typeface="Wingdings 3" charset="2"/>
              <a:buChar char=""/>
              <a:defRPr/>
            </a:pPr>
            <a:endParaRPr lang="tr-TR" dirty="0">
              <a:solidFill>
                <a:schemeClr val="tx1">
                  <a:lumMod val="75000"/>
                  <a:lumOff val="25000"/>
                </a:schemeClr>
              </a:solidFill>
            </a:endParaRPr>
          </a:p>
          <a:p>
            <a:pPr eaLnBrk="1" fontAlgn="auto" hangingPunct="1">
              <a:spcAft>
                <a:spcPts val="0"/>
              </a:spcAft>
              <a:buFont typeface="Wingdings 3" charset="2"/>
              <a:buChar char=""/>
              <a:defRPr/>
            </a:pPr>
            <a:r>
              <a:rPr lang="en-US" sz="2400" dirty="0" err="1">
                <a:solidFill>
                  <a:schemeClr val="tx1">
                    <a:lumMod val="75000"/>
                    <a:lumOff val="25000"/>
                  </a:schemeClr>
                </a:solidFill>
              </a:rPr>
              <a:t>Çanakkale</a:t>
            </a:r>
            <a:r>
              <a:rPr lang="en-US" sz="2400" dirty="0">
                <a:solidFill>
                  <a:schemeClr val="tx1">
                    <a:lumMod val="75000"/>
                    <a:lumOff val="25000"/>
                  </a:schemeClr>
                </a:solidFill>
              </a:rPr>
              <a:t> </a:t>
            </a:r>
            <a:r>
              <a:rPr lang="en-US" sz="2400" dirty="0" err="1">
                <a:solidFill>
                  <a:schemeClr val="tx1">
                    <a:lumMod val="75000"/>
                    <a:lumOff val="25000"/>
                  </a:schemeClr>
                </a:solidFill>
              </a:rPr>
              <a:t>Onsekiz</a:t>
            </a:r>
            <a:r>
              <a:rPr lang="en-US" sz="2400" dirty="0">
                <a:solidFill>
                  <a:schemeClr val="tx1">
                    <a:lumMod val="75000"/>
                    <a:lumOff val="25000"/>
                  </a:schemeClr>
                </a:solidFill>
              </a:rPr>
              <a:t> Mart University, Turkey-Russia Cooperation, Research and Application Center (TURUSIA)</a:t>
            </a:r>
            <a:endParaRPr lang="tr-TR" sz="2400" dirty="0">
              <a:solidFill>
                <a:schemeClr val="tx1">
                  <a:lumMod val="75000"/>
                  <a:lumOff val="25000"/>
                </a:schemeClr>
              </a:solidFill>
            </a:endParaRPr>
          </a:p>
          <a:p>
            <a:pPr eaLnBrk="1" fontAlgn="auto" hangingPunct="1">
              <a:spcAft>
                <a:spcPts val="0"/>
              </a:spcAft>
              <a:buFont typeface="Wingdings 3" charset="2"/>
              <a:buChar char=""/>
              <a:defRPr/>
            </a:pPr>
            <a:r>
              <a:rPr lang="ru-RU" sz="2400" dirty="0">
                <a:solidFill>
                  <a:schemeClr val="tx1">
                    <a:lumMod val="75000"/>
                    <a:lumOff val="25000"/>
                  </a:schemeClr>
                </a:solidFill>
              </a:rPr>
              <a:t>турецко-российского сотрудничества в области исследований и практики (TУРУСИА), Университета Чанаккале Онсекиз Март</a:t>
            </a:r>
            <a:endParaRPr lang="tr-TR" sz="2400" dirty="0">
              <a:solidFill>
                <a:schemeClr val="tx1">
                  <a:lumMod val="75000"/>
                  <a:lumOff val="25000"/>
                </a:schemeClr>
              </a:solidFill>
            </a:endParaRPr>
          </a:p>
          <a:p>
            <a:pPr marL="342900" marR="0" lvl="0" indent="-342900" algn="l" defTabSz="457200" rtl="0" eaLnBrk="1" fontAlgn="auto" latinLnBrk="0" hangingPunct="1">
              <a:lnSpc>
                <a:spcPct val="100000"/>
              </a:lnSpc>
              <a:spcBef>
                <a:spcPts val="1000"/>
              </a:spcBef>
              <a:spcAft>
                <a:spcPts val="0"/>
              </a:spcAft>
              <a:buClr>
                <a:srgbClr val="5FCBEF"/>
              </a:buClr>
              <a:buSzPct val="80000"/>
              <a:buFont typeface="Wingdings 3" charset="2"/>
              <a:buChar char=""/>
              <a:tabLst/>
              <a:defRPr/>
            </a:pPr>
            <a:r>
              <a:rPr kumimoji="0" lang="tr-TR" sz="2800" b="0" i="0" u="none" strike="noStrike" kern="1200" cap="none" spc="0" normalizeH="0" baseline="0" noProof="0" dirty="0">
                <a:ln>
                  <a:noFill/>
                </a:ln>
                <a:solidFill>
                  <a:srgbClr val="42D0A2">
                    <a:lumMod val="50000"/>
                  </a:srgbClr>
                </a:solidFill>
                <a:effectLst/>
                <a:uLnTx/>
                <a:uFillTx/>
                <a:latin typeface="Trebuchet MS" panose="020B0603020202020204"/>
                <a:ea typeface="+mn-ea"/>
                <a:cs typeface="+mn-cs"/>
              </a:rPr>
              <a:t>«</a:t>
            </a:r>
            <a:r>
              <a:rPr kumimoji="0" lang="en-US" sz="2800" b="0" i="0" u="none" strike="noStrike" kern="1200" cap="none" spc="0" normalizeH="0" baseline="0" noProof="0" dirty="0">
                <a:ln>
                  <a:noFill/>
                </a:ln>
                <a:solidFill>
                  <a:srgbClr val="42D0A2">
                    <a:lumMod val="50000"/>
                  </a:srgbClr>
                </a:solidFill>
                <a:effectLst/>
                <a:uLnTx/>
                <a:uFillTx/>
                <a:latin typeface="Trebuchet MS" panose="020B0603020202020204"/>
                <a:ea typeface="+mn-ea"/>
                <a:cs typeface="+mn-cs"/>
              </a:rPr>
              <a:t>100th Anniversary of Compulsory Stay of </a:t>
            </a:r>
            <a:r>
              <a:rPr kumimoji="0" lang="tr-TR" sz="2800" b="0" i="0" u="none" strike="noStrike" kern="1200" cap="none" spc="0" normalizeH="0" baseline="0" noProof="0" dirty="0">
                <a:ln>
                  <a:noFill/>
                </a:ln>
                <a:solidFill>
                  <a:srgbClr val="42D0A2">
                    <a:lumMod val="50000"/>
                  </a:srgbClr>
                </a:solidFill>
                <a:effectLst/>
                <a:uLnTx/>
                <a:uFillTx/>
                <a:latin typeface="Trebuchet MS" panose="020B0603020202020204"/>
                <a:ea typeface="+mn-ea"/>
                <a:cs typeface="+mn-cs"/>
              </a:rPr>
              <a:t> </a:t>
            </a:r>
            <a:r>
              <a:rPr kumimoji="0" lang="en-US" sz="2800" b="0" i="0" u="none" strike="noStrike" kern="1200" cap="none" spc="0" normalizeH="0" baseline="0" noProof="0" dirty="0">
                <a:ln>
                  <a:noFill/>
                </a:ln>
                <a:solidFill>
                  <a:srgbClr val="42D0A2">
                    <a:lumMod val="50000"/>
                  </a:srgbClr>
                </a:solidFill>
                <a:effectLst/>
                <a:uLnTx/>
                <a:uFillTx/>
                <a:latin typeface="Trebuchet MS" panose="020B0603020202020204"/>
                <a:ea typeface="+mn-ea"/>
                <a:cs typeface="+mn-cs"/>
              </a:rPr>
              <a:t>White Russians in Gallipoli</a:t>
            </a:r>
            <a:r>
              <a:rPr kumimoji="0" lang="tr-TR" sz="2800" b="0" i="0" u="none" strike="noStrike" kern="1200" cap="none" spc="0" normalizeH="0" baseline="0" noProof="0" dirty="0">
                <a:ln>
                  <a:noFill/>
                </a:ln>
                <a:solidFill>
                  <a:srgbClr val="42D0A2">
                    <a:lumMod val="50000"/>
                  </a:srgbClr>
                </a:solidFill>
                <a:effectLst/>
                <a:uLnTx/>
                <a:uFillTx/>
                <a:latin typeface="Trebuchet MS" panose="020B0603020202020204"/>
                <a:ea typeface="+mn-ea"/>
                <a:cs typeface="+mn-cs"/>
              </a:rPr>
              <a:t>»</a:t>
            </a:r>
            <a:r>
              <a:rPr kumimoji="0" lang="en-US" sz="2800" b="0" i="0" u="none" strike="noStrike" kern="1200" cap="none" spc="0" normalizeH="0" baseline="0" noProof="0" dirty="0">
                <a:ln>
                  <a:noFill/>
                </a:ln>
                <a:solidFill>
                  <a:srgbClr val="42D0A2">
                    <a:lumMod val="50000"/>
                  </a:srgbClr>
                </a:solidFill>
                <a:effectLst/>
                <a:uLnTx/>
                <a:uFillTx/>
                <a:latin typeface="Trebuchet MS" panose="020B0603020202020204"/>
                <a:ea typeface="+mn-ea"/>
                <a:cs typeface="+mn-cs"/>
              </a:rPr>
              <a:t> </a:t>
            </a:r>
            <a:endParaRPr kumimoji="0" lang="tr-TR" sz="2800" b="0" i="0" u="none" strike="noStrike" kern="1200" cap="none" spc="0" normalizeH="0" baseline="0" noProof="0" dirty="0">
              <a:ln>
                <a:noFill/>
              </a:ln>
              <a:solidFill>
                <a:srgbClr val="42D0A2">
                  <a:lumMod val="50000"/>
                </a:srgbClr>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1000"/>
              </a:spcBef>
              <a:spcAft>
                <a:spcPts val="0"/>
              </a:spcAft>
              <a:buClr>
                <a:srgbClr val="5FCBEF"/>
              </a:buClr>
              <a:buSzPct val="80000"/>
              <a:buFont typeface="Wingdings 3" panose="05040102010807070707" pitchFamily="18" charset="2"/>
              <a:buNone/>
              <a:tabLst/>
              <a:defRPr/>
            </a:pPr>
            <a:r>
              <a:rPr kumimoji="0" lang="az-Cyrl-AZ" sz="2800" b="0" i="0" u="none" strike="noStrike" kern="1200" cap="none" spc="0" normalizeH="0" baseline="0" noProof="0" dirty="0">
                <a:ln>
                  <a:noFill/>
                </a:ln>
                <a:solidFill>
                  <a:srgbClr val="42D0A2">
                    <a:lumMod val="50000"/>
                  </a:srgbClr>
                </a:solidFill>
                <a:effectLst/>
                <a:uLnTx/>
                <a:uFillTx/>
                <a:latin typeface="Trebuchet MS" panose="020B0603020202020204"/>
                <a:ea typeface="+mn-ea"/>
                <a:cs typeface="+mn-cs"/>
              </a:rPr>
              <a:t>100-летие Галиполийского сидения белогвардейцев</a:t>
            </a:r>
            <a:endParaRPr kumimoji="0" lang="tr-TR" sz="2800" b="0" i="0" u="none" strike="noStrike" kern="1200" cap="none" spc="0" normalizeH="0" baseline="0" noProof="0" dirty="0">
              <a:ln>
                <a:noFill/>
              </a:ln>
              <a:solidFill>
                <a:srgbClr val="42D0A2">
                  <a:lumMod val="50000"/>
                </a:srgbClr>
              </a:solidFill>
              <a:effectLst/>
              <a:uLnTx/>
              <a:uFillTx/>
              <a:latin typeface="Trebuchet MS" panose="020B0603020202020204"/>
              <a:ea typeface="+mn-ea"/>
              <a:cs typeface="+mn-cs"/>
            </a:endParaRPr>
          </a:p>
        </p:txBody>
      </p:sp>
      <p:pic>
        <p:nvPicPr>
          <p:cNvPr id="5123" name="Resim 5">
            <a:extLst>
              <a:ext uri="{FF2B5EF4-FFF2-40B4-BE49-F238E27FC236}">
                <a16:creationId xmlns:a16="http://schemas.microsoft.com/office/drawing/2014/main" id="{4FD1D4E8-08C4-450B-844D-5086C17A41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706" y="315959"/>
            <a:ext cx="3015762" cy="2551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İçerik Yer Tutucusu 3">
            <a:extLst>
              <a:ext uri="{FF2B5EF4-FFF2-40B4-BE49-F238E27FC236}">
                <a16:creationId xmlns:a16="http://schemas.microsoft.com/office/drawing/2014/main" id="{C00D9E5C-3F5F-4A51-980A-F209922693F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6034088" cy="3881438"/>
          </a:xfrm>
        </p:spPr>
      </p:pic>
      <p:pic>
        <p:nvPicPr>
          <p:cNvPr id="14339" name="Resim 4">
            <a:extLst>
              <a:ext uri="{FF2B5EF4-FFF2-40B4-BE49-F238E27FC236}">
                <a16:creationId xmlns:a16="http://schemas.microsoft.com/office/drawing/2014/main" id="{286A71B2-605C-4BAA-94E5-2F83FA5A97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4088" y="1949450"/>
            <a:ext cx="6157912" cy="490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İçerik Yer Tutucusu 2">
            <a:extLst>
              <a:ext uri="{FF2B5EF4-FFF2-40B4-BE49-F238E27FC236}">
                <a16:creationId xmlns:a16="http://schemas.microsoft.com/office/drawing/2014/main" id="{FE12F460-8779-4DA0-AF8C-BCF5E701561D}"/>
              </a:ext>
            </a:extLst>
          </p:cNvPr>
          <p:cNvSpPr>
            <a:spLocks noGrp="1" noChangeArrowheads="1"/>
          </p:cNvSpPr>
          <p:nvPr>
            <p:ph idx="1"/>
          </p:nvPr>
        </p:nvSpPr>
        <p:spPr>
          <a:xfrm>
            <a:off x="61913" y="3051175"/>
            <a:ext cx="10137775" cy="3730625"/>
          </a:xfrm>
        </p:spPr>
        <p:txBody>
          <a:bodyPr/>
          <a:lstStyle/>
          <a:p>
            <a:pPr eaLnBrk="1" hangingPunct="1"/>
            <a:r>
              <a:rPr lang="en-US" altLang="tr-TR" sz="2400"/>
              <a:t>Minister of culture of Russia and Oscar-winning director Nikita Mihalkov were also at the opening ceremony. </a:t>
            </a:r>
            <a:r>
              <a:rPr lang="tr-TR" altLang="tr-TR" sz="2400"/>
              <a:t>Mr. S</a:t>
            </a:r>
            <a:r>
              <a:rPr lang="en-US" altLang="tr-TR" sz="2400"/>
              <a:t>okolov said at the time</a:t>
            </a:r>
            <a:r>
              <a:rPr lang="tr-TR" altLang="tr-TR" sz="2400"/>
              <a:t>:</a:t>
            </a:r>
          </a:p>
          <a:p>
            <a:pPr eaLnBrk="1" hangingPunct="1"/>
            <a:r>
              <a:rPr lang="en-US" altLang="tr-TR" sz="2400"/>
              <a:t>There are several very important positive events in Russian history. The first is the battle of Kulikova, the second is the battle of Borodino and the third is the Kurskaya Duga. The fourth and most important event is the Gallipoli life of the Russians.</a:t>
            </a:r>
            <a:br>
              <a:rPr lang="en-US" altLang="tr-TR" sz="2400"/>
            </a:br>
            <a:r>
              <a:rPr lang="en-US" altLang="tr-TR" sz="2400" b="1"/>
              <a:t>Alexander SOKOLOV, Russian Minister of Culture and Mass Communications</a:t>
            </a:r>
            <a:r>
              <a:rPr lang="tr-TR" altLang="tr-TR" sz="2400" b="1"/>
              <a:t>, May, 17 2008, Gallipoli</a:t>
            </a:r>
            <a:br>
              <a:rPr lang="en-US" altLang="tr-TR"/>
            </a:br>
            <a:endParaRPr lang="tr-TR" altLang="tr-TR"/>
          </a:p>
        </p:txBody>
      </p:sp>
      <p:pic>
        <p:nvPicPr>
          <p:cNvPr id="4" name="4 İçerik Yer Tutucusu" descr="sokolov.jpg">
            <a:extLst>
              <a:ext uri="{FF2B5EF4-FFF2-40B4-BE49-F238E27FC236}">
                <a16:creationId xmlns:a16="http://schemas.microsoft.com/office/drawing/2014/main" id="{5AAE99FB-3E0A-4E28-9755-2AD2D1B127F9}"/>
              </a:ext>
            </a:extLst>
          </p:cNvPr>
          <p:cNvPicPr>
            <a:picLocks noChangeAspect="1"/>
          </p:cNvPicPr>
          <p:nvPr/>
        </p:nvPicPr>
        <p:blipFill>
          <a:blip r:embed="rId2" cstate="print"/>
          <a:stretch>
            <a:fillRect/>
          </a:stretch>
        </p:blipFill>
        <p:spPr bwMode="auto">
          <a:xfrm>
            <a:off x="4214553" y="75460"/>
            <a:ext cx="2183500" cy="28591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FDB9772-4190-4B82-99F8-471868409343}"/>
              </a:ext>
            </a:extLst>
          </p:cNvPr>
          <p:cNvSpPr>
            <a:spLocks noGrp="1"/>
          </p:cNvSpPr>
          <p:nvPr>
            <p:ph type="title"/>
          </p:nvPr>
        </p:nvSpPr>
        <p:spPr/>
        <p:txBody>
          <a:bodyPr/>
          <a:lstStyle/>
          <a:p>
            <a:pPr algn="just">
              <a:defRPr/>
            </a:pPr>
            <a:r>
              <a:rPr lang="en-US" sz="2400" b="1" dirty="0">
                <a:solidFill>
                  <a:schemeClr val="accent4">
                    <a:lumMod val="75000"/>
                  </a:schemeClr>
                </a:solidFill>
              </a:rPr>
              <a:t>In the last one-year section of the process extending to the 100th Anniversary of the Gallipoli Memorial, many works were accomplished in </a:t>
            </a:r>
            <a:r>
              <a:rPr lang="en-US" sz="2400" b="1" dirty="0" err="1">
                <a:solidFill>
                  <a:schemeClr val="accent4">
                    <a:lumMod val="75000"/>
                  </a:schemeClr>
                </a:solidFill>
              </a:rPr>
              <a:t>Çanakkale</a:t>
            </a:r>
            <a:r>
              <a:rPr lang="en-US" sz="2400" b="1" dirty="0">
                <a:solidFill>
                  <a:schemeClr val="accent4">
                    <a:lumMod val="75000"/>
                  </a:schemeClr>
                </a:solidFill>
              </a:rPr>
              <a:t>. </a:t>
            </a:r>
            <a:endParaRPr lang="tr-TR" sz="2400" b="1" dirty="0">
              <a:solidFill>
                <a:schemeClr val="accent4">
                  <a:lumMod val="75000"/>
                </a:schemeClr>
              </a:solidFill>
            </a:endParaRPr>
          </a:p>
        </p:txBody>
      </p:sp>
      <p:sp>
        <p:nvSpPr>
          <p:cNvPr id="3" name="İçerik Yer Tutucusu 2">
            <a:extLst>
              <a:ext uri="{FF2B5EF4-FFF2-40B4-BE49-F238E27FC236}">
                <a16:creationId xmlns:a16="http://schemas.microsoft.com/office/drawing/2014/main" id="{29A77DDC-9588-4D94-9F9B-731F23664B88}"/>
              </a:ext>
            </a:extLst>
          </p:cNvPr>
          <p:cNvSpPr>
            <a:spLocks noGrp="1"/>
          </p:cNvSpPr>
          <p:nvPr>
            <p:ph idx="1"/>
          </p:nvPr>
        </p:nvSpPr>
        <p:spPr/>
        <p:txBody>
          <a:bodyPr/>
          <a:lstStyle/>
          <a:p>
            <a:pPr>
              <a:defRPr/>
            </a:pPr>
            <a:r>
              <a:rPr lang="en-US" sz="2400" b="1" dirty="0">
                <a:solidFill>
                  <a:schemeClr val="accent4">
                    <a:lumMod val="75000"/>
                  </a:schemeClr>
                </a:solidFill>
                <a:latin typeface="+mj-lt"/>
                <a:ea typeface="+mj-ea"/>
                <a:cs typeface="+mj-cs"/>
              </a:rPr>
              <a:t>What have we done in the last </a:t>
            </a:r>
            <a:r>
              <a:rPr lang="tr-TR" sz="2400" b="1" dirty="0" err="1">
                <a:solidFill>
                  <a:schemeClr val="accent4">
                    <a:lumMod val="75000"/>
                  </a:schemeClr>
                </a:solidFill>
                <a:latin typeface="+mj-lt"/>
                <a:ea typeface="+mj-ea"/>
                <a:cs typeface="+mj-cs"/>
              </a:rPr>
              <a:t>two</a:t>
            </a:r>
            <a:r>
              <a:rPr lang="en-US" sz="2400" b="1" dirty="0">
                <a:solidFill>
                  <a:schemeClr val="accent4">
                    <a:lumMod val="75000"/>
                  </a:schemeClr>
                </a:solidFill>
                <a:latin typeface="+mj-lt"/>
                <a:ea typeface="+mj-ea"/>
                <a:cs typeface="+mj-cs"/>
              </a:rPr>
              <a:t> year</a:t>
            </a:r>
            <a:r>
              <a:rPr lang="tr-TR" sz="2400" b="1" dirty="0">
                <a:solidFill>
                  <a:schemeClr val="accent4">
                    <a:lumMod val="75000"/>
                  </a:schemeClr>
                </a:solidFill>
                <a:latin typeface="+mj-lt"/>
                <a:ea typeface="+mj-ea"/>
                <a:cs typeface="+mj-cs"/>
              </a:rPr>
              <a:t>s</a:t>
            </a:r>
            <a:r>
              <a:rPr lang="en-US" sz="2400" b="1" dirty="0">
                <a:solidFill>
                  <a:schemeClr val="accent4">
                    <a:lumMod val="75000"/>
                  </a:schemeClr>
                </a:solidFill>
                <a:latin typeface="+mj-lt"/>
                <a:ea typeface="+mj-ea"/>
                <a:cs typeface="+mj-cs"/>
              </a:rPr>
              <a:t>?</a:t>
            </a:r>
            <a:endParaRPr lang="tr-TR" sz="2400" b="1" dirty="0">
              <a:solidFill>
                <a:schemeClr val="accent4">
                  <a:lumMod val="75000"/>
                </a:schemeClr>
              </a:solidFill>
              <a:latin typeface="+mj-lt"/>
              <a:ea typeface="+mj-ea"/>
              <a:cs typeface="+mj-c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E6A204A-A5FF-405E-A612-744017C4B5D4}"/>
              </a:ext>
            </a:extLst>
          </p:cNvPr>
          <p:cNvSpPr>
            <a:spLocks noGrp="1"/>
          </p:cNvSpPr>
          <p:nvPr>
            <p:ph type="title"/>
          </p:nvPr>
        </p:nvSpPr>
        <p:spPr>
          <a:xfrm>
            <a:off x="671513" y="315913"/>
            <a:ext cx="8596312" cy="1639887"/>
          </a:xfrm>
        </p:spPr>
        <p:txBody>
          <a:bodyPr rtlCol="0">
            <a:normAutofit fontScale="90000"/>
          </a:bodyPr>
          <a:lstStyle/>
          <a:p>
            <a:pPr eaLnBrk="1" fontAlgn="auto" hangingPunct="1">
              <a:spcAft>
                <a:spcPts val="0"/>
              </a:spcAft>
              <a:defRPr/>
            </a:pPr>
            <a:r>
              <a:rPr lang="en-US" sz="3200" b="1" dirty="0">
                <a:solidFill>
                  <a:schemeClr val="accent4">
                    <a:lumMod val="75000"/>
                  </a:schemeClr>
                </a:solidFill>
              </a:rPr>
              <a:t>O</a:t>
            </a:r>
            <a:r>
              <a:rPr lang="en-US" sz="2700" dirty="0">
                <a:solidFill>
                  <a:schemeClr val="tx1"/>
                </a:solidFill>
              </a:rPr>
              <a:t>n March</a:t>
            </a:r>
            <a:r>
              <a:rPr lang="tr-TR" sz="2700" dirty="0">
                <a:solidFill>
                  <a:schemeClr val="tx1"/>
                </a:solidFill>
              </a:rPr>
              <a:t> </a:t>
            </a:r>
            <a:r>
              <a:rPr lang="en-US" sz="2700" dirty="0">
                <a:solidFill>
                  <a:schemeClr val="tx1"/>
                </a:solidFill>
              </a:rPr>
              <a:t>3</a:t>
            </a:r>
            <a:r>
              <a:rPr lang="tr-TR" sz="2700" dirty="0">
                <a:solidFill>
                  <a:schemeClr val="tx1"/>
                </a:solidFill>
              </a:rPr>
              <a:t>1,</a:t>
            </a:r>
            <a:r>
              <a:rPr lang="en-US" sz="2700" dirty="0">
                <a:solidFill>
                  <a:schemeClr val="tx1"/>
                </a:solidFill>
              </a:rPr>
              <a:t> 2019,  Our researches about the Russians of Gallipoli have been published in the </a:t>
            </a:r>
            <a:r>
              <a:rPr lang="en-US" sz="2700" dirty="0" err="1">
                <a:solidFill>
                  <a:schemeClr val="tx1"/>
                </a:solidFill>
              </a:rPr>
              <a:t>Hürriyet</a:t>
            </a:r>
            <a:r>
              <a:rPr lang="en-US" sz="2700" dirty="0">
                <a:solidFill>
                  <a:schemeClr val="tx1"/>
                </a:solidFill>
              </a:rPr>
              <a:t> newspaper as headlines and interviews. which is the one of the important newspapers of the national press.</a:t>
            </a:r>
            <a:endParaRPr lang="tr-TR" sz="2700" dirty="0">
              <a:solidFill>
                <a:schemeClr val="tx1"/>
              </a:solidFill>
            </a:endParaRPr>
          </a:p>
        </p:txBody>
      </p:sp>
      <p:pic>
        <p:nvPicPr>
          <p:cNvPr id="28675" name="İçerik Yer Tutucusu 3">
            <a:extLst>
              <a:ext uri="{FF2B5EF4-FFF2-40B4-BE49-F238E27FC236}">
                <a16:creationId xmlns:a16="http://schemas.microsoft.com/office/drawing/2014/main" id="{4D3A0303-5C86-4CE7-A18A-2E0C1DAD8DB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397000" y="1930400"/>
            <a:ext cx="3171825" cy="4860925"/>
          </a:xfrm>
        </p:spPr>
      </p:pic>
      <p:pic>
        <p:nvPicPr>
          <p:cNvPr id="28676" name="Resim 4">
            <a:extLst>
              <a:ext uri="{FF2B5EF4-FFF2-40B4-BE49-F238E27FC236}">
                <a16:creationId xmlns:a16="http://schemas.microsoft.com/office/drawing/2014/main" id="{ED2BB0A1-E33F-468D-98B9-4BB4ACDC56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3650" y="1955800"/>
            <a:ext cx="3687763" cy="491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40B5B9C-C39D-44FE-B3F6-8CB6F14F240F}"/>
              </a:ext>
            </a:extLst>
          </p:cNvPr>
          <p:cNvSpPr>
            <a:spLocks noGrp="1"/>
          </p:cNvSpPr>
          <p:nvPr>
            <p:ph type="title"/>
          </p:nvPr>
        </p:nvSpPr>
        <p:spPr>
          <a:xfrm>
            <a:off x="677863" y="423863"/>
            <a:ext cx="8596312" cy="1320800"/>
          </a:xfrm>
        </p:spPr>
        <p:txBody>
          <a:bodyPr rtlCol="0">
            <a:normAutofit fontScale="90000"/>
          </a:bodyPr>
          <a:lstStyle/>
          <a:p>
            <a:pPr eaLnBrk="1" fontAlgn="auto" hangingPunct="1">
              <a:spcAft>
                <a:spcPts val="0"/>
              </a:spcAft>
              <a:defRPr/>
            </a:pPr>
            <a:r>
              <a:rPr lang="en-US" sz="2400" dirty="0">
                <a:solidFill>
                  <a:schemeClr val="tx1"/>
                </a:solidFill>
              </a:rPr>
              <a:t>On April 6, 2019, CNNTURK TV channel announced our activities with titles such as "Turkish-Russian Friendship in Gallipoli ”and “100-Year Friendship ” that provides positive impact on public.</a:t>
            </a:r>
            <a:endParaRPr lang="tr-TR" sz="2400" dirty="0">
              <a:solidFill>
                <a:schemeClr val="tx1"/>
              </a:solidFill>
            </a:endParaRPr>
          </a:p>
        </p:txBody>
      </p:sp>
      <p:pic>
        <p:nvPicPr>
          <p:cNvPr id="29699" name="İçerik Yer Tutucusu 3">
            <a:extLst>
              <a:ext uri="{FF2B5EF4-FFF2-40B4-BE49-F238E27FC236}">
                <a16:creationId xmlns:a16="http://schemas.microsoft.com/office/drawing/2014/main" id="{C945F898-2A82-440F-9F83-73CB6E7AE79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68375" y="1871663"/>
            <a:ext cx="8121650" cy="4921250"/>
          </a:xfr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İçerik Yer Tutucusu 3">
            <a:extLst>
              <a:ext uri="{FF2B5EF4-FFF2-40B4-BE49-F238E27FC236}">
                <a16:creationId xmlns:a16="http://schemas.microsoft.com/office/drawing/2014/main" id="{17FFCFD3-8927-4EC4-9D30-B8E271F3042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400050"/>
            <a:ext cx="9858375" cy="5538788"/>
          </a:xfr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385EEDA-C34F-4BDA-9873-5723D2CB8752}"/>
              </a:ext>
            </a:extLst>
          </p:cNvPr>
          <p:cNvSpPr>
            <a:spLocks noGrp="1"/>
          </p:cNvSpPr>
          <p:nvPr>
            <p:ph type="title"/>
          </p:nvPr>
        </p:nvSpPr>
        <p:spPr/>
        <p:txBody>
          <a:bodyPr rtlCol="0">
            <a:normAutofit fontScale="90000"/>
          </a:bodyPr>
          <a:lstStyle/>
          <a:p>
            <a:pPr algn="just" eaLnBrk="1" fontAlgn="auto" hangingPunct="1">
              <a:spcAft>
                <a:spcPts val="0"/>
              </a:spcAft>
              <a:defRPr/>
            </a:pPr>
            <a:r>
              <a:rPr lang="en-US" sz="2400" dirty="0">
                <a:solidFill>
                  <a:schemeClr val="tx1"/>
                </a:solidFill>
              </a:rPr>
              <a:t>On April 12</a:t>
            </a:r>
            <a:r>
              <a:rPr lang="tr-TR" sz="2400" dirty="0">
                <a:solidFill>
                  <a:schemeClr val="tx1"/>
                </a:solidFill>
              </a:rPr>
              <a:t>, </a:t>
            </a:r>
            <a:r>
              <a:rPr lang="en-US" sz="2400" dirty="0">
                <a:solidFill>
                  <a:schemeClr val="tx1"/>
                </a:solidFill>
              </a:rPr>
              <a:t>2019</a:t>
            </a:r>
            <a:r>
              <a:rPr lang="tr-TR" sz="2400" dirty="0">
                <a:solidFill>
                  <a:schemeClr val="tx1"/>
                </a:solidFill>
              </a:rPr>
              <a:t>,</a:t>
            </a:r>
            <a:r>
              <a:rPr lang="en-US" sz="2400" dirty="0">
                <a:solidFill>
                  <a:schemeClr val="tx1"/>
                </a:solidFill>
              </a:rPr>
              <a:t> We made a celebration and working visit to </a:t>
            </a:r>
            <a:r>
              <a:rPr lang="en-US" sz="2400" dirty="0" err="1">
                <a:solidFill>
                  <a:schemeClr val="tx1"/>
                </a:solidFill>
              </a:rPr>
              <a:t>Mr</a:t>
            </a:r>
            <a:r>
              <a:rPr lang="en-US" sz="2400" dirty="0">
                <a:solidFill>
                  <a:schemeClr val="tx1"/>
                </a:solidFill>
              </a:rPr>
              <a:t> </a:t>
            </a:r>
            <a:r>
              <a:rPr lang="en-US" sz="2400" dirty="0" err="1">
                <a:solidFill>
                  <a:schemeClr val="tx1"/>
                </a:solidFill>
              </a:rPr>
              <a:t>Cavit</a:t>
            </a:r>
            <a:r>
              <a:rPr lang="en-US" sz="2400" dirty="0">
                <a:solidFill>
                  <a:schemeClr val="tx1"/>
                </a:solidFill>
              </a:rPr>
              <a:t> Ç</a:t>
            </a:r>
            <a:r>
              <a:rPr lang="tr-TR" sz="2400" dirty="0">
                <a:solidFill>
                  <a:schemeClr val="tx1"/>
                </a:solidFill>
              </a:rPr>
              <a:t>AĞLAR</a:t>
            </a:r>
            <a:r>
              <a:rPr lang="en-US" sz="2400" dirty="0">
                <a:solidFill>
                  <a:schemeClr val="tx1"/>
                </a:solidFill>
              </a:rPr>
              <a:t> who was a former State Minister of Turkey and awarded with "Friendship Medal" by </a:t>
            </a:r>
            <a:r>
              <a:rPr lang="en-US" sz="2400" dirty="0" err="1">
                <a:solidFill>
                  <a:schemeClr val="tx1"/>
                </a:solidFill>
              </a:rPr>
              <a:t>Viladimir</a:t>
            </a:r>
            <a:r>
              <a:rPr lang="en-US" sz="2400" dirty="0">
                <a:solidFill>
                  <a:schemeClr val="tx1"/>
                </a:solidFill>
              </a:rPr>
              <a:t> PUTIN, President of Russia</a:t>
            </a:r>
            <a:endParaRPr lang="tr-TR" sz="2400" dirty="0">
              <a:solidFill>
                <a:schemeClr val="tx1"/>
              </a:solidFill>
            </a:endParaRPr>
          </a:p>
        </p:txBody>
      </p:sp>
      <p:pic>
        <p:nvPicPr>
          <p:cNvPr id="31747" name="İçerik Yer Tutucusu 3">
            <a:extLst>
              <a:ext uri="{FF2B5EF4-FFF2-40B4-BE49-F238E27FC236}">
                <a16:creationId xmlns:a16="http://schemas.microsoft.com/office/drawing/2014/main" id="{1A62DEDB-0912-4D2F-BA25-61001B42715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41325" y="2220913"/>
            <a:ext cx="8832850" cy="4284662"/>
          </a:xfr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A1E3B11-9BDA-4131-AB26-5105A2F968ED}"/>
              </a:ext>
            </a:extLst>
          </p:cNvPr>
          <p:cNvSpPr>
            <a:spLocks noGrp="1"/>
          </p:cNvSpPr>
          <p:nvPr>
            <p:ph type="title"/>
          </p:nvPr>
        </p:nvSpPr>
        <p:spPr>
          <a:xfrm>
            <a:off x="346075" y="298450"/>
            <a:ext cx="9507538" cy="1320800"/>
          </a:xfrm>
        </p:spPr>
        <p:txBody>
          <a:bodyPr rtlCol="0">
            <a:normAutofit fontScale="90000"/>
          </a:bodyPr>
          <a:lstStyle/>
          <a:p>
            <a:pPr eaLnBrk="1" fontAlgn="auto" hangingPunct="1">
              <a:spcAft>
                <a:spcPts val="0"/>
              </a:spcAft>
              <a:defRPr/>
            </a:pPr>
            <a:r>
              <a:rPr lang="en-US" sz="2200" dirty="0">
                <a:solidFill>
                  <a:schemeClr val="tx1"/>
                </a:solidFill>
              </a:rPr>
              <a:t>May 13, 2019, a public conference entitled "Russia from Manchuria to the Baltics" has been held at Çanakkale </a:t>
            </a:r>
            <a:r>
              <a:rPr lang="en-US" sz="2200" dirty="0" err="1">
                <a:solidFill>
                  <a:schemeClr val="tx1"/>
                </a:solidFill>
              </a:rPr>
              <a:t>Onsekiz</a:t>
            </a:r>
            <a:r>
              <a:rPr lang="en-US" sz="2200" dirty="0">
                <a:solidFill>
                  <a:schemeClr val="tx1"/>
                </a:solidFill>
              </a:rPr>
              <a:t> Mart University. Russia's attractiveness for tourism was introduced by Mustafa </a:t>
            </a:r>
            <a:r>
              <a:rPr lang="en-US" sz="2200" dirty="0" err="1">
                <a:solidFill>
                  <a:schemeClr val="tx1"/>
                </a:solidFill>
              </a:rPr>
              <a:t>Andıç</a:t>
            </a:r>
            <a:r>
              <a:rPr lang="en-US" sz="2200" dirty="0">
                <a:solidFill>
                  <a:schemeClr val="tx1"/>
                </a:solidFill>
              </a:rPr>
              <a:t> who is so well-known tour operator in Turkey. </a:t>
            </a:r>
            <a:endParaRPr lang="tr-TR" sz="2200" dirty="0">
              <a:solidFill>
                <a:schemeClr val="tx1"/>
              </a:solidFill>
            </a:endParaRPr>
          </a:p>
        </p:txBody>
      </p:sp>
      <p:pic>
        <p:nvPicPr>
          <p:cNvPr id="32771" name="İçerik Yer Tutucusu 3">
            <a:extLst>
              <a:ext uri="{FF2B5EF4-FFF2-40B4-BE49-F238E27FC236}">
                <a16:creationId xmlns:a16="http://schemas.microsoft.com/office/drawing/2014/main" id="{5298ED88-6D51-4CA5-AD24-0E8A1955A86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232150" y="1655763"/>
            <a:ext cx="3683000" cy="5164137"/>
          </a:xfr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Başlık 1">
            <a:extLst>
              <a:ext uri="{FF2B5EF4-FFF2-40B4-BE49-F238E27FC236}">
                <a16:creationId xmlns:a16="http://schemas.microsoft.com/office/drawing/2014/main" id="{89C1CD69-DACC-4781-9BBF-0158E9B3059F}"/>
              </a:ext>
            </a:extLst>
          </p:cNvPr>
          <p:cNvSpPr>
            <a:spLocks noGrp="1" noChangeArrowheads="1"/>
          </p:cNvSpPr>
          <p:nvPr>
            <p:ph type="title"/>
          </p:nvPr>
        </p:nvSpPr>
        <p:spPr/>
        <p:txBody>
          <a:bodyPr/>
          <a:lstStyle/>
          <a:p>
            <a:pPr algn="just" eaLnBrk="1" hangingPunct="1"/>
            <a:r>
              <a:rPr lang="en-US" altLang="tr-TR" sz="1600">
                <a:solidFill>
                  <a:schemeClr val="tx1"/>
                </a:solidFill>
              </a:rPr>
              <a:t>A public panel entitled "Towards to 100th Anniversary of Compulsory stay of White Russians in Gallipoli" was organized. Opening speeches were made by Mustafa ÖZACAR, Gallipoli Mayor; Prof. Enver SHEYKOV from Rrossotrudnichestvo Turkey Office; Melis MURAT, on behalf of the St. Andrew Foundation; Ahmet Berat ÇONKAR, Turkish Russian Civic Forum Co-Chairman</a:t>
            </a:r>
            <a:r>
              <a:rPr lang="tr-TR" altLang="tr-TR" sz="1600">
                <a:solidFill>
                  <a:schemeClr val="tx1"/>
                </a:solidFill>
              </a:rPr>
              <a:t>m</a:t>
            </a:r>
            <a:r>
              <a:rPr lang="en-US" altLang="tr-TR" sz="1600">
                <a:solidFill>
                  <a:schemeClr val="tx1"/>
                </a:solidFill>
              </a:rPr>
              <a:t>and İsmail SAFİ, Turkish Presidential Security Council Member.</a:t>
            </a:r>
            <a:br>
              <a:rPr lang="tr-TR" altLang="tr-TR" sz="1600">
                <a:solidFill>
                  <a:schemeClr val="tx1"/>
                </a:solidFill>
              </a:rPr>
            </a:br>
            <a:endParaRPr lang="tr-TR" altLang="tr-TR" sz="1600">
              <a:solidFill>
                <a:schemeClr val="tx1"/>
              </a:solidFill>
            </a:endParaRPr>
          </a:p>
        </p:txBody>
      </p:sp>
      <p:pic>
        <p:nvPicPr>
          <p:cNvPr id="34819" name="İçerik Yer Tutucusu 3">
            <a:extLst>
              <a:ext uri="{FF2B5EF4-FFF2-40B4-BE49-F238E27FC236}">
                <a16:creationId xmlns:a16="http://schemas.microsoft.com/office/drawing/2014/main" id="{ABE236CA-B21D-4F07-9D98-744982E5900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384300" y="1930400"/>
            <a:ext cx="7591425" cy="4927600"/>
          </a:xfr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Başlık 1">
            <a:extLst>
              <a:ext uri="{FF2B5EF4-FFF2-40B4-BE49-F238E27FC236}">
                <a16:creationId xmlns:a16="http://schemas.microsoft.com/office/drawing/2014/main" id="{3DD4F70C-9239-4DDF-9402-15BB6A9DE2F2}"/>
              </a:ext>
            </a:extLst>
          </p:cNvPr>
          <p:cNvSpPr>
            <a:spLocks noGrp="1" noChangeArrowheads="1"/>
          </p:cNvSpPr>
          <p:nvPr>
            <p:ph type="title"/>
          </p:nvPr>
        </p:nvSpPr>
        <p:spPr>
          <a:xfrm>
            <a:off x="677863" y="609600"/>
            <a:ext cx="8596312" cy="509588"/>
          </a:xfrm>
        </p:spPr>
        <p:txBody>
          <a:bodyPr/>
          <a:lstStyle/>
          <a:p>
            <a:r>
              <a:rPr lang="en-US" altLang="tr-TR" sz="2000">
                <a:solidFill>
                  <a:schemeClr val="tx1"/>
                </a:solidFill>
              </a:rPr>
              <a:t>A documentary film was shown publicly (Open Door Anatolia: Russians)</a:t>
            </a:r>
            <a:endParaRPr lang="tr-TR" altLang="tr-TR" sz="2000">
              <a:solidFill>
                <a:schemeClr val="tx1"/>
              </a:solidFill>
            </a:endParaRPr>
          </a:p>
        </p:txBody>
      </p:sp>
      <p:pic>
        <p:nvPicPr>
          <p:cNvPr id="35843" name="İçerik Yer Tutucusu 3">
            <a:extLst>
              <a:ext uri="{FF2B5EF4-FFF2-40B4-BE49-F238E27FC236}">
                <a16:creationId xmlns:a16="http://schemas.microsoft.com/office/drawing/2014/main" id="{7A0FDEB6-791D-41AD-8D24-E2A881890DB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74713" y="1119188"/>
            <a:ext cx="8202612" cy="5424487"/>
          </a:xfr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BE46AFC-646E-46FD-A573-5D80D1A1DA41}"/>
              </a:ext>
            </a:extLst>
          </p:cNvPr>
          <p:cNvSpPr>
            <a:spLocks noGrp="1"/>
          </p:cNvSpPr>
          <p:nvPr>
            <p:ph type="title"/>
          </p:nvPr>
        </p:nvSpPr>
        <p:spPr>
          <a:xfrm>
            <a:off x="677863" y="609600"/>
            <a:ext cx="8596312" cy="588885"/>
          </a:xfrm>
        </p:spPr>
        <p:txBody>
          <a:bodyPr/>
          <a:lstStyle/>
          <a:p>
            <a:r>
              <a:rPr lang="en-US" b="1" dirty="0">
                <a:solidFill>
                  <a:srgbClr val="333333"/>
                </a:solidFill>
                <a:latin typeface="Source Sans Pro" panose="020B0503030403020204" pitchFamily="34" charset="0"/>
              </a:rPr>
              <a:t>About TURUSIA</a:t>
            </a:r>
            <a:br>
              <a:rPr lang="en-US" dirty="0">
                <a:solidFill>
                  <a:srgbClr val="333333"/>
                </a:solidFill>
                <a:latin typeface="Source Sans Pro" panose="020B0503030403020204" pitchFamily="34" charset="0"/>
              </a:rPr>
            </a:br>
            <a:endParaRPr lang="tr-TR" dirty="0"/>
          </a:p>
        </p:txBody>
      </p:sp>
      <p:sp>
        <p:nvSpPr>
          <p:cNvPr id="3" name="İçerik Yer Tutucusu 2">
            <a:extLst>
              <a:ext uri="{FF2B5EF4-FFF2-40B4-BE49-F238E27FC236}">
                <a16:creationId xmlns:a16="http://schemas.microsoft.com/office/drawing/2014/main" id="{B66D7B1E-B453-46A8-AD8C-BF3BF792298C}"/>
              </a:ext>
            </a:extLst>
          </p:cNvPr>
          <p:cNvSpPr>
            <a:spLocks noGrp="1"/>
          </p:cNvSpPr>
          <p:nvPr>
            <p:ph idx="1"/>
          </p:nvPr>
        </p:nvSpPr>
        <p:spPr>
          <a:xfrm>
            <a:off x="177553" y="1198485"/>
            <a:ext cx="9082027" cy="5592932"/>
          </a:xfrm>
        </p:spPr>
        <p:txBody>
          <a:bodyPr/>
          <a:lstStyle/>
          <a:p>
            <a:pPr algn="just"/>
            <a:r>
              <a:rPr lang="en-US" b="0" i="0" dirty="0">
                <a:solidFill>
                  <a:srgbClr val="333333"/>
                </a:solidFill>
                <a:effectLst/>
                <a:latin typeface="Source Sans Pro" panose="020B0503030403020204" pitchFamily="34" charset="0"/>
              </a:rPr>
              <a:t>Turkey-Russia Cooperation, Research and Application Center (TURUSIA) has started to its activities with the establishment announcement published in 30565 issue of the Official Journal on 14 October 2018. TURUSIA aims to seek cooperation issues and opportunities between Turkey and Russia in academic, cultural, education and several economic sectors.</a:t>
            </a:r>
          </a:p>
          <a:p>
            <a:pPr algn="just"/>
            <a:r>
              <a:rPr lang="en-US" b="1" i="0" dirty="0">
                <a:solidFill>
                  <a:srgbClr val="333333"/>
                </a:solidFill>
                <a:effectLst/>
                <a:latin typeface="Source Sans Pro" panose="020B0503030403020204" pitchFamily="34" charset="0"/>
              </a:rPr>
              <a:t>Objectives</a:t>
            </a:r>
            <a:endParaRPr lang="en-US" b="0" i="0" dirty="0">
              <a:solidFill>
                <a:srgbClr val="333333"/>
              </a:solidFill>
              <a:effectLst/>
              <a:latin typeface="Source Sans Pro" panose="020B0503030403020204" pitchFamily="34" charset="0"/>
            </a:endParaRPr>
          </a:p>
          <a:p>
            <a:pPr marL="0" indent="0" algn="just">
              <a:buNone/>
            </a:pPr>
            <a:r>
              <a:rPr lang="en-US" b="0" i="0" dirty="0">
                <a:solidFill>
                  <a:srgbClr val="333333"/>
                </a:solidFill>
                <a:effectLst/>
                <a:latin typeface="Source Sans Pro" panose="020B0503030403020204" pitchFamily="34" charset="0"/>
              </a:rPr>
              <a:t>The objectives of the center are</a:t>
            </a:r>
          </a:p>
          <a:p>
            <a:pPr algn="just"/>
            <a:r>
              <a:rPr lang="en-US" b="0" i="0" dirty="0">
                <a:solidFill>
                  <a:srgbClr val="333333"/>
                </a:solidFill>
                <a:effectLst/>
                <a:latin typeface="Source Sans Pro" panose="020B0503030403020204" pitchFamily="34" charset="0"/>
              </a:rPr>
              <a:t>• Investigate existing and potential cooperation issues between Turkey and Russia;</a:t>
            </a:r>
          </a:p>
          <a:p>
            <a:pPr algn="just"/>
            <a:r>
              <a:rPr lang="en-US" b="0" i="0" dirty="0">
                <a:solidFill>
                  <a:srgbClr val="333333"/>
                </a:solidFill>
                <a:effectLst/>
                <a:latin typeface="Source Sans Pro" panose="020B0503030403020204" pitchFamily="34" charset="0"/>
              </a:rPr>
              <a:t>• Undertake research on scientific, cultural, technological and sectoral areas in order to develop bilateral cooperation between Turkey and Russia;</a:t>
            </a:r>
          </a:p>
          <a:p>
            <a:pPr algn="just"/>
            <a:r>
              <a:rPr lang="en-US" b="0" i="0" dirty="0">
                <a:solidFill>
                  <a:srgbClr val="333333"/>
                </a:solidFill>
                <a:effectLst/>
                <a:latin typeface="Source Sans Pro" panose="020B0503030403020204" pitchFamily="34" charset="0"/>
              </a:rPr>
              <a:t>•  Enable supporting, improving and publishing such research;</a:t>
            </a:r>
          </a:p>
          <a:p>
            <a:pPr algn="just"/>
            <a:r>
              <a:rPr lang="en-US" b="0" i="0" dirty="0">
                <a:solidFill>
                  <a:srgbClr val="333333"/>
                </a:solidFill>
                <a:effectLst/>
                <a:latin typeface="Source Sans Pro" panose="020B0503030403020204" pitchFamily="34" charset="0"/>
              </a:rPr>
              <a:t>•  Conduct cooperation and coordination mission between national and international institutions aiming to develop cooperation between Turkey and Russia.</a:t>
            </a:r>
          </a:p>
          <a:p>
            <a:pPr algn="just"/>
            <a:r>
              <a:rPr lang="en-US" b="0" i="0" dirty="0">
                <a:solidFill>
                  <a:srgbClr val="333333"/>
                </a:solidFill>
                <a:effectLst/>
                <a:latin typeface="Source Sans Pro" panose="020B0503030403020204" pitchFamily="34" charset="0"/>
              </a:rPr>
              <a:t>TURUSIA also admit to contribute connection between Turkey and Russia through Gallipoli due to its intersecting significance and meaning both in Turkey and Russia histories.</a:t>
            </a:r>
          </a:p>
          <a:p>
            <a:pPr marL="0" indent="0">
              <a:buNone/>
            </a:pPr>
            <a:endParaRPr lang="tr-TR" dirty="0"/>
          </a:p>
        </p:txBody>
      </p:sp>
    </p:spTree>
    <p:extLst>
      <p:ext uri="{BB962C8B-B14F-4D97-AF65-F5344CB8AC3E}">
        <p14:creationId xmlns:p14="http://schemas.microsoft.com/office/powerpoint/2010/main" val="11194042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Başlık 1">
            <a:extLst>
              <a:ext uri="{FF2B5EF4-FFF2-40B4-BE49-F238E27FC236}">
                <a16:creationId xmlns:a16="http://schemas.microsoft.com/office/drawing/2014/main" id="{2ECFE718-4FB5-481B-8245-5A6CB144DE9A}"/>
              </a:ext>
            </a:extLst>
          </p:cNvPr>
          <p:cNvSpPr>
            <a:spLocks noGrp="1" noChangeArrowheads="1"/>
          </p:cNvSpPr>
          <p:nvPr>
            <p:ph type="title"/>
          </p:nvPr>
        </p:nvSpPr>
        <p:spPr>
          <a:xfrm>
            <a:off x="730250" y="217488"/>
            <a:ext cx="8596313" cy="598487"/>
          </a:xfrm>
        </p:spPr>
        <p:txBody>
          <a:bodyPr/>
          <a:lstStyle/>
          <a:p>
            <a:pPr eaLnBrk="1" hangingPunct="1"/>
            <a:r>
              <a:rPr lang="az-Cyrl-AZ" altLang="tr-TR" sz="2400">
                <a:solidFill>
                  <a:schemeClr val="tx1"/>
                </a:solidFill>
              </a:rPr>
              <a:t>100-летие Галиполийского сидения белогвардейцев</a:t>
            </a:r>
            <a:br>
              <a:rPr lang="tr-TR" altLang="tr-TR" sz="2400">
                <a:solidFill>
                  <a:schemeClr val="tx1"/>
                </a:solidFill>
              </a:rPr>
            </a:br>
            <a:r>
              <a:rPr lang="en-US" altLang="tr-TR" sz="2400">
                <a:solidFill>
                  <a:schemeClr val="tx1"/>
                </a:solidFill>
              </a:rPr>
              <a:t>The book entitled "100th Anniversary of Compulsory Stay of White Russians in Gallipoli (1920-1923/2020-2023)" was published by the support of TURUSIA</a:t>
            </a:r>
            <a:endParaRPr lang="tr-TR" altLang="tr-TR" sz="2400">
              <a:solidFill>
                <a:schemeClr val="tx1"/>
              </a:solidFill>
            </a:endParaRPr>
          </a:p>
        </p:txBody>
      </p:sp>
      <p:pic>
        <p:nvPicPr>
          <p:cNvPr id="36867" name="İçerik Yer Tutucusu 3">
            <a:extLst>
              <a:ext uri="{FF2B5EF4-FFF2-40B4-BE49-F238E27FC236}">
                <a16:creationId xmlns:a16="http://schemas.microsoft.com/office/drawing/2014/main" id="{85913729-230A-44A4-9B3D-E626967550B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76300" y="2006600"/>
            <a:ext cx="3186113" cy="4794250"/>
          </a:xfrm>
        </p:spPr>
      </p:pic>
      <p:pic>
        <p:nvPicPr>
          <p:cNvPr id="36868" name="Resim 4">
            <a:extLst>
              <a:ext uri="{FF2B5EF4-FFF2-40B4-BE49-F238E27FC236}">
                <a16:creationId xmlns:a16="http://schemas.microsoft.com/office/drawing/2014/main" id="{49742C0B-663B-415B-967E-A48653F392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2088" y="2006600"/>
            <a:ext cx="3248025" cy="479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A813D57-C985-4A3A-A6DC-37AA6A663CBF}"/>
              </a:ext>
            </a:extLst>
          </p:cNvPr>
          <p:cNvSpPr>
            <a:spLocks noGrp="1"/>
          </p:cNvSpPr>
          <p:nvPr>
            <p:ph type="title"/>
          </p:nvPr>
        </p:nvSpPr>
        <p:spPr/>
        <p:txBody>
          <a:bodyPr/>
          <a:lstStyle/>
          <a:p>
            <a:r>
              <a:rPr lang="en-US" sz="1800" dirty="0">
                <a:solidFill>
                  <a:schemeClr val="tx1"/>
                </a:solidFill>
              </a:rPr>
              <a:t>Our book "100th Anniversary of the Russians from Gallipoli", published in 2019 as the publication of </a:t>
            </a:r>
            <a:r>
              <a:rPr lang="en-US" sz="1800" dirty="0" err="1">
                <a:solidFill>
                  <a:schemeClr val="tx1"/>
                </a:solidFill>
              </a:rPr>
              <a:t>Çanakkale</a:t>
            </a:r>
            <a:r>
              <a:rPr lang="en-US" sz="1800" dirty="0">
                <a:solidFill>
                  <a:schemeClr val="tx1"/>
                </a:solidFill>
              </a:rPr>
              <a:t> </a:t>
            </a:r>
            <a:r>
              <a:rPr lang="en-US" sz="1800" dirty="0" err="1">
                <a:solidFill>
                  <a:schemeClr val="tx1"/>
                </a:solidFill>
              </a:rPr>
              <a:t>Onsekiz</a:t>
            </a:r>
            <a:r>
              <a:rPr lang="en-US" sz="1800" dirty="0">
                <a:solidFill>
                  <a:schemeClr val="tx1"/>
                </a:solidFill>
              </a:rPr>
              <a:t> Mart University, was translated into Russian and published in Russia.</a:t>
            </a:r>
            <a:endParaRPr lang="tr-TR" sz="1800" dirty="0">
              <a:solidFill>
                <a:schemeClr val="tx1"/>
              </a:solidFill>
            </a:endParaRPr>
          </a:p>
        </p:txBody>
      </p:sp>
      <p:pic>
        <p:nvPicPr>
          <p:cNvPr id="4" name="İçerik Yer Tutucusu 3">
            <a:extLst>
              <a:ext uri="{FF2B5EF4-FFF2-40B4-BE49-F238E27FC236}">
                <a16:creationId xmlns:a16="http://schemas.microsoft.com/office/drawing/2014/main" id="{AFE1447D-401E-46AB-B76F-018D0B99C485}"/>
              </a:ext>
            </a:extLst>
          </p:cNvPr>
          <p:cNvPicPr>
            <a:picLocks noGrp="1" noChangeAspect="1"/>
          </p:cNvPicPr>
          <p:nvPr>
            <p:ph idx="1"/>
          </p:nvPr>
        </p:nvPicPr>
        <p:blipFill>
          <a:blip r:embed="rId2"/>
          <a:stretch>
            <a:fillRect/>
          </a:stretch>
        </p:blipFill>
        <p:spPr>
          <a:xfrm>
            <a:off x="1402672" y="2000790"/>
            <a:ext cx="6890299" cy="4857210"/>
          </a:xfrm>
          <a:prstGeom prst="rect">
            <a:avLst/>
          </a:prstGeom>
        </p:spPr>
      </p:pic>
    </p:spTree>
    <p:extLst>
      <p:ext uri="{BB962C8B-B14F-4D97-AF65-F5344CB8AC3E}">
        <p14:creationId xmlns:p14="http://schemas.microsoft.com/office/powerpoint/2010/main" val="40711327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Başlık 1">
            <a:extLst>
              <a:ext uri="{FF2B5EF4-FFF2-40B4-BE49-F238E27FC236}">
                <a16:creationId xmlns:a16="http://schemas.microsoft.com/office/drawing/2014/main" id="{4171390C-3381-43AE-9A7F-3FC423C9B946}"/>
              </a:ext>
            </a:extLst>
          </p:cNvPr>
          <p:cNvSpPr>
            <a:spLocks noGrp="1" noChangeArrowheads="1"/>
          </p:cNvSpPr>
          <p:nvPr>
            <p:ph type="title"/>
          </p:nvPr>
        </p:nvSpPr>
        <p:spPr/>
        <p:txBody>
          <a:bodyPr/>
          <a:lstStyle/>
          <a:p>
            <a:endParaRPr lang="tr-TR" altLang="tr-TR"/>
          </a:p>
        </p:txBody>
      </p:sp>
      <p:pic>
        <p:nvPicPr>
          <p:cNvPr id="20483" name="Resim 6">
            <a:extLst>
              <a:ext uri="{FF2B5EF4-FFF2-40B4-BE49-F238E27FC236}">
                <a16:creationId xmlns:a16="http://schemas.microsoft.com/office/drawing/2014/main" id="{404B9CD1-67A8-4EE7-BD30-DFFB1CD674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8" y="0"/>
            <a:ext cx="48498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İçerik Yer Tutucusu 11">
            <a:extLst>
              <a:ext uri="{FF2B5EF4-FFF2-40B4-BE49-F238E27FC236}">
                <a16:creationId xmlns:a16="http://schemas.microsoft.com/office/drawing/2014/main" id="{E8198B72-C628-4DD4-BB7B-2535E2D06E1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778375" y="0"/>
            <a:ext cx="4783138" cy="6858000"/>
          </a:xfr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82F3364-5E71-4D1A-A52F-642632149214}"/>
              </a:ext>
            </a:extLst>
          </p:cNvPr>
          <p:cNvSpPr>
            <a:spLocks noGrp="1"/>
          </p:cNvSpPr>
          <p:nvPr>
            <p:ph type="title"/>
          </p:nvPr>
        </p:nvSpPr>
        <p:spPr/>
        <p:txBody>
          <a:bodyPr/>
          <a:lstStyle/>
          <a:p>
            <a:r>
              <a:rPr lang="en-US" sz="1800" dirty="0">
                <a:solidFill>
                  <a:schemeClr val="tx1"/>
                </a:solidFill>
              </a:rPr>
              <a:t>The Russian Embassy in Ankara has issued a message thanking the management of our research center TURUSIA for the tree planting in Gallipoli to commemorate its 100th anniversary.</a:t>
            </a:r>
            <a:endParaRPr lang="tr-TR" sz="1800" dirty="0">
              <a:solidFill>
                <a:schemeClr val="tx1"/>
              </a:solidFill>
            </a:endParaRPr>
          </a:p>
        </p:txBody>
      </p:sp>
      <p:pic>
        <p:nvPicPr>
          <p:cNvPr id="4" name="İçerik Yer Tutucusu 3">
            <a:extLst>
              <a:ext uri="{FF2B5EF4-FFF2-40B4-BE49-F238E27FC236}">
                <a16:creationId xmlns:a16="http://schemas.microsoft.com/office/drawing/2014/main" id="{674D0CEE-D1B3-4CA3-8CE5-26F45B18D9FA}"/>
              </a:ext>
            </a:extLst>
          </p:cNvPr>
          <p:cNvPicPr>
            <a:picLocks noGrp="1" noChangeAspect="1"/>
          </p:cNvPicPr>
          <p:nvPr>
            <p:ph idx="1"/>
          </p:nvPr>
        </p:nvPicPr>
        <p:blipFill>
          <a:blip r:embed="rId2"/>
          <a:stretch>
            <a:fillRect/>
          </a:stretch>
        </p:blipFill>
        <p:spPr>
          <a:xfrm>
            <a:off x="2241519" y="1664069"/>
            <a:ext cx="4905006" cy="4905006"/>
          </a:xfrm>
          <a:prstGeom prst="rect">
            <a:avLst/>
          </a:prstGeom>
        </p:spPr>
      </p:pic>
    </p:spTree>
    <p:extLst>
      <p:ext uri="{BB962C8B-B14F-4D97-AF65-F5344CB8AC3E}">
        <p14:creationId xmlns:p14="http://schemas.microsoft.com/office/powerpoint/2010/main" val="36998402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6B5E751-E8F7-4702-9DEC-5E18B430C921}"/>
              </a:ext>
            </a:extLst>
          </p:cNvPr>
          <p:cNvSpPr>
            <a:spLocks noGrp="1"/>
          </p:cNvSpPr>
          <p:nvPr>
            <p:ph type="title"/>
          </p:nvPr>
        </p:nvSpPr>
        <p:spPr/>
        <p:txBody>
          <a:bodyPr/>
          <a:lstStyle/>
          <a:p>
            <a:pPr algn="just"/>
            <a:r>
              <a:rPr lang="en-US" sz="1800" dirty="0">
                <a:solidFill>
                  <a:schemeClr val="tx1"/>
                </a:solidFill>
              </a:rPr>
              <a:t>Ankara Turkish-Russian Friendship House Culture and Art Museum, which was established on the 100th anniversary of the memories of Ankara and Gallipoli of Turkish-Russian relations, was opened with a ceremony held on Friday, 01.10.2021.</a:t>
            </a:r>
            <a:endParaRPr lang="tr-TR" sz="1800" dirty="0">
              <a:solidFill>
                <a:schemeClr val="tx1"/>
              </a:solidFill>
            </a:endParaRPr>
          </a:p>
        </p:txBody>
      </p:sp>
      <p:pic>
        <p:nvPicPr>
          <p:cNvPr id="4" name="İçerik Yer Tutucusu 3">
            <a:extLst>
              <a:ext uri="{FF2B5EF4-FFF2-40B4-BE49-F238E27FC236}">
                <a16:creationId xmlns:a16="http://schemas.microsoft.com/office/drawing/2014/main" id="{1C65A0D3-5DD7-4AA3-915C-9F93BC57B8B4}"/>
              </a:ext>
            </a:extLst>
          </p:cNvPr>
          <p:cNvPicPr>
            <a:picLocks noGrp="1" noChangeAspect="1"/>
          </p:cNvPicPr>
          <p:nvPr>
            <p:ph idx="1"/>
          </p:nvPr>
        </p:nvPicPr>
        <p:blipFill>
          <a:blip r:embed="rId2"/>
          <a:stretch>
            <a:fillRect/>
          </a:stretch>
        </p:blipFill>
        <p:spPr>
          <a:xfrm>
            <a:off x="1020932" y="2017209"/>
            <a:ext cx="8602777" cy="4840791"/>
          </a:xfrm>
          <a:prstGeom prst="rect">
            <a:avLst/>
          </a:prstGeom>
        </p:spPr>
      </p:pic>
    </p:spTree>
    <p:extLst>
      <p:ext uri="{BB962C8B-B14F-4D97-AF65-F5344CB8AC3E}">
        <p14:creationId xmlns:p14="http://schemas.microsoft.com/office/powerpoint/2010/main" val="22750428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2DD11AA-E908-40AA-84D0-EB4A638B01D6}"/>
              </a:ext>
            </a:extLst>
          </p:cNvPr>
          <p:cNvSpPr>
            <a:spLocks noGrp="1"/>
          </p:cNvSpPr>
          <p:nvPr>
            <p:ph type="title"/>
          </p:nvPr>
        </p:nvSpPr>
        <p:spPr/>
        <p:txBody>
          <a:bodyPr/>
          <a:lstStyle/>
          <a:p>
            <a:r>
              <a:rPr kumimoji="0" lang="en-US" sz="1600" b="0" i="0" u="none" strike="noStrike" kern="1200" cap="none" spc="0" normalizeH="0" baseline="0" noProof="0" dirty="0">
                <a:ln>
                  <a:noFill/>
                </a:ln>
                <a:solidFill>
                  <a:srgbClr val="000000"/>
                </a:solidFill>
                <a:effectLst/>
                <a:uLnTx/>
                <a:uFillTx/>
                <a:latin typeface="Trebuchet MS" panose="020B0603020202020204"/>
                <a:ea typeface="+mj-ea"/>
                <a:cs typeface="+mj-cs"/>
              </a:rPr>
              <a:t>In addition to the "Gallipoli Memorial Corner" that welcomes the visitors in the garden at the entrance of the museum, the "Gallipoli-1921" photography exhibition on the ground floor was held in cooperation with ÇOMU-TURUSIA, Gallipoli Municipality and Turkish-Russian Friendship House.</a:t>
            </a:r>
            <a:endParaRPr lang="tr-TR" dirty="0"/>
          </a:p>
        </p:txBody>
      </p:sp>
      <p:pic>
        <p:nvPicPr>
          <p:cNvPr id="4" name="İçerik Yer Tutucusu 3">
            <a:extLst>
              <a:ext uri="{FF2B5EF4-FFF2-40B4-BE49-F238E27FC236}">
                <a16:creationId xmlns:a16="http://schemas.microsoft.com/office/drawing/2014/main" id="{5A167520-3DD6-4006-A6CC-F1BE30FD8C79}"/>
              </a:ext>
            </a:extLst>
          </p:cNvPr>
          <p:cNvPicPr>
            <a:picLocks noGrp="1" noChangeAspect="1"/>
          </p:cNvPicPr>
          <p:nvPr>
            <p:ph idx="1"/>
          </p:nvPr>
        </p:nvPicPr>
        <p:blipFill>
          <a:blip r:embed="rId2"/>
          <a:stretch>
            <a:fillRect/>
          </a:stretch>
        </p:blipFill>
        <p:spPr>
          <a:xfrm>
            <a:off x="1527085" y="2160588"/>
            <a:ext cx="6897868" cy="3881437"/>
          </a:xfrm>
          <a:prstGeom prst="rect">
            <a:avLst/>
          </a:prstGeom>
        </p:spPr>
      </p:pic>
    </p:spTree>
    <p:extLst>
      <p:ext uri="{BB962C8B-B14F-4D97-AF65-F5344CB8AC3E}">
        <p14:creationId xmlns:p14="http://schemas.microsoft.com/office/powerpoint/2010/main" val="14528353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D975C2D-F230-44EF-8888-7724B0DD8842}"/>
              </a:ext>
            </a:extLst>
          </p:cNvPr>
          <p:cNvSpPr>
            <a:spLocks noGrp="1"/>
          </p:cNvSpPr>
          <p:nvPr>
            <p:ph type="title"/>
          </p:nvPr>
        </p:nvSpPr>
        <p:spPr/>
        <p:txBody>
          <a:bodyPr/>
          <a:lstStyle/>
          <a:p>
            <a:r>
              <a:rPr lang="en-US" b="1" dirty="0">
                <a:solidFill>
                  <a:srgbClr val="333333"/>
                </a:solidFill>
                <a:latin typeface="Source Sans Pro" panose="020B0503030403020204" pitchFamily="34" charset="0"/>
                <a:ea typeface="+mn-ea"/>
                <a:cs typeface="+mn-cs"/>
              </a:rPr>
              <a:t>TURUSIA Mission</a:t>
            </a:r>
            <a:br>
              <a:rPr lang="en-US" dirty="0">
                <a:solidFill>
                  <a:srgbClr val="333333"/>
                </a:solidFill>
                <a:latin typeface="Source Sans Pro" panose="020B0503030403020204" pitchFamily="34" charset="0"/>
                <a:ea typeface="+mn-ea"/>
                <a:cs typeface="+mn-cs"/>
              </a:rPr>
            </a:br>
            <a:endParaRPr lang="tr-TR" dirty="0"/>
          </a:p>
        </p:txBody>
      </p:sp>
      <p:sp>
        <p:nvSpPr>
          <p:cNvPr id="3" name="İçerik Yer Tutucusu 2">
            <a:extLst>
              <a:ext uri="{FF2B5EF4-FFF2-40B4-BE49-F238E27FC236}">
                <a16:creationId xmlns:a16="http://schemas.microsoft.com/office/drawing/2014/main" id="{3450FB71-3B66-4CC2-8AEE-7FEB9DB7F82C}"/>
              </a:ext>
            </a:extLst>
          </p:cNvPr>
          <p:cNvSpPr>
            <a:spLocks noGrp="1"/>
          </p:cNvSpPr>
          <p:nvPr>
            <p:ph idx="1"/>
          </p:nvPr>
        </p:nvSpPr>
        <p:spPr>
          <a:xfrm>
            <a:off x="677863" y="1509204"/>
            <a:ext cx="8596312" cy="4980373"/>
          </a:xfrm>
        </p:spPr>
        <p:txBody>
          <a:bodyPr/>
          <a:lstStyle/>
          <a:p>
            <a:pPr marL="342900" marR="0" lvl="0" indent="-342900" algn="l" defTabSz="457200" rtl="0" eaLnBrk="0" fontAlgn="base" latinLnBrk="0" hangingPunct="0">
              <a:lnSpc>
                <a:spcPct val="100000"/>
              </a:lnSpc>
              <a:spcBef>
                <a:spcPts val="1000"/>
              </a:spcBef>
              <a:spcAft>
                <a:spcPct val="0"/>
              </a:spcAft>
              <a:buClr>
                <a:srgbClr val="5FCBEF"/>
              </a:buClr>
              <a:buSzPct val="80000"/>
              <a:buFont typeface="Arial" panose="020B0604020202020204" pitchFamily="34" charset="0"/>
              <a:buChar char="•"/>
              <a:tabLst/>
              <a:defRPr/>
            </a:pPr>
            <a:r>
              <a:rPr kumimoji="0" lang="en-US" sz="1800" b="0" i="0" u="none" strike="noStrike" kern="1200" cap="none" spc="0" normalizeH="0" baseline="0" noProof="0" dirty="0">
                <a:ln>
                  <a:noFill/>
                </a:ln>
                <a:solidFill>
                  <a:srgbClr val="333333"/>
                </a:solidFill>
                <a:effectLst/>
                <a:uLnTx/>
                <a:uFillTx/>
                <a:latin typeface="Source Sans Pro" panose="020B0503030403020204" pitchFamily="34" charset="0"/>
                <a:ea typeface="+mn-ea"/>
                <a:cs typeface="+mn-cs"/>
              </a:rPr>
              <a:t>Promoting Gallipoli’s historical importance and its peace message in international platforms with regard to cultural dialogue between Turkey and Russia.</a:t>
            </a:r>
          </a:p>
          <a:p>
            <a:pPr marL="342900" marR="0" lvl="0" indent="-342900" algn="l" defTabSz="457200" rtl="0" eaLnBrk="0" fontAlgn="base" latinLnBrk="0" hangingPunct="0">
              <a:lnSpc>
                <a:spcPct val="100000"/>
              </a:lnSpc>
              <a:spcBef>
                <a:spcPts val="1000"/>
              </a:spcBef>
              <a:spcAft>
                <a:spcPct val="0"/>
              </a:spcAft>
              <a:buClr>
                <a:srgbClr val="5FCBEF"/>
              </a:buClr>
              <a:buSzPct val="80000"/>
              <a:buFont typeface="Arial" panose="020B0604020202020204" pitchFamily="34" charset="0"/>
              <a:buChar char="•"/>
              <a:tabLst/>
              <a:defRPr/>
            </a:pPr>
            <a:r>
              <a:rPr kumimoji="0" lang="en-US" sz="1800" b="0" i="0" u="none" strike="noStrike" kern="1200" cap="none" spc="0" normalizeH="0" baseline="0" noProof="0" dirty="0">
                <a:ln>
                  <a:noFill/>
                </a:ln>
                <a:solidFill>
                  <a:srgbClr val="333333"/>
                </a:solidFill>
                <a:effectLst/>
                <a:uLnTx/>
                <a:uFillTx/>
                <a:latin typeface="Source Sans Pro" panose="020B0503030403020204" pitchFamily="34" charset="0"/>
                <a:ea typeface="+mn-ea"/>
                <a:cs typeface="+mn-cs"/>
              </a:rPr>
              <a:t>Conducting theoretical and applied research on various topics related to enhancing bilateral cooperation between Russia and Turkey; to support and publish such research,</a:t>
            </a:r>
          </a:p>
          <a:p>
            <a:pPr marL="342900" marR="0" lvl="0" indent="-342900" algn="l" defTabSz="457200" rtl="0" eaLnBrk="0" fontAlgn="base" latinLnBrk="0" hangingPunct="0">
              <a:lnSpc>
                <a:spcPct val="100000"/>
              </a:lnSpc>
              <a:spcBef>
                <a:spcPts val="1000"/>
              </a:spcBef>
              <a:spcAft>
                <a:spcPct val="0"/>
              </a:spcAft>
              <a:buClr>
                <a:srgbClr val="5FCBEF"/>
              </a:buClr>
              <a:buSzPct val="80000"/>
              <a:buFont typeface="Arial" panose="020B0604020202020204" pitchFamily="34" charset="0"/>
              <a:buChar char="•"/>
              <a:tabLst/>
              <a:defRPr/>
            </a:pPr>
            <a:r>
              <a:rPr kumimoji="0" lang="en-US" sz="1800" b="0" i="0" u="none" strike="noStrike" kern="1200" cap="none" spc="0" normalizeH="0" baseline="0" noProof="0" dirty="0">
                <a:ln>
                  <a:noFill/>
                </a:ln>
                <a:solidFill>
                  <a:srgbClr val="333333"/>
                </a:solidFill>
                <a:effectLst/>
                <a:uLnTx/>
                <a:uFillTx/>
                <a:latin typeface="Source Sans Pro" panose="020B0503030403020204" pitchFamily="34" charset="0"/>
                <a:ea typeface="+mn-ea"/>
                <a:cs typeface="+mn-cs"/>
              </a:rPr>
              <a:t>Supporting mutual visits will contribute to developing cooperation between Turkey and the Russian Federation,</a:t>
            </a:r>
          </a:p>
          <a:p>
            <a:pPr marL="342900" marR="0" lvl="0" indent="-342900" algn="l" defTabSz="457200" rtl="0" eaLnBrk="0" fontAlgn="base" latinLnBrk="0" hangingPunct="0">
              <a:lnSpc>
                <a:spcPct val="100000"/>
              </a:lnSpc>
              <a:spcBef>
                <a:spcPts val="1000"/>
              </a:spcBef>
              <a:spcAft>
                <a:spcPct val="0"/>
              </a:spcAft>
              <a:buClr>
                <a:srgbClr val="5FCBEF"/>
              </a:buClr>
              <a:buSzPct val="80000"/>
              <a:buFont typeface="Arial" panose="020B0604020202020204" pitchFamily="34" charset="0"/>
              <a:buChar char="•"/>
              <a:tabLst/>
              <a:defRPr/>
            </a:pPr>
            <a:r>
              <a:rPr kumimoji="0" lang="en-US" sz="1800" b="0" i="0" u="none" strike="noStrike" kern="1200" cap="none" spc="0" normalizeH="0" baseline="0" noProof="0" dirty="0">
                <a:ln>
                  <a:noFill/>
                </a:ln>
                <a:solidFill>
                  <a:srgbClr val="333333"/>
                </a:solidFill>
                <a:effectLst/>
                <a:uLnTx/>
                <a:uFillTx/>
                <a:latin typeface="Source Sans Pro" panose="020B0503030403020204" pitchFamily="34" charset="0"/>
                <a:ea typeface="+mn-ea"/>
                <a:cs typeface="+mn-cs"/>
              </a:rPr>
              <a:t>Providing academic support to institutions and organizations aiming at mutual or joint investments on commercial and economic issues through projects.</a:t>
            </a:r>
          </a:p>
          <a:p>
            <a:endParaRPr lang="tr-TR" dirty="0"/>
          </a:p>
        </p:txBody>
      </p:sp>
    </p:spTree>
    <p:extLst>
      <p:ext uri="{BB962C8B-B14F-4D97-AF65-F5344CB8AC3E}">
        <p14:creationId xmlns:p14="http://schemas.microsoft.com/office/powerpoint/2010/main" val="20619642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0091DF2-32EB-4CF3-BE7E-9B8C5DCEC854}"/>
              </a:ext>
            </a:extLst>
          </p:cNvPr>
          <p:cNvSpPr>
            <a:spLocks noGrp="1"/>
          </p:cNvSpPr>
          <p:nvPr>
            <p:ph type="title"/>
          </p:nvPr>
        </p:nvSpPr>
        <p:spPr>
          <a:xfrm>
            <a:off x="677863" y="609600"/>
            <a:ext cx="8596312" cy="597763"/>
          </a:xfrm>
        </p:spPr>
        <p:txBody>
          <a:bodyPr/>
          <a:lstStyle/>
          <a:p>
            <a:r>
              <a:rPr lang="en-US" b="1" dirty="0">
                <a:solidFill>
                  <a:srgbClr val="333333"/>
                </a:solidFill>
                <a:latin typeface="Source Sans Pro" panose="020B0503030403020204" pitchFamily="34" charset="0"/>
                <a:ea typeface="+mn-ea"/>
                <a:cs typeface="+mn-cs"/>
              </a:rPr>
              <a:t>TURUSIA Perspective</a:t>
            </a:r>
            <a:br>
              <a:rPr lang="en-US" dirty="0">
                <a:solidFill>
                  <a:srgbClr val="333333"/>
                </a:solidFill>
                <a:latin typeface="Source Sans Pro" panose="020B0503030403020204" pitchFamily="34" charset="0"/>
                <a:ea typeface="+mn-ea"/>
                <a:cs typeface="+mn-cs"/>
              </a:rPr>
            </a:br>
            <a:endParaRPr lang="tr-TR" dirty="0"/>
          </a:p>
        </p:txBody>
      </p:sp>
      <p:sp>
        <p:nvSpPr>
          <p:cNvPr id="3" name="İçerik Yer Tutucusu 2">
            <a:extLst>
              <a:ext uri="{FF2B5EF4-FFF2-40B4-BE49-F238E27FC236}">
                <a16:creationId xmlns:a16="http://schemas.microsoft.com/office/drawing/2014/main" id="{E800A3ED-1E0F-4160-B113-73DA2792E059}"/>
              </a:ext>
            </a:extLst>
          </p:cNvPr>
          <p:cNvSpPr>
            <a:spLocks noGrp="1"/>
          </p:cNvSpPr>
          <p:nvPr>
            <p:ph idx="1"/>
          </p:nvPr>
        </p:nvSpPr>
        <p:spPr>
          <a:xfrm>
            <a:off x="79898" y="1272822"/>
            <a:ext cx="10386875" cy="5585178"/>
          </a:xfrm>
        </p:spPr>
        <p:txBody>
          <a:bodyPr/>
          <a:lstStyle/>
          <a:p>
            <a:pPr marL="342900" marR="0" lvl="0" indent="-342900" algn="just" defTabSz="457200" rtl="0" eaLnBrk="0" fontAlgn="base" latinLnBrk="0" hangingPunct="0">
              <a:lnSpc>
                <a:spcPct val="100000"/>
              </a:lnSpc>
              <a:spcBef>
                <a:spcPts val="1000"/>
              </a:spcBef>
              <a:spcAft>
                <a:spcPct val="0"/>
              </a:spcAft>
              <a:buClr>
                <a:srgbClr val="5FCBEF"/>
              </a:buClr>
              <a:buSzPct val="80000"/>
              <a:buFont typeface="Wingdings 3" panose="05040102010807070707" pitchFamily="18" charset="2"/>
              <a:buChar char=""/>
              <a:tabLst/>
              <a:defRPr/>
            </a:pPr>
            <a:r>
              <a:rPr kumimoji="0" lang="en-US" sz="1800" b="0" i="0" u="none" strike="noStrike" kern="1200" cap="none" spc="0" normalizeH="0" baseline="0" noProof="0" dirty="0">
                <a:ln>
                  <a:noFill/>
                </a:ln>
                <a:solidFill>
                  <a:srgbClr val="333333"/>
                </a:solidFill>
                <a:effectLst/>
                <a:uLnTx/>
                <a:uFillTx/>
                <a:latin typeface="Source Sans Pro" panose="020B0503030403020204" pitchFamily="34" charset="0"/>
                <a:ea typeface="+mn-ea"/>
                <a:cs typeface="+mn-cs"/>
              </a:rPr>
              <a:t>•Organizing promotional events for instances of human solidarity between Turkey and Russia societies that took place in Gallipoli in the past,</a:t>
            </a:r>
          </a:p>
          <a:p>
            <a:pPr marL="342900" marR="0" lvl="0" indent="-342900" algn="just" defTabSz="457200" rtl="0" eaLnBrk="0" fontAlgn="base" latinLnBrk="0" hangingPunct="0">
              <a:lnSpc>
                <a:spcPct val="100000"/>
              </a:lnSpc>
              <a:spcBef>
                <a:spcPts val="1000"/>
              </a:spcBef>
              <a:spcAft>
                <a:spcPct val="0"/>
              </a:spcAft>
              <a:buClr>
                <a:srgbClr val="5FCBEF"/>
              </a:buClr>
              <a:buSzPct val="80000"/>
              <a:buFont typeface="Wingdings 3" panose="05040102010807070707" pitchFamily="18" charset="2"/>
              <a:buChar char=""/>
              <a:tabLst/>
              <a:defRPr/>
            </a:pPr>
            <a:r>
              <a:rPr kumimoji="0" lang="en-US" sz="1800" b="0" i="0" u="none" strike="noStrike" kern="1200" cap="none" spc="0" normalizeH="0" baseline="0" noProof="0" dirty="0">
                <a:ln>
                  <a:noFill/>
                </a:ln>
                <a:solidFill>
                  <a:srgbClr val="333333"/>
                </a:solidFill>
                <a:effectLst/>
                <a:uLnTx/>
                <a:uFillTx/>
                <a:latin typeface="Source Sans Pro" panose="020B0503030403020204" pitchFamily="34" charset="0"/>
                <a:ea typeface="+mn-ea"/>
                <a:cs typeface="+mn-cs"/>
              </a:rPr>
              <a:t>•Creating opportunities for both communities to get to know each other through events that highlighting examples of cooperation and solidarity in the historical process,</a:t>
            </a:r>
          </a:p>
          <a:p>
            <a:pPr marL="342900" marR="0" lvl="0" indent="-342900" algn="just" defTabSz="457200" rtl="0" eaLnBrk="0" fontAlgn="base" latinLnBrk="0" hangingPunct="0">
              <a:lnSpc>
                <a:spcPct val="100000"/>
              </a:lnSpc>
              <a:spcBef>
                <a:spcPts val="1000"/>
              </a:spcBef>
              <a:spcAft>
                <a:spcPct val="0"/>
              </a:spcAft>
              <a:buClr>
                <a:srgbClr val="5FCBEF"/>
              </a:buClr>
              <a:buSzPct val="80000"/>
              <a:buFont typeface="Wingdings 3" panose="05040102010807070707" pitchFamily="18" charset="2"/>
              <a:buChar char=""/>
              <a:tabLst/>
              <a:defRPr/>
            </a:pPr>
            <a:r>
              <a:rPr kumimoji="0" lang="en-US" sz="1800" b="0" i="0" u="none" strike="noStrike" kern="1200" cap="none" spc="0" normalizeH="0" baseline="0" noProof="0" dirty="0">
                <a:ln>
                  <a:noFill/>
                </a:ln>
                <a:solidFill>
                  <a:srgbClr val="333333"/>
                </a:solidFill>
                <a:effectLst/>
                <a:uLnTx/>
                <a:uFillTx/>
                <a:latin typeface="Source Sans Pro" panose="020B0503030403020204" pitchFamily="34" charset="0"/>
                <a:ea typeface="+mn-ea"/>
                <a:cs typeface="+mn-cs"/>
              </a:rPr>
              <a:t>•Preparing projects for the lasting cooperation for the development of academic, cultural and economic relations between Russia and Turkey,</a:t>
            </a:r>
          </a:p>
          <a:p>
            <a:pPr marL="342900" marR="0" lvl="0" indent="-342900" algn="just" defTabSz="457200" rtl="0" eaLnBrk="0" fontAlgn="base" latinLnBrk="0" hangingPunct="0">
              <a:lnSpc>
                <a:spcPct val="100000"/>
              </a:lnSpc>
              <a:spcBef>
                <a:spcPts val="1000"/>
              </a:spcBef>
              <a:spcAft>
                <a:spcPct val="0"/>
              </a:spcAft>
              <a:buClr>
                <a:srgbClr val="5FCBEF"/>
              </a:buClr>
              <a:buSzPct val="80000"/>
              <a:buFont typeface="Wingdings 3" panose="05040102010807070707" pitchFamily="18" charset="2"/>
              <a:buChar char=""/>
              <a:tabLst/>
              <a:defRPr/>
            </a:pPr>
            <a:r>
              <a:rPr kumimoji="0" lang="en-US" sz="1800" b="0" i="0" u="none" strike="noStrike" kern="1200" cap="none" spc="0" normalizeH="0" baseline="0" noProof="0" dirty="0">
                <a:ln>
                  <a:noFill/>
                </a:ln>
                <a:solidFill>
                  <a:srgbClr val="333333"/>
                </a:solidFill>
                <a:effectLst/>
                <a:uLnTx/>
                <a:uFillTx/>
                <a:latin typeface="Source Sans Pro" panose="020B0503030403020204" pitchFamily="34" charset="0"/>
                <a:ea typeface="+mn-ea"/>
                <a:cs typeface="+mn-cs"/>
              </a:rPr>
              <a:t>•Supporting students and researchers through collaboration agreements and protocols for bilateral education and research activities,</a:t>
            </a:r>
          </a:p>
          <a:p>
            <a:pPr marL="342900" marR="0" lvl="0" indent="-342900" algn="just" defTabSz="457200" rtl="0" eaLnBrk="0" fontAlgn="base" latinLnBrk="0" hangingPunct="0">
              <a:lnSpc>
                <a:spcPct val="100000"/>
              </a:lnSpc>
              <a:spcBef>
                <a:spcPts val="1000"/>
              </a:spcBef>
              <a:spcAft>
                <a:spcPct val="0"/>
              </a:spcAft>
              <a:buClr>
                <a:srgbClr val="5FCBEF"/>
              </a:buClr>
              <a:buSzPct val="80000"/>
              <a:buFont typeface="Wingdings 3" panose="05040102010807070707" pitchFamily="18" charset="2"/>
              <a:buChar char=""/>
              <a:tabLst/>
              <a:defRPr/>
            </a:pPr>
            <a:r>
              <a:rPr kumimoji="0" lang="en-US" sz="1800" b="0" i="0" u="none" strike="noStrike" kern="1200" cap="none" spc="0" normalizeH="0" baseline="0" noProof="0" dirty="0">
                <a:ln>
                  <a:noFill/>
                </a:ln>
                <a:solidFill>
                  <a:srgbClr val="333333"/>
                </a:solidFill>
                <a:effectLst/>
                <a:uLnTx/>
                <a:uFillTx/>
                <a:latin typeface="Source Sans Pro" panose="020B0503030403020204" pitchFamily="34" charset="0"/>
                <a:ea typeface="+mn-ea"/>
                <a:cs typeface="+mn-cs"/>
              </a:rPr>
              <a:t>•Extending the cooperation fields by taking advantage of practical tools such as vocational courses, vocational personnel exchange and training programs, courses and internships etc.,</a:t>
            </a:r>
          </a:p>
          <a:p>
            <a:pPr marL="342900" marR="0" lvl="0" indent="-342900" algn="just" defTabSz="457200" rtl="0" eaLnBrk="0" fontAlgn="base" latinLnBrk="0" hangingPunct="0">
              <a:lnSpc>
                <a:spcPct val="100000"/>
              </a:lnSpc>
              <a:spcBef>
                <a:spcPts val="1000"/>
              </a:spcBef>
              <a:spcAft>
                <a:spcPct val="0"/>
              </a:spcAft>
              <a:buClr>
                <a:srgbClr val="5FCBEF"/>
              </a:buClr>
              <a:buSzPct val="80000"/>
              <a:buFont typeface="Wingdings 3" panose="05040102010807070707" pitchFamily="18" charset="2"/>
              <a:buChar char=""/>
              <a:tabLst/>
              <a:defRPr/>
            </a:pPr>
            <a:r>
              <a:rPr kumimoji="0" lang="en-US" sz="1800" b="0" i="0" u="none" strike="noStrike" kern="1200" cap="none" spc="0" normalizeH="0" baseline="0" noProof="0" dirty="0">
                <a:ln>
                  <a:noFill/>
                </a:ln>
                <a:solidFill>
                  <a:srgbClr val="333333"/>
                </a:solidFill>
                <a:effectLst/>
                <a:uLnTx/>
                <a:uFillTx/>
                <a:latin typeface="Source Sans Pro" panose="020B0503030403020204" pitchFamily="34" charset="0"/>
                <a:ea typeface="+mn-ea"/>
                <a:cs typeface="+mn-cs"/>
              </a:rPr>
              <a:t>•Organizing events such as congress, symposium, conferences, panels, workshops and etc. with other local, national and international institutions working on Turkey and Russia relationships,</a:t>
            </a:r>
          </a:p>
          <a:p>
            <a:pPr marL="342900" marR="0" lvl="0" indent="-342900" algn="just" defTabSz="457200" rtl="0" eaLnBrk="0" fontAlgn="base" latinLnBrk="0" hangingPunct="0">
              <a:lnSpc>
                <a:spcPct val="100000"/>
              </a:lnSpc>
              <a:spcBef>
                <a:spcPts val="1000"/>
              </a:spcBef>
              <a:spcAft>
                <a:spcPct val="0"/>
              </a:spcAft>
              <a:buClr>
                <a:srgbClr val="5FCBEF"/>
              </a:buClr>
              <a:buSzPct val="80000"/>
              <a:buFont typeface="Wingdings 3" panose="05040102010807070707" pitchFamily="18" charset="2"/>
              <a:buChar char=""/>
              <a:tabLst/>
              <a:defRPr/>
            </a:pPr>
            <a:r>
              <a:rPr kumimoji="0" lang="en-US" sz="1800" b="0" i="0" u="none" strike="noStrike" kern="1200" cap="none" spc="0" normalizeH="0" baseline="0" noProof="0" dirty="0">
                <a:ln>
                  <a:noFill/>
                </a:ln>
                <a:solidFill>
                  <a:srgbClr val="333333"/>
                </a:solidFill>
                <a:effectLst/>
                <a:uLnTx/>
                <a:uFillTx/>
                <a:latin typeface="Source Sans Pro" panose="020B0503030403020204" pitchFamily="34" charset="0"/>
                <a:ea typeface="+mn-ea"/>
                <a:cs typeface="+mn-cs"/>
              </a:rPr>
              <a:t>•Conducting market research in accordance with requests from private or public institutions or organizations; preparing projects, reports on these issues; creating research and application units related to the requested projects,</a:t>
            </a:r>
          </a:p>
          <a:p>
            <a:endParaRPr lang="tr-TR" dirty="0"/>
          </a:p>
        </p:txBody>
      </p:sp>
    </p:spTree>
    <p:extLst>
      <p:ext uri="{BB962C8B-B14F-4D97-AF65-F5344CB8AC3E}">
        <p14:creationId xmlns:p14="http://schemas.microsoft.com/office/powerpoint/2010/main" val="41166130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3300F79-C68D-41E3-8343-6A6697EFC2CD}"/>
              </a:ext>
            </a:extLst>
          </p:cNvPr>
          <p:cNvSpPr>
            <a:spLocks noGrp="1"/>
          </p:cNvSpPr>
          <p:nvPr>
            <p:ph type="title"/>
          </p:nvPr>
        </p:nvSpPr>
        <p:spPr>
          <a:xfrm>
            <a:off x="677863" y="609600"/>
            <a:ext cx="8596312" cy="928688"/>
          </a:xfrm>
        </p:spPr>
        <p:txBody>
          <a:bodyPr rtlCol="0">
            <a:normAutofit fontScale="90000"/>
          </a:bodyPr>
          <a:lstStyle/>
          <a:p>
            <a:pPr algn="ctr" eaLnBrk="1" fontAlgn="auto" hangingPunct="1">
              <a:spcAft>
                <a:spcPts val="0"/>
              </a:spcAft>
              <a:defRPr/>
            </a:pPr>
            <a:r>
              <a:rPr lang="en-US" sz="2800" dirty="0">
                <a:solidFill>
                  <a:srgbClr val="42D0A2">
                    <a:lumMod val="50000"/>
                  </a:srgbClr>
                </a:solidFill>
                <a:ea typeface="+mn-ea"/>
                <a:cs typeface="+mn-cs"/>
              </a:rPr>
              <a:t>100th Anniversary of Compulsory Stay of </a:t>
            </a:r>
            <a:r>
              <a:rPr lang="tr-TR" sz="2800" dirty="0">
                <a:solidFill>
                  <a:srgbClr val="42D0A2">
                    <a:lumMod val="50000"/>
                  </a:srgbClr>
                </a:solidFill>
                <a:ea typeface="+mn-ea"/>
                <a:cs typeface="+mn-cs"/>
              </a:rPr>
              <a:t> </a:t>
            </a:r>
            <a:r>
              <a:rPr lang="en-US" sz="2800" dirty="0">
                <a:solidFill>
                  <a:srgbClr val="42D0A2">
                    <a:lumMod val="50000"/>
                  </a:srgbClr>
                </a:solidFill>
                <a:ea typeface="+mn-ea"/>
                <a:cs typeface="+mn-cs"/>
              </a:rPr>
              <a:t>White Russians </a:t>
            </a:r>
            <a:br>
              <a:rPr lang="tr-TR" sz="2800" dirty="0">
                <a:solidFill>
                  <a:srgbClr val="42D0A2">
                    <a:lumMod val="50000"/>
                  </a:srgbClr>
                </a:solidFill>
                <a:ea typeface="+mn-ea"/>
                <a:cs typeface="+mn-cs"/>
              </a:rPr>
            </a:br>
            <a:r>
              <a:rPr lang="en-US" sz="2800" dirty="0">
                <a:solidFill>
                  <a:srgbClr val="42D0A2">
                    <a:lumMod val="50000"/>
                  </a:srgbClr>
                </a:solidFill>
                <a:ea typeface="+mn-ea"/>
                <a:cs typeface="+mn-cs"/>
              </a:rPr>
              <a:t>in Gallipoli</a:t>
            </a:r>
            <a:endParaRPr lang="tr-TR" dirty="0"/>
          </a:p>
        </p:txBody>
      </p:sp>
      <p:sp>
        <p:nvSpPr>
          <p:cNvPr id="6147" name="İçerik Yer Tutucusu 2">
            <a:extLst>
              <a:ext uri="{FF2B5EF4-FFF2-40B4-BE49-F238E27FC236}">
                <a16:creationId xmlns:a16="http://schemas.microsoft.com/office/drawing/2014/main" id="{605EF36D-1443-4C69-9AC9-B9935AC3DFF2}"/>
              </a:ext>
            </a:extLst>
          </p:cNvPr>
          <p:cNvSpPr>
            <a:spLocks noGrp="1" noChangeArrowheads="1"/>
          </p:cNvSpPr>
          <p:nvPr>
            <p:ph idx="1"/>
          </p:nvPr>
        </p:nvSpPr>
        <p:spPr>
          <a:xfrm>
            <a:off x="204788" y="1793875"/>
            <a:ext cx="9285287" cy="5046663"/>
          </a:xfrm>
        </p:spPr>
        <p:txBody>
          <a:bodyPr/>
          <a:lstStyle/>
          <a:p>
            <a:pPr algn="just" eaLnBrk="1" hangingPunct="1"/>
            <a:r>
              <a:rPr lang="en-US" altLang="tr-TR" sz="2400"/>
              <a:t>Turkey and Russia are two important countries of Eurasia which is always important to each other. The good neighborhood relations in this challenging and large part of political geography are of profound importance due to the continually changing world conditions.</a:t>
            </a:r>
            <a:endParaRPr lang="tr-TR" altLang="tr-TR" sz="2400"/>
          </a:p>
          <a:p>
            <a:pPr algn="just" eaLnBrk="1" hangingPunct="1"/>
            <a:r>
              <a:rPr lang="en-US" altLang="tr-TR" sz="2400"/>
              <a:t>In order to build on this process solid foundations, cultural dialogue channels should be increased as well as the fields of cooperation should be diversified and developed. </a:t>
            </a:r>
          </a:p>
          <a:p>
            <a:pPr algn="just" eaLnBrk="1" hangingPunct="1"/>
            <a:endParaRPr lang="tr-TR" altLang="tr-TR" sz="24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İçerik Yer Tutucusu 2">
            <a:extLst>
              <a:ext uri="{FF2B5EF4-FFF2-40B4-BE49-F238E27FC236}">
                <a16:creationId xmlns:a16="http://schemas.microsoft.com/office/drawing/2014/main" id="{00547B5A-7E71-4CDF-9FF8-B798DB1D4BC6}"/>
              </a:ext>
            </a:extLst>
          </p:cNvPr>
          <p:cNvSpPr>
            <a:spLocks noGrp="1" noChangeArrowheads="1"/>
          </p:cNvSpPr>
          <p:nvPr>
            <p:ph idx="1"/>
          </p:nvPr>
        </p:nvSpPr>
        <p:spPr>
          <a:xfrm>
            <a:off x="677863" y="736600"/>
            <a:ext cx="8596312" cy="5975350"/>
          </a:xfrm>
        </p:spPr>
        <p:txBody>
          <a:bodyPr/>
          <a:lstStyle/>
          <a:p>
            <a:pPr algn="just" eaLnBrk="1" hangingPunct="1"/>
            <a:r>
              <a:rPr lang="en-US" altLang="tr-TR" sz="2400"/>
              <a:t>The years we have been going through constitute a period when the centenaries which are of importance for the Turkish-Russian relations have been taking place one after another. As known, the year 2019 was declared “the Turkey-Russia Cross Year of Culture and Tourism”. The year 2020 is the centenary of the Formation of Diplomatic Relations between Turkey and Russia. Furthermore, the year 2021 will be the centenary of the Moscow Agreement. The years 2020-2023 will be the centenary of the Stay of White Russians Abroad in Gallipoli. As known, White Russians had arrived in Gallipoli after the Bolshevik Revolution in November 1920 and the last group left Gallipoli in May 1923.</a:t>
            </a:r>
            <a:endParaRPr lang="tr-TR" altLang="tr-TR" sz="24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İçerik Yer Tutucusu 2">
            <a:extLst>
              <a:ext uri="{FF2B5EF4-FFF2-40B4-BE49-F238E27FC236}">
                <a16:creationId xmlns:a16="http://schemas.microsoft.com/office/drawing/2014/main" id="{7F55D054-F7BA-4914-B0CE-F2086FBCD074}"/>
              </a:ext>
            </a:extLst>
          </p:cNvPr>
          <p:cNvSpPr>
            <a:spLocks noGrp="1" noChangeArrowheads="1"/>
          </p:cNvSpPr>
          <p:nvPr>
            <p:ph idx="1"/>
          </p:nvPr>
        </p:nvSpPr>
        <p:spPr>
          <a:xfrm>
            <a:off x="677863" y="257175"/>
            <a:ext cx="8596312" cy="6499225"/>
          </a:xfrm>
        </p:spPr>
        <p:txBody>
          <a:bodyPr/>
          <a:lstStyle/>
          <a:p>
            <a:pPr algn="just" eaLnBrk="1" hangingPunct="1"/>
            <a:r>
              <a:rPr lang="en-US" altLang="tr-TR" sz="2400"/>
              <a:t>In the Turkish-Russian relations, the anniversaries of such historic events provide favorable possibilities to develop multidimensional relations. </a:t>
            </a:r>
            <a:endParaRPr lang="tr-TR" altLang="tr-TR" sz="2400"/>
          </a:p>
          <a:p>
            <a:pPr algn="just" eaLnBrk="1" hangingPunct="1"/>
            <a:r>
              <a:rPr lang="en-US" altLang="tr-TR" sz="2400"/>
              <a:t>The brotherhood relations, the foundations of which were laid in Gallipoli, maintain their mission of forming a strong bridge of culture and friendship between the two countries. </a:t>
            </a:r>
            <a:endParaRPr lang="tr-TR" altLang="tr-TR" sz="2400"/>
          </a:p>
          <a:p>
            <a:pPr algn="just" eaLnBrk="1" hangingPunct="1"/>
            <a:r>
              <a:rPr lang="en-US" altLang="tr-TR" sz="2400"/>
              <a:t>With the study presented here, it is intended to draw attention to “Gallipoli” – an important fact in the histories of both countries. Various proposals are made with respect to experiencing the centenaries more fruitfully and efficiently. </a:t>
            </a:r>
            <a:endParaRPr lang="tr-TR" altLang="tr-TR" sz="24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6C312EA-1DC3-4AB2-8507-83499A9B4A69}"/>
              </a:ext>
            </a:extLst>
          </p:cNvPr>
          <p:cNvSpPr>
            <a:spLocks noGrp="1"/>
          </p:cNvSpPr>
          <p:nvPr>
            <p:ph type="title"/>
          </p:nvPr>
        </p:nvSpPr>
        <p:spPr>
          <a:xfrm>
            <a:off x="677863" y="609600"/>
            <a:ext cx="8596312" cy="642938"/>
          </a:xfrm>
        </p:spPr>
        <p:txBody>
          <a:bodyPr/>
          <a:lstStyle/>
          <a:p>
            <a:pPr eaLnBrk="1" hangingPunct="1">
              <a:defRPr/>
            </a:pPr>
            <a:r>
              <a:rPr lang="en-US" sz="2900" b="1" dirty="0">
                <a:solidFill>
                  <a:schemeClr val="accent4">
                    <a:lumMod val="75000"/>
                  </a:schemeClr>
                </a:solidFill>
              </a:rPr>
              <a:t>The importance of the Gallipoli </a:t>
            </a:r>
            <a:r>
              <a:rPr lang="tr-TR" sz="2900" b="1" dirty="0" err="1">
                <a:solidFill>
                  <a:schemeClr val="accent4">
                    <a:lumMod val="75000"/>
                  </a:schemeClr>
                </a:solidFill>
              </a:rPr>
              <a:t>Fact</a:t>
            </a:r>
            <a:endParaRPr lang="tr-TR" sz="2900" b="1" dirty="0">
              <a:solidFill>
                <a:schemeClr val="accent4">
                  <a:lumMod val="75000"/>
                </a:schemeClr>
              </a:solidFill>
            </a:endParaRPr>
          </a:p>
        </p:txBody>
      </p:sp>
      <p:sp>
        <p:nvSpPr>
          <p:cNvPr id="9219" name="İçerik Yer Tutucusu 2">
            <a:extLst>
              <a:ext uri="{FF2B5EF4-FFF2-40B4-BE49-F238E27FC236}">
                <a16:creationId xmlns:a16="http://schemas.microsoft.com/office/drawing/2014/main" id="{B731A861-769A-431F-91B8-623D6EF310A0}"/>
              </a:ext>
            </a:extLst>
          </p:cNvPr>
          <p:cNvSpPr>
            <a:spLocks noGrp="1" noChangeArrowheads="1"/>
          </p:cNvSpPr>
          <p:nvPr>
            <p:ph idx="1"/>
          </p:nvPr>
        </p:nvSpPr>
        <p:spPr>
          <a:xfrm>
            <a:off x="-168275" y="1154113"/>
            <a:ext cx="10172700" cy="5565775"/>
          </a:xfrm>
        </p:spPr>
        <p:txBody>
          <a:bodyPr/>
          <a:lstStyle/>
          <a:p>
            <a:pPr algn="just" eaLnBrk="1" hangingPunct="1"/>
            <a:r>
              <a:rPr lang="en-US" altLang="tr-TR" sz="2400"/>
              <a:t>As it is known, after the Bolshevik Revolution, hundreds of thousands of White Russians became a refuge in various countries of the world. At that time, Turkey had hosted about 200.000 people by opening its borders. While civilians reaching Turkey had been placed in İstanbul, about 30.000 soldiers, officers, and their families had to face a forced exile in Gallipoli in 1920-1923.</a:t>
            </a:r>
            <a:endParaRPr lang="tr-TR" altLang="tr-TR" sz="2400"/>
          </a:p>
          <a:p>
            <a:pPr algn="just" eaLnBrk="1" hangingPunct="1"/>
            <a:r>
              <a:rPr lang="en-US" altLang="tr-TR" sz="2400"/>
              <a:t>The life of the White Russians in Gallipoli is one of important phenomenon in the history of the 20th century. This experience has a great impact </a:t>
            </a:r>
            <a:r>
              <a:rPr lang="tr-TR" altLang="tr-TR" sz="2400"/>
              <a:t>and </a:t>
            </a:r>
            <a:r>
              <a:rPr lang="en-US" altLang="tr-TR" sz="2400"/>
              <a:t>social importance for the Russian and Turkish peoples. First</a:t>
            </a:r>
            <a:r>
              <a:rPr lang="tr-TR" altLang="tr-TR" sz="2400"/>
              <a:t> of all,</a:t>
            </a:r>
            <a:r>
              <a:rPr lang="en-US" altLang="tr-TR" sz="2400"/>
              <a:t> this is a proud part of the history of the two countries. </a:t>
            </a:r>
            <a:endParaRPr lang="tr-TR" altLang="tr-TR" sz="24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İçerik Yer Tutucusu 2">
            <a:extLst>
              <a:ext uri="{FF2B5EF4-FFF2-40B4-BE49-F238E27FC236}">
                <a16:creationId xmlns:a16="http://schemas.microsoft.com/office/drawing/2014/main" id="{440CD3F3-1855-4AAD-B0E6-7FE0D523E38C}"/>
              </a:ext>
            </a:extLst>
          </p:cNvPr>
          <p:cNvSpPr>
            <a:spLocks noGrp="1" noChangeArrowheads="1"/>
          </p:cNvSpPr>
          <p:nvPr>
            <p:ph idx="1"/>
          </p:nvPr>
        </p:nvSpPr>
        <p:spPr>
          <a:xfrm>
            <a:off x="284163" y="328613"/>
            <a:ext cx="9348787" cy="6346825"/>
          </a:xfrm>
        </p:spPr>
        <p:txBody>
          <a:bodyPr/>
          <a:lstStyle/>
          <a:p>
            <a:pPr algn="just" eaLnBrk="1" hangingPunct="1"/>
            <a:r>
              <a:rPr lang="en-US" altLang="tr-TR" sz="2400"/>
              <a:t>The Russian monument built in Gallipoli in 1921, but disbanded over time, was rebuilt in 2008. The Gallipoli Russian Monument represents the memory of 30,000 White Russians and 342 White Russians buried in Gallipoli. </a:t>
            </a:r>
            <a:endParaRPr lang="tr-TR" altLang="tr-TR" sz="2400"/>
          </a:p>
          <a:p>
            <a:pPr algn="just" eaLnBrk="1" hangingPunct="1"/>
            <a:r>
              <a:rPr lang="en-US" altLang="tr-TR" sz="2400"/>
              <a:t> The monument was opened with a well-attended ceremony on 17 May 2008.This process soon led to important developments in the Turkish-Russian relations. </a:t>
            </a:r>
            <a:r>
              <a:rPr lang="tr-TR" altLang="tr-TR" sz="2400"/>
              <a:t>T</a:t>
            </a:r>
            <a:r>
              <a:rPr lang="en-US" altLang="tr-TR" sz="2400"/>
              <a:t>he reconstruction of the monument in Gallipoli provided the establishment of a cultural bridge between the two countries. Upon the opening of the monument and of the unit functioning as a small museum immediately next to it, the visits to Gallipoli from Russia increased with every passing day.</a:t>
            </a:r>
            <a:endParaRPr lang="tr-TR" altLang="tr-TR" sz="2400"/>
          </a:p>
          <a:p>
            <a:pPr algn="just" eaLnBrk="1" hangingPunct="1"/>
            <a:r>
              <a:rPr lang="en-US" altLang="tr-TR" sz="2400"/>
              <a:t>Today this monument is the symbol of good neighbourly relations, friendship and peace between Turkey and Russia which are two important countries of Eurasia. </a:t>
            </a:r>
            <a:endParaRPr lang="tr-TR" altLang="tr-TR" sz="2400"/>
          </a:p>
        </p:txBody>
      </p:sp>
    </p:spTree>
  </p:cSld>
  <p:clrMapOvr>
    <a:masterClrMapping/>
  </p:clrMapOvr>
</p:sld>
</file>

<file path=ppt/theme/theme1.xml><?xml version="1.0" encoding="utf-8"?>
<a:theme xmlns:a="http://schemas.openxmlformats.org/drawingml/2006/main" name="Yüzeyler">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docProps/app.xml><?xml version="1.0" encoding="utf-8"?>
<Properties xmlns="http://schemas.openxmlformats.org/officeDocument/2006/extended-properties" xmlns:vt="http://schemas.openxmlformats.org/officeDocument/2006/docPropsVTypes">
  <Template>Facet</Template>
  <TotalTime>593</TotalTime>
  <Words>1587</Words>
  <Application>Microsoft Office PowerPoint</Application>
  <PresentationFormat>Geniş ekran</PresentationFormat>
  <Paragraphs>55</Paragraphs>
  <Slides>25</Slides>
  <Notes>0</Notes>
  <HiddenSlides>0</HiddenSlides>
  <MMClips>0</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25</vt:i4>
      </vt:variant>
    </vt:vector>
  </HeadingPairs>
  <TitlesOfParts>
    <vt:vector size="30" baseType="lpstr">
      <vt:lpstr>Arial</vt:lpstr>
      <vt:lpstr>Source Sans Pro</vt:lpstr>
      <vt:lpstr>Trebuchet MS</vt:lpstr>
      <vt:lpstr>Wingdings 3</vt:lpstr>
      <vt:lpstr>Yüzeyler</vt:lpstr>
      <vt:lpstr>PowerPoint Sunusu</vt:lpstr>
      <vt:lpstr>About TURUSIA </vt:lpstr>
      <vt:lpstr>TURUSIA Mission </vt:lpstr>
      <vt:lpstr>TURUSIA Perspective </vt:lpstr>
      <vt:lpstr>100th Anniversary of Compulsory Stay of  White Russians  in Gallipoli</vt:lpstr>
      <vt:lpstr>PowerPoint Sunusu</vt:lpstr>
      <vt:lpstr>PowerPoint Sunusu</vt:lpstr>
      <vt:lpstr>The importance of the Gallipoli Fact</vt:lpstr>
      <vt:lpstr>PowerPoint Sunusu</vt:lpstr>
      <vt:lpstr>PowerPoint Sunusu</vt:lpstr>
      <vt:lpstr>PowerPoint Sunusu</vt:lpstr>
      <vt:lpstr>In the last one-year section of the process extending to the 100th Anniversary of the Gallipoli Memorial, many works were accomplished in Çanakkale. </vt:lpstr>
      <vt:lpstr>On March 31, 2019,  Our researches about the Russians of Gallipoli have been published in the Hürriyet newspaper as headlines and interviews. which is the one of the important newspapers of the national press.</vt:lpstr>
      <vt:lpstr>On April 6, 2019, CNNTURK TV channel announced our activities with titles such as "Turkish-Russian Friendship in Gallipoli ”and “100-Year Friendship ” that provides positive impact on public.</vt:lpstr>
      <vt:lpstr>PowerPoint Sunusu</vt:lpstr>
      <vt:lpstr>On April 12, 2019, We made a celebration and working visit to Mr Cavit ÇAĞLAR who was a former State Minister of Turkey and awarded with "Friendship Medal" by Viladimir PUTIN, President of Russia</vt:lpstr>
      <vt:lpstr>May 13, 2019, a public conference entitled "Russia from Manchuria to the Baltics" has been held at Çanakkale Onsekiz Mart University. Russia's attractiveness for tourism was introduced by Mustafa Andıç who is so well-known tour operator in Turkey. </vt:lpstr>
      <vt:lpstr>A public panel entitled "Towards to 100th Anniversary of Compulsory stay of White Russians in Gallipoli" was organized. Opening speeches were made by Mustafa ÖZACAR, Gallipoli Mayor; Prof. Enver SHEYKOV from Rrossotrudnichestvo Turkey Office; Melis MURAT, on behalf of the St. Andrew Foundation; Ahmet Berat ÇONKAR, Turkish Russian Civic Forum Co-Chairmanmand İsmail SAFİ, Turkish Presidential Security Council Member. </vt:lpstr>
      <vt:lpstr>A documentary film was shown publicly (Open Door Anatolia: Russians)</vt:lpstr>
      <vt:lpstr>100-летие Галиполийского сидения белогвардейцев The book entitled "100th Anniversary of Compulsory Stay of White Russians in Gallipoli (1920-1923/2020-2023)" was published by the support of TURUSIA</vt:lpstr>
      <vt:lpstr>Our book "100th Anniversary of the Russians from Gallipoli", published in 2019 as the publication of Çanakkale Onsekiz Mart University, was translated into Russian and published in Russia.</vt:lpstr>
      <vt:lpstr>PowerPoint Sunusu</vt:lpstr>
      <vt:lpstr>The Russian Embassy in Ankara has issued a message thanking the management of our research center TURUSIA for the tree planting in Gallipoli to commemorate its 100th anniversary.</vt:lpstr>
      <vt:lpstr>Ankara Turkish-Russian Friendship House Culture and Art Museum, which was established on the 100th anniversary of the memories of Ankara and Gallipoli of Turkish-Russian relations, was opened with a ceremony held on Friday, 01.10.2021.</vt:lpstr>
      <vt:lpstr>In addition to the "Gallipoli Memorial Corner" that welcomes the visitors in the garden at the entrance of the museum, the "Gallipoli-1921" photography exhibition on the ground floor was held in cooperation with ÇOMU-TURUSIA, Gallipoli Municipality and Turkish-Russian Friendship House.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vedat çalışkan</dc:creator>
  <cp:lastModifiedBy>Vedat Caliskan</cp:lastModifiedBy>
  <cp:revision>51</cp:revision>
  <dcterms:created xsi:type="dcterms:W3CDTF">2019-02-06T09:00:49Z</dcterms:created>
  <dcterms:modified xsi:type="dcterms:W3CDTF">2021-11-03T08:43:22Z</dcterms:modified>
</cp:coreProperties>
</file>