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50" d="100"/>
          <a:sy n="50" d="100"/>
        </p:scale>
        <p:origin x="60" y="45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5E221D9C-23D8-43B6-9CCC-E1170F501CD4}" type="datetimeFigureOut">
              <a:rPr lang="tr-TR" smtClean="0"/>
              <a:t>4.11.2021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7BDEAE6-B998-438A-A3A7-E62421F9E819}" type="slidenum">
              <a:rPr lang="tr-TR" smtClean="0"/>
              <a:t>‹#›</a:t>
            </a:fld>
            <a:endParaRPr lang="tr-TR"/>
          </a:p>
        </p:txBody>
      </p:sp>
    </p:spTree>
    <p:extLst>
      <p:ext uri="{BB962C8B-B14F-4D97-AF65-F5344CB8AC3E}">
        <p14:creationId xmlns:p14="http://schemas.microsoft.com/office/powerpoint/2010/main" val="42029128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5E221D9C-23D8-43B6-9CCC-E1170F501CD4}" type="datetimeFigureOut">
              <a:rPr lang="tr-TR" smtClean="0"/>
              <a:t>4.11.2021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7BDEAE6-B998-438A-A3A7-E62421F9E819}" type="slidenum">
              <a:rPr lang="tr-TR" smtClean="0"/>
              <a:t>‹#›</a:t>
            </a:fld>
            <a:endParaRPr lang="tr-TR"/>
          </a:p>
        </p:txBody>
      </p:sp>
    </p:spTree>
    <p:extLst>
      <p:ext uri="{BB962C8B-B14F-4D97-AF65-F5344CB8AC3E}">
        <p14:creationId xmlns:p14="http://schemas.microsoft.com/office/powerpoint/2010/main" val="13117719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5E221D9C-23D8-43B6-9CCC-E1170F501CD4}" type="datetimeFigureOut">
              <a:rPr lang="tr-TR" smtClean="0"/>
              <a:t>4.11.2021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7BDEAE6-B998-438A-A3A7-E62421F9E819}" type="slidenum">
              <a:rPr lang="tr-TR" smtClean="0"/>
              <a:t>‹#›</a:t>
            </a:fld>
            <a:endParaRPr lang="tr-TR"/>
          </a:p>
        </p:txBody>
      </p:sp>
    </p:spTree>
    <p:extLst>
      <p:ext uri="{BB962C8B-B14F-4D97-AF65-F5344CB8AC3E}">
        <p14:creationId xmlns:p14="http://schemas.microsoft.com/office/powerpoint/2010/main" val="41738767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5E221D9C-23D8-43B6-9CCC-E1170F501CD4}" type="datetimeFigureOut">
              <a:rPr lang="tr-TR" smtClean="0"/>
              <a:t>4.11.2021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7BDEAE6-B998-438A-A3A7-E62421F9E819}" type="slidenum">
              <a:rPr lang="tr-TR" smtClean="0"/>
              <a:t>‹#›</a:t>
            </a:fld>
            <a:endParaRPr lang="tr-TR"/>
          </a:p>
        </p:txBody>
      </p:sp>
    </p:spTree>
    <p:extLst>
      <p:ext uri="{BB962C8B-B14F-4D97-AF65-F5344CB8AC3E}">
        <p14:creationId xmlns:p14="http://schemas.microsoft.com/office/powerpoint/2010/main" val="39849892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5E221D9C-23D8-43B6-9CCC-E1170F501CD4}" type="datetimeFigureOut">
              <a:rPr lang="tr-TR" smtClean="0"/>
              <a:t>4.11.2021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7BDEAE6-B998-438A-A3A7-E62421F9E819}" type="slidenum">
              <a:rPr lang="tr-TR" smtClean="0"/>
              <a:t>‹#›</a:t>
            </a:fld>
            <a:endParaRPr lang="tr-TR"/>
          </a:p>
        </p:txBody>
      </p:sp>
    </p:spTree>
    <p:extLst>
      <p:ext uri="{BB962C8B-B14F-4D97-AF65-F5344CB8AC3E}">
        <p14:creationId xmlns:p14="http://schemas.microsoft.com/office/powerpoint/2010/main" val="21928103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5E221D9C-23D8-43B6-9CCC-E1170F501CD4}" type="datetimeFigureOut">
              <a:rPr lang="tr-TR" smtClean="0"/>
              <a:t>4.11.2021</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77BDEAE6-B998-438A-A3A7-E62421F9E819}" type="slidenum">
              <a:rPr lang="tr-TR" smtClean="0"/>
              <a:t>‹#›</a:t>
            </a:fld>
            <a:endParaRPr lang="tr-TR"/>
          </a:p>
        </p:txBody>
      </p:sp>
    </p:spTree>
    <p:extLst>
      <p:ext uri="{BB962C8B-B14F-4D97-AF65-F5344CB8AC3E}">
        <p14:creationId xmlns:p14="http://schemas.microsoft.com/office/powerpoint/2010/main" val="23125112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5E221D9C-23D8-43B6-9CCC-E1170F501CD4}" type="datetimeFigureOut">
              <a:rPr lang="tr-TR" smtClean="0"/>
              <a:t>4.11.2021</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77BDEAE6-B998-438A-A3A7-E62421F9E819}" type="slidenum">
              <a:rPr lang="tr-TR" smtClean="0"/>
              <a:t>‹#›</a:t>
            </a:fld>
            <a:endParaRPr lang="tr-TR"/>
          </a:p>
        </p:txBody>
      </p:sp>
    </p:spTree>
    <p:extLst>
      <p:ext uri="{BB962C8B-B14F-4D97-AF65-F5344CB8AC3E}">
        <p14:creationId xmlns:p14="http://schemas.microsoft.com/office/powerpoint/2010/main" val="4619730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5E221D9C-23D8-43B6-9CCC-E1170F501CD4}" type="datetimeFigureOut">
              <a:rPr lang="tr-TR" smtClean="0"/>
              <a:t>4.11.2021</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77BDEAE6-B998-438A-A3A7-E62421F9E819}" type="slidenum">
              <a:rPr lang="tr-TR" smtClean="0"/>
              <a:t>‹#›</a:t>
            </a:fld>
            <a:endParaRPr lang="tr-TR"/>
          </a:p>
        </p:txBody>
      </p:sp>
    </p:spTree>
    <p:extLst>
      <p:ext uri="{BB962C8B-B14F-4D97-AF65-F5344CB8AC3E}">
        <p14:creationId xmlns:p14="http://schemas.microsoft.com/office/powerpoint/2010/main" val="921269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5E221D9C-23D8-43B6-9CCC-E1170F501CD4}" type="datetimeFigureOut">
              <a:rPr lang="tr-TR" smtClean="0"/>
              <a:t>4.11.2021</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77BDEAE6-B998-438A-A3A7-E62421F9E819}" type="slidenum">
              <a:rPr lang="tr-TR" smtClean="0"/>
              <a:t>‹#›</a:t>
            </a:fld>
            <a:endParaRPr lang="tr-TR"/>
          </a:p>
        </p:txBody>
      </p:sp>
    </p:spTree>
    <p:extLst>
      <p:ext uri="{BB962C8B-B14F-4D97-AF65-F5344CB8AC3E}">
        <p14:creationId xmlns:p14="http://schemas.microsoft.com/office/powerpoint/2010/main" val="126761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5E221D9C-23D8-43B6-9CCC-E1170F501CD4}" type="datetimeFigureOut">
              <a:rPr lang="tr-TR" smtClean="0"/>
              <a:t>4.11.2021</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77BDEAE6-B998-438A-A3A7-E62421F9E819}" type="slidenum">
              <a:rPr lang="tr-TR" smtClean="0"/>
              <a:t>‹#›</a:t>
            </a:fld>
            <a:endParaRPr lang="tr-TR"/>
          </a:p>
        </p:txBody>
      </p:sp>
    </p:spTree>
    <p:extLst>
      <p:ext uri="{BB962C8B-B14F-4D97-AF65-F5344CB8AC3E}">
        <p14:creationId xmlns:p14="http://schemas.microsoft.com/office/powerpoint/2010/main" val="34695735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5E221D9C-23D8-43B6-9CCC-E1170F501CD4}" type="datetimeFigureOut">
              <a:rPr lang="tr-TR" smtClean="0"/>
              <a:t>4.11.2021</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77BDEAE6-B998-438A-A3A7-E62421F9E819}" type="slidenum">
              <a:rPr lang="tr-TR" smtClean="0"/>
              <a:t>‹#›</a:t>
            </a:fld>
            <a:endParaRPr lang="tr-TR"/>
          </a:p>
        </p:txBody>
      </p:sp>
    </p:spTree>
    <p:extLst>
      <p:ext uri="{BB962C8B-B14F-4D97-AF65-F5344CB8AC3E}">
        <p14:creationId xmlns:p14="http://schemas.microsoft.com/office/powerpoint/2010/main" val="22924303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E221D9C-23D8-43B6-9CCC-E1170F501CD4}" type="datetimeFigureOut">
              <a:rPr lang="tr-TR" smtClean="0"/>
              <a:t>4.11.2021</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7BDEAE6-B998-438A-A3A7-E62421F9E819}" type="slidenum">
              <a:rPr lang="tr-TR" smtClean="0"/>
              <a:t>‹#›</a:t>
            </a:fld>
            <a:endParaRPr lang="tr-TR"/>
          </a:p>
        </p:txBody>
      </p:sp>
    </p:spTree>
    <p:extLst>
      <p:ext uri="{BB962C8B-B14F-4D97-AF65-F5344CB8AC3E}">
        <p14:creationId xmlns:p14="http://schemas.microsoft.com/office/powerpoint/2010/main" val="2657964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085850"/>
            <a:ext cx="9144000" cy="2857500"/>
          </a:xfrm>
        </p:spPr>
        <p:txBody>
          <a:bodyPr>
            <a:normAutofit/>
          </a:bodyPr>
          <a:lstStyle/>
          <a:p>
            <a:r>
              <a:rPr lang="tr-TR" sz="3600" b="1" dirty="0" smtClean="0"/>
              <a:t>ÇOMÜ ÜSTÜN YETENEKLİLER UYGULAMA </a:t>
            </a:r>
            <a:br>
              <a:rPr lang="tr-TR" sz="3600" b="1" dirty="0" smtClean="0"/>
            </a:br>
            <a:r>
              <a:rPr lang="tr-TR" sz="3600" b="1" dirty="0" smtClean="0"/>
              <a:t>VE </a:t>
            </a:r>
            <a:br>
              <a:rPr lang="tr-TR" sz="3600" b="1" dirty="0" smtClean="0"/>
            </a:br>
            <a:r>
              <a:rPr lang="tr-TR" sz="3600" b="1" dirty="0" smtClean="0"/>
              <a:t>ARAŞTIRMA MERKEZİ</a:t>
            </a:r>
            <a:br>
              <a:rPr lang="tr-TR" sz="3600" b="1" dirty="0" smtClean="0"/>
            </a:br>
            <a:r>
              <a:rPr lang="tr-TR" sz="3600" b="1" dirty="0" smtClean="0"/>
              <a:t/>
            </a:r>
            <a:br>
              <a:rPr lang="tr-TR" sz="3600" b="1" dirty="0" smtClean="0"/>
            </a:br>
            <a:r>
              <a:rPr lang="tr-TR" sz="3600" b="1" dirty="0" smtClean="0"/>
              <a:t> 2020 VE 2021 FAALİYET RAPORLARI</a:t>
            </a:r>
            <a:endParaRPr lang="tr-TR" sz="3600" b="1" dirty="0"/>
          </a:p>
        </p:txBody>
      </p:sp>
      <p:sp>
        <p:nvSpPr>
          <p:cNvPr id="3" name="Alt Başlık 2"/>
          <p:cNvSpPr>
            <a:spLocks noGrp="1"/>
          </p:cNvSpPr>
          <p:nvPr>
            <p:ph type="subTitle" idx="1"/>
          </p:nvPr>
        </p:nvSpPr>
        <p:spPr>
          <a:xfrm>
            <a:off x="1524000" y="3790950"/>
            <a:ext cx="9144000" cy="1504950"/>
          </a:xfrm>
        </p:spPr>
        <p:txBody>
          <a:bodyPr>
            <a:normAutofit/>
          </a:bodyPr>
          <a:lstStyle/>
          <a:p>
            <a:pPr algn="r"/>
            <a:endParaRPr lang="tr-TR" b="1" dirty="0" smtClean="0"/>
          </a:p>
          <a:p>
            <a:pPr algn="r"/>
            <a:r>
              <a:rPr lang="tr-TR" b="1" dirty="0" smtClean="0"/>
              <a:t>Dr. </a:t>
            </a:r>
            <a:r>
              <a:rPr lang="tr-TR" b="1" dirty="0" err="1" smtClean="0"/>
              <a:t>Öğr</a:t>
            </a:r>
            <a:r>
              <a:rPr lang="tr-TR" b="1" dirty="0" smtClean="0"/>
              <a:t>. Ü. DEFNE YILMAZ</a:t>
            </a:r>
          </a:p>
          <a:p>
            <a:pPr algn="r"/>
            <a:r>
              <a:rPr lang="tr-TR" b="1" dirty="0" smtClean="0"/>
              <a:t>Merkez Müdürü</a:t>
            </a:r>
            <a:endParaRPr lang="tr-TR" b="1" dirty="0"/>
          </a:p>
        </p:txBody>
      </p:sp>
    </p:spTree>
    <p:extLst>
      <p:ext uri="{BB962C8B-B14F-4D97-AF65-F5344CB8AC3E}">
        <p14:creationId xmlns:p14="http://schemas.microsoft.com/office/powerpoint/2010/main" val="14727363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3600" dirty="0" smtClean="0"/>
              <a:t>2020 YILI FAALİYET RAPORU</a:t>
            </a:r>
            <a:endParaRPr lang="tr-TR" sz="3600" dirty="0"/>
          </a:p>
        </p:txBody>
      </p:sp>
      <p:sp>
        <p:nvSpPr>
          <p:cNvPr id="3" name="İçerik Yer Tutucusu 2"/>
          <p:cNvSpPr>
            <a:spLocks noGrp="1"/>
          </p:cNvSpPr>
          <p:nvPr>
            <p:ph idx="1"/>
          </p:nvPr>
        </p:nvSpPr>
        <p:spPr/>
        <p:txBody>
          <a:bodyPr>
            <a:normAutofit fontScale="85000" lnSpcReduction="20000"/>
          </a:bodyPr>
          <a:lstStyle/>
          <a:p>
            <a:pPr marL="0" indent="0" algn="just">
              <a:buNone/>
            </a:pPr>
            <a:r>
              <a:rPr lang="tr-TR" dirty="0" smtClean="0"/>
              <a:t>1.	Merkez'e başvuru yapan üstün yetenekli çocuklar ve gençlerle ailelerine yönelik tanıma, rehberlik, destek ve izleme çalışmalarına devam edilmiştir. Çocuk ve yetişkin üstün yeteneklilerle çevrimiçi görüşmelere dayalı çalışmalar araştırma ve yayın sürecine dahil edilmiştir.</a:t>
            </a:r>
          </a:p>
          <a:p>
            <a:pPr marL="0" indent="0" algn="just">
              <a:buNone/>
            </a:pPr>
            <a:endParaRPr lang="tr-TR" dirty="0" smtClean="0"/>
          </a:p>
          <a:p>
            <a:pPr marL="0" indent="0" algn="just">
              <a:buNone/>
            </a:pPr>
            <a:r>
              <a:rPr lang="tr-TR" dirty="0" smtClean="0"/>
              <a:t>2.	Merkez Müdürü Dr. </a:t>
            </a:r>
            <a:r>
              <a:rPr lang="tr-TR" dirty="0" err="1" smtClean="0"/>
              <a:t>Öğr</a:t>
            </a:r>
            <a:r>
              <a:rPr lang="tr-TR" dirty="0" smtClean="0"/>
              <a:t>. Üyesi Defne YILMAZ, İstanbul Üniversitesi Sürekli Eğitim Merkezi tarafından düzenlenen CAS (Bilişsel Değerlendirme Sistemleri) ölçeğinin uygulayıcı sertifikası eğitimlerine katılmıştır.</a:t>
            </a:r>
          </a:p>
          <a:p>
            <a:pPr marL="0" indent="0" algn="just">
              <a:buNone/>
            </a:pPr>
            <a:endParaRPr lang="tr-TR" dirty="0" smtClean="0"/>
          </a:p>
          <a:p>
            <a:pPr marL="0" indent="0" algn="just">
              <a:buNone/>
            </a:pPr>
            <a:r>
              <a:rPr lang="tr-TR" dirty="0" smtClean="0"/>
              <a:t>3.	Merkezin yapılandırılmasına destek amaçlı ve Merkez Yönetmeliği'nde belirtilen amaçlara dayalı olarak, 2019 yılında planlanan, üstün yetenekli bireyleri ve ailelerini kapsayacak iki bilimsel araştırma projesi, COVID-19 </a:t>
            </a:r>
            <a:r>
              <a:rPr lang="tr-TR" dirty="0" err="1" smtClean="0"/>
              <a:t>Pandemi</a:t>
            </a:r>
            <a:r>
              <a:rPr lang="tr-TR" dirty="0" smtClean="0"/>
              <a:t> dönemi nedeniyle ertelenmiştir. </a:t>
            </a:r>
            <a:r>
              <a:rPr lang="tr-TR" dirty="0" err="1" smtClean="0"/>
              <a:t>Pandemi</a:t>
            </a:r>
            <a:r>
              <a:rPr lang="tr-TR" dirty="0" smtClean="0"/>
              <a:t> sürecinin belirsizliği nedeniyle, projeler 2021 yılında çevrimiçi başlatılacak şekilde uyarlanarak, uygulamaya hazırlanmıştır.</a:t>
            </a:r>
          </a:p>
          <a:p>
            <a:endParaRPr lang="tr-TR" dirty="0"/>
          </a:p>
        </p:txBody>
      </p:sp>
    </p:spTree>
    <p:extLst>
      <p:ext uri="{BB962C8B-B14F-4D97-AF65-F5344CB8AC3E}">
        <p14:creationId xmlns:p14="http://schemas.microsoft.com/office/powerpoint/2010/main" val="39099117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1850" y="381001"/>
            <a:ext cx="10515600" cy="1047750"/>
          </a:xfrm>
        </p:spPr>
        <p:txBody>
          <a:bodyPr>
            <a:normAutofit/>
          </a:bodyPr>
          <a:lstStyle/>
          <a:p>
            <a:r>
              <a:rPr lang="tr-TR" sz="3600" dirty="0" smtClean="0"/>
              <a:t>2021 YILI FAALİYET RAPORU</a:t>
            </a:r>
            <a:endParaRPr lang="tr-TR" sz="3600" dirty="0"/>
          </a:p>
        </p:txBody>
      </p:sp>
      <p:sp>
        <p:nvSpPr>
          <p:cNvPr id="3" name="Metin Yer Tutucusu 2"/>
          <p:cNvSpPr>
            <a:spLocks noGrp="1"/>
          </p:cNvSpPr>
          <p:nvPr>
            <p:ph type="body" idx="1"/>
          </p:nvPr>
        </p:nvSpPr>
        <p:spPr>
          <a:xfrm>
            <a:off x="831850" y="2133600"/>
            <a:ext cx="10515600" cy="4495799"/>
          </a:xfrm>
        </p:spPr>
        <p:txBody>
          <a:bodyPr>
            <a:normAutofit lnSpcReduction="10000"/>
          </a:bodyPr>
          <a:lstStyle/>
          <a:p>
            <a:pPr algn="just"/>
            <a:r>
              <a:rPr lang="tr-TR" dirty="0" smtClean="0">
                <a:solidFill>
                  <a:schemeClr val="tx1"/>
                </a:solidFill>
              </a:rPr>
              <a:t>1.	Merkez'e başvuru yapan üstün yetenekli çocuklar ve gençlerle ailelerine yönelik tanıma, rehberlik, destek ve izleme çalışmalarına devam edilmiştir. </a:t>
            </a:r>
          </a:p>
          <a:p>
            <a:pPr algn="just"/>
            <a:r>
              <a:rPr lang="tr-TR" dirty="0" smtClean="0">
                <a:solidFill>
                  <a:schemeClr val="tx1"/>
                </a:solidFill>
              </a:rPr>
              <a:t>2.	24.02.2021 tarihinde, Dr. </a:t>
            </a:r>
            <a:r>
              <a:rPr lang="tr-TR" dirty="0" err="1" smtClean="0">
                <a:solidFill>
                  <a:schemeClr val="tx1"/>
                </a:solidFill>
              </a:rPr>
              <a:t>Öğr</a:t>
            </a:r>
            <a:r>
              <a:rPr lang="tr-TR" dirty="0" smtClean="0">
                <a:solidFill>
                  <a:schemeClr val="tx1"/>
                </a:solidFill>
              </a:rPr>
              <a:t>. Üyesi Defne YILMAZ tarafından, üstün yetenekli çocukların ailelerine ve eğitimcilere yönelik olarak "Üstün Yetenekli Çocuğumun Duygularını Anlamak" konulu çevrimiçi seminer gerçekleştirilmiştir.</a:t>
            </a:r>
          </a:p>
          <a:p>
            <a:pPr algn="just"/>
            <a:r>
              <a:rPr lang="tr-TR" dirty="0" smtClean="0">
                <a:solidFill>
                  <a:schemeClr val="tx1"/>
                </a:solidFill>
              </a:rPr>
              <a:t>3.	23.04.2021 tarihinde, İstanbul Üniversitesi-Cerrahpaşa Öğretim Üyesi Dr. Ayça KONİK’ tarafından, üstün yetenekli çocukların ailelerine yönelik olarak, “Üstün Yetenekli Çocukların Sorunları ve Aile İçi İletişim” konulu çevrimiçi seminer gerçekleştirilmiştir.</a:t>
            </a:r>
          </a:p>
          <a:p>
            <a:pPr algn="just"/>
            <a:r>
              <a:rPr lang="tr-TR" dirty="0" smtClean="0">
                <a:solidFill>
                  <a:schemeClr val="tx1"/>
                </a:solidFill>
              </a:rPr>
              <a:t>4.	Merkezimiz; bireylere yönelik psikolojik danışma desteği ve aile ve kurumlara yönelik eğitim ve kurs çalışmaları gerçekleştirmek üzere, 2021 yılı Eylül ayından  itibaren Döner Sermaye İşletmesi kanalıyla dışarıya yönelik hizmetlerine başlamıştır.</a:t>
            </a:r>
          </a:p>
          <a:p>
            <a:endParaRPr lang="tr-TR" dirty="0"/>
          </a:p>
        </p:txBody>
      </p:sp>
    </p:spTree>
    <p:extLst>
      <p:ext uri="{BB962C8B-B14F-4D97-AF65-F5344CB8AC3E}">
        <p14:creationId xmlns:p14="http://schemas.microsoft.com/office/powerpoint/2010/main" val="1537531186"/>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TotalTime>
  <Words>26</Words>
  <Application>Microsoft Office PowerPoint</Application>
  <PresentationFormat>Geniş ekran</PresentationFormat>
  <Paragraphs>15</Paragraphs>
  <Slides>3</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3</vt:i4>
      </vt:variant>
    </vt:vector>
  </HeadingPairs>
  <TitlesOfParts>
    <vt:vector size="7" baseType="lpstr">
      <vt:lpstr>Arial</vt:lpstr>
      <vt:lpstr>Calibri</vt:lpstr>
      <vt:lpstr>Calibri Light</vt:lpstr>
      <vt:lpstr>Office Teması</vt:lpstr>
      <vt:lpstr>ÇOMÜ ÜSTÜN YETENEKLİLER UYGULAMA  VE  ARAŞTIRMA MERKEZİ   2020 VE 2021 FAALİYET RAPORLARI</vt:lpstr>
      <vt:lpstr>2020 YILI FAALİYET RAPORU</vt:lpstr>
      <vt:lpstr>2021 YILI FAALİYET RAPORU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ÇOMÜ ÜSTÜN YETENEKLİLER UYGULAMA  VE  ARAŞTIRMA MERKEZİ   2020 VE 2021 FAALİYET RAPORLARI</dc:title>
  <dc:creator>Defne Yılmaz</dc:creator>
  <cp:lastModifiedBy>Defne Yılmaz</cp:lastModifiedBy>
  <cp:revision>1</cp:revision>
  <dcterms:created xsi:type="dcterms:W3CDTF">2021-11-04T06:37:58Z</dcterms:created>
  <dcterms:modified xsi:type="dcterms:W3CDTF">2021-11-04T06:45:10Z</dcterms:modified>
</cp:coreProperties>
</file>