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DA9FA00-9356-4316-A477-E912A2958F7A}" type="datetimeFigureOut">
              <a:rPr lang="tr-TR" smtClean="0"/>
              <a:t>1.11.2021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2364206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A9FA00-9356-4316-A477-E912A2958F7A}" type="datetimeFigureOut">
              <a:rPr lang="tr-TR" smtClean="0"/>
              <a:t>1.11.2021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403323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A9FA00-9356-4316-A477-E912A2958F7A}" type="datetimeFigureOut">
              <a:rPr lang="tr-TR" smtClean="0"/>
              <a:t>1.11.2021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300115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A9FA00-9356-4316-A477-E912A2958F7A}" type="datetimeFigureOut">
              <a:rPr lang="tr-TR" smtClean="0"/>
              <a:t>1.11.2021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3597948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DA9FA00-9356-4316-A477-E912A2958F7A}" type="datetimeFigureOut">
              <a:rPr lang="tr-TR" smtClean="0"/>
              <a:t>1.11.2021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54055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A9FA00-9356-4316-A477-E912A2958F7A}" type="datetimeFigureOut">
              <a:rPr lang="tr-TR" smtClean="0"/>
              <a:t>1.11.2021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1603037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A9FA00-9356-4316-A477-E912A2958F7A}" type="datetimeFigureOut">
              <a:rPr lang="tr-TR" smtClean="0"/>
              <a:t>1.11.2021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414926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A9FA00-9356-4316-A477-E912A2958F7A}" type="datetimeFigureOut">
              <a:rPr lang="tr-TR" smtClean="0"/>
              <a:t>1.11.2021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408207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A9FA00-9356-4316-A477-E912A2958F7A}" type="datetimeFigureOut">
              <a:rPr lang="tr-TR" smtClean="0"/>
              <a:t>1.11.2021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2572376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A9FA00-9356-4316-A477-E912A2958F7A}" type="datetimeFigureOut">
              <a:rPr lang="tr-TR" smtClean="0"/>
              <a:t>1.11.2021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22782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DA9FA00-9356-4316-A477-E912A2958F7A}" type="datetimeFigureOut">
              <a:rPr lang="tr-TR" smtClean="0"/>
              <a:t>1.11.2021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714AFD-710B-48C1-985D-616E81069338}" type="slidenum">
              <a:rPr lang="tr-TR" smtClean="0"/>
              <a:t>‹#›</a:t>
            </a:fld>
            <a:endParaRPr lang="tr-TR"/>
          </a:p>
        </p:txBody>
      </p:sp>
    </p:spTree>
    <p:extLst>
      <p:ext uri="{BB962C8B-B14F-4D97-AF65-F5344CB8AC3E}">
        <p14:creationId xmlns:p14="http://schemas.microsoft.com/office/powerpoint/2010/main" val="69624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9FA00-9356-4316-A477-E912A2958F7A}" type="datetimeFigureOut">
              <a:rPr lang="tr-TR" smtClean="0"/>
              <a:t>1.11.2021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14AFD-710B-48C1-985D-616E81069338}" type="slidenum">
              <a:rPr lang="tr-TR" smtClean="0"/>
              <a:t>‹#›</a:t>
            </a:fld>
            <a:endParaRPr lang="tr-TR"/>
          </a:p>
        </p:txBody>
      </p:sp>
    </p:spTree>
    <p:extLst>
      <p:ext uri="{BB962C8B-B14F-4D97-AF65-F5344CB8AC3E}">
        <p14:creationId xmlns:p14="http://schemas.microsoft.com/office/powerpoint/2010/main" val="950086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2800" b="1" dirty="0" smtClean="0"/>
              <a:t>ÇANAKKALE ONSEKİZ MART ÜNİVERSİTESİ</a:t>
            </a:r>
            <a:br>
              <a:rPr lang="tr-TR" sz="2800" b="1" dirty="0" smtClean="0"/>
            </a:br>
            <a:r>
              <a:rPr lang="tr-TR" sz="2800" b="1" dirty="0" smtClean="0"/>
              <a:t>Yükseköğretim Çalışmaları Araştırma ve Uygulama Merkezi</a:t>
            </a:r>
            <a:endParaRPr lang="tr-TR" sz="2800" b="1" dirty="0"/>
          </a:p>
        </p:txBody>
      </p:sp>
      <p:sp>
        <p:nvSpPr>
          <p:cNvPr id="3" name="Alt Başlık 2"/>
          <p:cNvSpPr>
            <a:spLocks noGrp="1"/>
          </p:cNvSpPr>
          <p:nvPr>
            <p:ph type="subTitle" idx="1"/>
          </p:nvPr>
        </p:nvSpPr>
        <p:spPr/>
        <p:txBody>
          <a:bodyPr/>
          <a:lstStyle/>
          <a:p>
            <a:r>
              <a:rPr lang="tr-TR" dirty="0" smtClean="0"/>
              <a:t>2020 Faaliyet Raporu</a:t>
            </a:r>
            <a:endParaRPr lang="tr-TR" dirty="0"/>
          </a:p>
        </p:txBody>
      </p:sp>
    </p:spTree>
    <p:extLst>
      <p:ext uri="{BB962C8B-B14F-4D97-AF65-F5344CB8AC3E}">
        <p14:creationId xmlns:p14="http://schemas.microsoft.com/office/powerpoint/2010/main" val="265642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r>
              <a:rPr lang="tr-TR" dirty="0" smtClean="0"/>
              <a:t>1.Kocaeli Üniversitesi tarafından sunulan ve Çanakkale </a:t>
            </a:r>
            <a:r>
              <a:rPr lang="tr-TR" dirty="0" err="1" smtClean="0"/>
              <a:t>Onsekiz</a:t>
            </a:r>
            <a:r>
              <a:rPr lang="tr-TR" dirty="0" smtClean="0"/>
              <a:t> Mart Üniversitesinin ortak olarak katıldığı ‘</a:t>
            </a:r>
            <a:r>
              <a:rPr lang="tr-TR" dirty="0" err="1" smtClean="0"/>
              <a:t>Flipped</a:t>
            </a:r>
            <a:r>
              <a:rPr lang="tr-TR" dirty="0" smtClean="0"/>
              <a:t> Learning </a:t>
            </a:r>
            <a:r>
              <a:rPr lang="tr-TR" dirty="0" err="1" smtClean="0"/>
              <a:t>Practices</a:t>
            </a:r>
            <a:r>
              <a:rPr lang="tr-TR" dirty="0" smtClean="0"/>
              <a:t> </a:t>
            </a:r>
            <a:r>
              <a:rPr lang="tr-TR" dirty="0" err="1" smtClean="0"/>
              <a:t>to</a:t>
            </a:r>
            <a:r>
              <a:rPr lang="tr-TR" dirty="0" smtClean="0"/>
              <a:t> </a:t>
            </a:r>
            <a:r>
              <a:rPr lang="tr-TR" dirty="0" err="1" smtClean="0"/>
              <a:t>Release</a:t>
            </a:r>
            <a:r>
              <a:rPr lang="tr-TR" dirty="0" smtClean="0"/>
              <a:t> </a:t>
            </a:r>
            <a:r>
              <a:rPr lang="tr-TR" dirty="0" err="1" smtClean="0"/>
              <a:t>Maths</a:t>
            </a:r>
            <a:r>
              <a:rPr lang="tr-TR" dirty="0" smtClean="0"/>
              <a:t> </a:t>
            </a:r>
            <a:r>
              <a:rPr lang="tr-TR" dirty="0" err="1" smtClean="0"/>
              <a:t>Anxiety</a:t>
            </a:r>
            <a:r>
              <a:rPr lang="tr-TR" dirty="0" smtClean="0"/>
              <a:t> </a:t>
            </a:r>
            <a:r>
              <a:rPr lang="tr-TR" dirty="0" err="1" smtClean="0"/>
              <a:t>with</a:t>
            </a:r>
            <a:r>
              <a:rPr lang="tr-TR" dirty="0" smtClean="0"/>
              <a:t> </a:t>
            </a:r>
            <a:r>
              <a:rPr lang="tr-TR" dirty="0" err="1" smtClean="0"/>
              <a:t>the</a:t>
            </a:r>
            <a:r>
              <a:rPr lang="tr-TR" dirty="0" smtClean="0"/>
              <a:t> </a:t>
            </a:r>
            <a:r>
              <a:rPr lang="tr-TR" dirty="0" err="1" smtClean="0"/>
              <a:t>Use</a:t>
            </a:r>
            <a:r>
              <a:rPr lang="tr-TR" dirty="0" smtClean="0"/>
              <a:t> of </a:t>
            </a:r>
            <a:r>
              <a:rPr lang="tr-TR" dirty="0" err="1" smtClean="0"/>
              <a:t>Robotics</a:t>
            </a:r>
            <a:r>
              <a:rPr lang="tr-TR" dirty="0" smtClean="0"/>
              <a:t>’ başlıklı ve 2020-1-TR01-KA203-092209 kodlu proje </a:t>
            </a:r>
            <a:r>
              <a:rPr lang="tr-TR" dirty="0" err="1" smtClean="0"/>
              <a:t>Erasmus</a:t>
            </a:r>
            <a:r>
              <a:rPr lang="tr-TR" dirty="0" smtClean="0"/>
              <a:t> + Stratejik Ortaklıklar Yükseköğretim Proje başvurularında en yüksek puanı alarak kabul edildi. Projede Avrupa Birliği desteği 142 810 avro olacaktır. Projenin hazırlanmasına ve yürütülmesine Yükseköğretim Çalışmaları ve Uygulamaları Merkezi Destek vermiştir.</a:t>
            </a:r>
            <a:endParaRPr lang="tr-TR" dirty="0"/>
          </a:p>
        </p:txBody>
      </p:sp>
    </p:spTree>
    <p:extLst>
      <p:ext uri="{BB962C8B-B14F-4D97-AF65-F5344CB8AC3E}">
        <p14:creationId xmlns:p14="http://schemas.microsoft.com/office/powerpoint/2010/main" val="301314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2. Yükseköğretim Çalışmaları araştırma ve Uygulama Merkezi yönetim kurulu üyeleri Prof. Dr. Hasan Arslan, Prof. Dr. Mehmet Kaan Demir ve Doç. Dr. Muzaffer Özdemir’in katılımlarıyla Gönen İlçe Milli Eğitim Müdürlüğü ile işbirliği yapılarak Ocak ayında iki çevrim içi toplantı düzenlenmiştir.</a:t>
            </a:r>
            <a:endParaRPr lang="tr-TR" dirty="0"/>
          </a:p>
        </p:txBody>
      </p:sp>
    </p:spTree>
    <p:extLst>
      <p:ext uri="{BB962C8B-B14F-4D97-AF65-F5344CB8AC3E}">
        <p14:creationId xmlns:p14="http://schemas.microsoft.com/office/powerpoint/2010/main" val="1638823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3.YÖÇAUM, Ulusal Ajansa 2020 yılında 2020-1-TR01-KA03 başlıklı projeye yürütücü olarak ‘</a:t>
            </a:r>
            <a:r>
              <a:rPr lang="tr-TR" dirty="0" err="1" smtClean="0"/>
              <a:t>Higher</a:t>
            </a:r>
            <a:r>
              <a:rPr lang="tr-TR" dirty="0" smtClean="0"/>
              <a:t> </a:t>
            </a:r>
            <a:r>
              <a:rPr lang="tr-TR" dirty="0" err="1" smtClean="0"/>
              <a:t>Education</a:t>
            </a:r>
            <a:r>
              <a:rPr lang="tr-TR" dirty="0" smtClean="0"/>
              <a:t> </a:t>
            </a:r>
            <a:r>
              <a:rPr lang="tr-TR" dirty="0" err="1" smtClean="0"/>
              <a:t>Innovation</a:t>
            </a:r>
            <a:r>
              <a:rPr lang="tr-TR" dirty="0" smtClean="0"/>
              <a:t>- </a:t>
            </a:r>
            <a:r>
              <a:rPr lang="tr-TR" dirty="0" err="1" smtClean="0"/>
              <a:t>Enhancing</a:t>
            </a:r>
            <a:r>
              <a:rPr lang="tr-TR" dirty="0" smtClean="0"/>
              <a:t> </a:t>
            </a:r>
            <a:r>
              <a:rPr lang="tr-TR" dirty="0" err="1" smtClean="0"/>
              <a:t>Digital</a:t>
            </a:r>
            <a:r>
              <a:rPr lang="tr-TR" dirty="0" smtClean="0"/>
              <a:t> </a:t>
            </a:r>
            <a:r>
              <a:rPr lang="tr-TR" dirty="0" err="1" smtClean="0"/>
              <a:t>Pedagology</a:t>
            </a:r>
            <a:r>
              <a:rPr lang="tr-TR" dirty="0" smtClean="0"/>
              <a:t> </a:t>
            </a:r>
            <a:r>
              <a:rPr lang="tr-TR" dirty="0" err="1" smtClean="0"/>
              <a:t>for</a:t>
            </a:r>
            <a:r>
              <a:rPr lang="tr-TR" dirty="0" smtClean="0"/>
              <a:t> Learning </a:t>
            </a:r>
            <a:r>
              <a:rPr lang="tr-TR" dirty="0" err="1" smtClean="0"/>
              <a:t>and</a:t>
            </a:r>
            <a:r>
              <a:rPr lang="tr-TR" dirty="0" smtClean="0"/>
              <a:t> </a:t>
            </a:r>
            <a:r>
              <a:rPr lang="tr-TR" dirty="0" err="1" smtClean="0"/>
              <a:t>Teaching</a:t>
            </a:r>
            <a:r>
              <a:rPr lang="tr-TR" dirty="0" smtClean="0"/>
              <a:t>’ başlığıyla başvurmuş ve yedek listede kalmıştır. Proje üzerinde geliştirici çalışmalar devam etmektedir.</a:t>
            </a:r>
            <a:endParaRPr lang="tr-TR" dirty="0"/>
          </a:p>
        </p:txBody>
      </p:sp>
    </p:spTree>
    <p:extLst>
      <p:ext uri="{BB962C8B-B14F-4D97-AF65-F5344CB8AC3E}">
        <p14:creationId xmlns:p14="http://schemas.microsoft.com/office/powerpoint/2010/main" val="42013617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159</Words>
  <Application>Microsoft Office PowerPoint</Application>
  <PresentationFormat>Ekran Gösterisi (4:3)</PresentationFormat>
  <Paragraphs>5</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Arial</vt:lpstr>
      <vt:lpstr>Calibri</vt:lpstr>
      <vt:lpstr>Ofis Teması</vt:lpstr>
      <vt:lpstr>ÇANAKKALE ONSEKİZ MART ÜNİVERSİTESİ Yükseköğretim Çalışmaları Araştırma ve Uygulama Merkezi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ÇANAKKALE ONSEKİZ MART ÜNİVERSİTESİ Yükseköğretim Çalışmaları Araştırma ve Uygulama Merkezi</dc:title>
  <dc:creator>pc</dc:creator>
  <cp:lastModifiedBy>Dell</cp:lastModifiedBy>
  <cp:revision>2</cp:revision>
  <dcterms:created xsi:type="dcterms:W3CDTF">2021-10-28T11:43:16Z</dcterms:created>
  <dcterms:modified xsi:type="dcterms:W3CDTF">2021-11-01T12:09:30Z</dcterms:modified>
</cp:coreProperties>
</file>