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embeddedFontLst>
    <p:embeddedFont>
      <p:font typeface="Poppi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i1PkmCMAZeBFLN4SW8tUk0zYS2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-italic.fntdata"/><Relationship Id="rId10" Type="http://schemas.openxmlformats.org/officeDocument/2006/relationships/font" Target="fonts/Poppins-bold.fntdata"/><Relationship Id="rId13" Type="http://customschemas.google.com/relationships/presentationmetadata" Target="metadata"/><Relationship Id="rId12" Type="http://schemas.openxmlformats.org/officeDocument/2006/relationships/font" Target="fonts/Poppins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Poppins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oş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 ve Dikey Metin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key Başlık ve Metin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 Slaydı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 ve İçerik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ölüm Üstbilgisi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İki İçerik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arşılaştırma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Yalnızca Başlık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lı İçerik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lı Resi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Poppins"/>
              <a:buNone/>
            </a:pPr>
            <a:r>
              <a:rPr lang="en-GB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SUNUM BAŞLIĞI</a:t>
            </a:r>
            <a:endParaRPr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9" name="Google Shape;89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GB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Alt Başlık</a:t>
            </a:r>
            <a:endParaRPr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oppins"/>
              <a:buNone/>
            </a:pPr>
            <a:r>
              <a:rPr lang="en-GB">
                <a:latin typeface="Poppins"/>
                <a:ea typeface="Poppins"/>
                <a:cs typeface="Poppins"/>
                <a:sym typeface="Poppins"/>
              </a:rPr>
              <a:t>ÇOMÜ Kurumsal</a:t>
            </a:r>
            <a:br>
              <a:rPr lang="en-GB">
                <a:latin typeface="Poppins"/>
                <a:ea typeface="Poppins"/>
                <a:cs typeface="Poppins"/>
                <a:sym typeface="Poppins"/>
              </a:rPr>
            </a:br>
            <a:r>
              <a:rPr lang="en-GB">
                <a:latin typeface="Poppins"/>
                <a:ea typeface="Poppins"/>
                <a:cs typeface="Poppins"/>
                <a:sym typeface="Poppins"/>
              </a:rPr>
              <a:t>Power Point Sunum Şablonu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5" name="Google Shape;95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>
                <a:latin typeface="Poppins"/>
                <a:ea typeface="Poppins"/>
                <a:cs typeface="Poppins"/>
                <a:sym typeface="Poppins"/>
              </a:rPr>
              <a:t>Sol menüde yer alan “3” no’lu slayta sağ tıklayıp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>
                <a:latin typeface="Poppins"/>
                <a:ea typeface="Poppins"/>
                <a:cs typeface="Poppins"/>
                <a:sym typeface="Poppins"/>
              </a:rPr>
              <a:t>“slayt çoğalt” seçeneğini seçerek şablona uygun sayfa ekleyebilirsiniz. 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Poppins"/>
              <a:buNone/>
            </a:pPr>
            <a:r>
              <a:rPr lang="en-GB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TEŞEKKÜRLER</a:t>
            </a:r>
            <a:endParaRPr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1" name="Google Shape;101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eması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2023-01-10T15:35:45Z</dcterms:created>
  <dc:creator>Didem Hekimoglu Tunc</dc:creator>
</cp:coreProperties>
</file>