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9753600"/>
  <p:notesSz cx="9753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7" d="100"/>
          <a:sy n="77" d="100"/>
        </p:scale>
        <p:origin x="29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260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ket/zemin-bo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753905"/>
          </a:xfrm>
          <a:prstGeom prst="rect">
            <a:avLst/>
          </a:prstGeom>
        </p:spPr>
      </p:pic>
      <p:pic>
        <p:nvPicPr>
          <p:cNvPr id="3" name="Image 1" descr="paket/logo-com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4" y="530352"/>
            <a:ext cx="1874520" cy="187452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914400" y="822960"/>
            <a:ext cx="1298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kern="0" spc="200" dirty="0">
                <a:solidFill>
                  <a:srgbClr val="0A1E5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ÇANAKKALE ONSEKİZ MART ÜNİVERSİTESİ</a:t>
            </a:r>
            <a:endParaRPr lang="en-US" sz="2300" dirty="0"/>
          </a:p>
        </p:txBody>
      </p:sp>
      <p:sp>
        <p:nvSpPr>
          <p:cNvPr id="5" name="Text 1"/>
          <p:cNvSpPr txBox="1"/>
          <p:nvPr/>
        </p:nvSpPr>
        <p:spPr>
          <a:xfrm>
            <a:off x="914400" y="1645920"/>
            <a:ext cx="12984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kern="0" spc="300" dirty="0">
                <a:solidFill>
                  <a:srgbClr val="A0731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TEŞEKKÜR</a:t>
            </a:r>
            <a:r>
              <a:rPr lang="tr-TR" sz="4800" b="1" kern="0" spc="300" dirty="0">
                <a:solidFill>
                  <a:srgbClr val="A0731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/KATILIM</a:t>
            </a:r>
            <a:r>
              <a:rPr lang="en-US" sz="4800" b="1" kern="0" spc="300" dirty="0">
                <a:solidFill>
                  <a:srgbClr val="A0731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 BELGESİ</a:t>
            </a:r>
            <a:endParaRPr lang="en-US" sz="4800" dirty="0"/>
          </a:p>
        </p:txBody>
      </p:sp>
      <p:sp>
        <p:nvSpPr>
          <p:cNvPr id="6" name="Text 2"/>
          <p:cNvSpPr txBox="1"/>
          <p:nvPr/>
        </p:nvSpPr>
        <p:spPr>
          <a:xfrm>
            <a:off x="914400" y="3136392"/>
            <a:ext cx="1298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A1E5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Sayın</a:t>
            </a:r>
            <a:endParaRPr lang="en-US" sz="2000" dirty="0"/>
          </a:p>
        </p:txBody>
      </p:sp>
      <p:sp>
        <p:nvSpPr>
          <p:cNvPr id="7" name="Text 3"/>
          <p:cNvSpPr txBox="1"/>
          <p:nvPr/>
        </p:nvSpPr>
        <p:spPr>
          <a:xfrm>
            <a:off x="914400" y="3438144"/>
            <a:ext cx="12984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A1E5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[Unvan Ad SOYAD]</a:t>
            </a:r>
            <a:endParaRPr lang="en-US" sz="4400" dirty="0"/>
          </a:p>
        </p:txBody>
      </p:sp>
      <p:sp>
        <p:nvSpPr>
          <p:cNvPr id="8" name="Text 4"/>
          <p:cNvSpPr txBox="1"/>
          <p:nvPr/>
        </p:nvSpPr>
        <p:spPr>
          <a:xfrm>
            <a:off x="1463040" y="4443984"/>
            <a:ext cx="118872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400"/>
              </a:lnSpc>
              <a:spcAft>
                <a:spcPts val="1400"/>
              </a:spcAft>
              <a:buNone/>
            </a:pPr>
            <a:r>
              <a:rPr lang="en-US" sz="1700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[Etkinliğin veya çalışmanın adı ve niteliği buraya yazılır];</a:t>
            </a:r>
            <a:endParaRPr lang="en-US" sz="1700" dirty="0"/>
          </a:p>
          <a:p>
            <a:pPr marL="0" indent="0" algn="ctr">
              <a:lnSpc>
                <a:spcPts val="2400"/>
              </a:lnSpc>
              <a:buNone/>
            </a:pPr>
            <a:r>
              <a:rPr lang="en-US" sz="1700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Çalışmalarınız için teşekkür eder, akademik yaşamınızda sağlık,</a:t>
            </a:r>
            <a:endParaRPr lang="en-US" sz="1700" dirty="0"/>
          </a:p>
          <a:p>
            <a:pPr marL="0" indent="0" algn="ctr">
              <a:lnSpc>
                <a:spcPts val="2400"/>
              </a:lnSpc>
              <a:buNone/>
            </a:pPr>
            <a:r>
              <a:rPr lang="en-US" sz="1700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başarı ve esenlikler dilerim.</a:t>
            </a:r>
            <a:endParaRPr lang="en-US" sz="170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7095744"/>
            <a:ext cx="1298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0A1E5A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İmza</a:t>
            </a:r>
            <a:endParaRPr lang="en-US" sz="2400" dirty="0"/>
          </a:p>
        </p:txBody>
      </p:sp>
      <p:sp>
        <p:nvSpPr>
          <p:cNvPr id="10" name="Text 6"/>
          <p:cNvSpPr txBox="1"/>
          <p:nvPr/>
        </p:nvSpPr>
        <p:spPr>
          <a:xfrm>
            <a:off x="914400" y="7808976"/>
            <a:ext cx="1298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A1E5A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[Unvan Ad SOYAD]</a:t>
            </a:r>
            <a:endParaRPr lang="en-US" sz="1700" dirty="0"/>
          </a:p>
        </p:txBody>
      </p:sp>
      <p:sp>
        <p:nvSpPr>
          <p:cNvPr id="11" name="Text 7"/>
          <p:cNvSpPr txBox="1"/>
          <p:nvPr/>
        </p:nvSpPr>
        <p:spPr>
          <a:xfrm>
            <a:off x="914400" y="8101584"/>
            <a:ext cx="1298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1E5A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[Görev / Unvan]</a:t>
            </a:r>
            <a:endParaRPr lang="en-US" sz="1600" dirty="0"/>
          </a:p>
        </p:txBody>
      </p:sp>
      <p:sp>
        <p:nvSpPr>
          <p:cNvPr id="12" name="Text 8"/>
          <p:cNvSpPr txBox="1"/>
          <p:nvPr/>
        </p:nvSpPr>
        <p:spPr>
          <a:xfrm>
            <a:off x="3346704" y="8558784"/>
            <a:ext cx="3657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700" b="1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[PROGRAM / ETKİNLİK ADI]</a:t>
            </a:r>
            <a:endParaRPr lang="en-US" sz="1700" dirty="0"/>
          </a:p>
          <a:p>
            <a:pPr marL="0" indent="0" algn="ctr">
              <a:lnSpc>
                <a:spcPts val="1900"/>
              </a:lnSpc>
              <a:buNone/>
            </a:pPr>
            <a:r>
              <a:rPr lang="en-US" sz="1400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[Programın açıklaması veya</a:t>
            </a:r>
            <a:endParaRPr lang="en-US" sz="1700" dirty="0"/>
          </a:p>
          <a:p>
            <a:pPr marL="0" indent="0" algn="ctr">
              <a:lnSpc>
                <a:spcPts val="1900"/>
              </a:lnSpc>
              <a:buNone/>
            </a:pPr>
            <a:r>
              <a:rPr lang="en-US" sz="1400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alt başlığı]</a:t>
            </a:r>
            <a:endParaRPr lang="en-US" sz="1700" dirty="0"/>
          </a:p>
        </p:txBody>
      </p:sp>
      <p:sp>
        <p:nvSpPr>
          <p:cNvPr id="13" name="Text 9"/>
          <p:cNvSpPr txBox="1"/>
          <p:nvPr/>
        </p:nvSpPr>
        <p:spPr>
          <a:xfrm>
            <a:off x="7543800" y="8705088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600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[Kurum / Birim Adı]</a:t>
            </a:r>
            <a:endParaRPr lang="en-US" sz="1600" dirty="0"/>
          </a:p>
          <a:p>
            <a:pPr marL="0" indent="0" algn="ctr">
              <a:lnSpc>
                <a:spcPts val="2200"/>
              </a:lnSpc>
              <a:buNone/>
            </a:pPr>
            <a:r>
              <a:rPr lang="en-US" sz="1900" b="1" dirty="0">
                <a:solidFill>
                  <a:srgbClr val="12256B"/>
                </a:solidFill>
                <a:latin typeface="EB Garamond" pitchFamily="34" charset="0"/>
                <a:ea typeface="EB Garamond" pitchFamily="34" charset="-122"/>
                <a:cs typeface="EB Garamond" pitchFamily="34" charset="-120"/>
              </a:rPr>
              <a:t>[Yıl]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Özel</PresentationFormat>
  <Paragraphs>16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EB Garamond</vt:lpstr>
      <vt:lpstr>Playfair Display</vt:lpstr>
      <vt:lpstr>Office Theme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tolga Ak</cp:lastModifiedBy>
  <cp:revision>2</cp:revision>
  <dcterms:created xsi:type="dcterms:W3CDTF">2026-08-20T08:34:19Z</dcterms:created>
  <dcterms:modified xsi:type="dcterms:W3CDTF">2026-08-20T08:54:20Z</dcterms:modified>
</cp:coreProperties>
</file>