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1" r:id="rId3"/>
    <p:sldId id="282" r:id="rId4"/>
    <p:sldId id="283" r:id="rId5"/>
    <p:sldId id="276" r:id="rId6"/>
    <p:sldId id="261" r:id="rId7"/>
    <p:sldId id="277" r:id="rId8"/>
    <p:sldId id="278" r:id="rId9"/>
    <p:sldId id="285" r:id="rId10"/>
    <p:sldId id="286" r:id="rId11"/>
    <p:sldId id="287" r:id="rId12"/>
    <p:sldId id="288" r:id="rId13"/>
    <p:sldId id="269" r:id="rId14"/>
    <p:sldId id="270" r:id="rId15"/>
    <p:sldId id="271" r:id="rId16"/>
    <p:sldId id="26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62" r:id="rId26"/>
    <p:sldId id="264" r:id="rId27"/>
    <p:sldId id="259" r:id="rId28"/>
    <p:sldId id="260" r:id="rId29"/>
    <p:sldId id="298" r:id="rId30"/>
    <p:sldId id="300" r:id="rId31"/>
    <p:sldId id="301" r:id="rId32"/>
    <p:sldId id="302" r:id="rId33"/>
    <p:sldId id="303" r:id="rId34"/>
    <p:sldId id="304" r:id="rId35"/>
    <p:sldId id="266" r:id="rId36"/>
    <p:sldId id="272" r:id="rId37"/>
    <p:sldId id="273" r:id="rId38"/>
    <p:sldId id="274" r:id="rId39"/>
    <p:sldId id="30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ema Uygulanmış Stil 1 - Vurgu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ema Uygulanmış Stil 1 - Vurgu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034E78-7F5D-4C2E-B375-FC64B27BC917}" styleName="Koyu Sti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A3C969-6A63-49F0-AD15-368CC1455C6C}" type="doc">
      <dgm:prSet loTypeId="urn:microsoft.com/office/officeart/2005/8/layout/orgChart1" loCatId="hierarchy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AF717339-83E5-4CC6-8358-E6D0E45CEC05}" type="asst">
      <dgm:prSet phldrT="[Metin]"/>
      <dgm:spPr/>
      <dgm:t>
        <a:bodyPr/>
        <a:lstStyle/>
        <a:p>
          <a:r>
            <a:rPr lang="tr-TR" dirty="0"/>
            <a:t>Prof. Dr. Sedat MURAT</a:t>
          </a:r>
        </a:p>
        <a:p>
          <a:r>
            <a:rPr lang="tr-TR" dirty="0"/>
            <a:t>(Rektör)</a:t>
          </a:r>
        </a:p>
      </dgm:t>
    </dgm:pt>
    <dgm:pt modelId="{BB041CED-64FF-4A2C-A22A-2C0AE01265E7}" type="parTrans" cxnId="{1FDD4E42-FAAC-436C-9C0D-7E9CC26D996C}">
      <dgm:prSet/>
      <dgm:spPr/>
      <dgm:t>
        <a:bodyPr/>
        <a:lstStyle/>
        <a:p>
          <a:endParaRPr lang="tr-TR"/>
        </a:p>
      </dgm:t>
    </dgm:pt>
    <dgm:pt modelId="{8F125D5B-5E42-4FDC-85C8-CC17B35C8C95}" type="sibTrans" cxnId="{1FDD4E42-FAAC-436C-9C0D-7E9CC26D996C}">
      <dgm:prSet/>
      <dgm:spPr/>
      <dgm:t>
        <a:bodyPr/>
        <a:lstStyle/>
        <a:p>
          <a:endParaRPr lang="tr-TR"/>
        </a:p>
      </dgm:t>
    </dgm:pt>
    <dgm:pt modelId="{BC21ED1E-1D33-4001-ABC0-1F919A3D2012}">
      <dgm:prSet phldrT="[Metin]"/>
      <dgm:spPr/>
      <dgm:t>
        <a:bodyPr/>
        <a:lstStyle/>
        <a:p>
          <a:r>
            <a:rPr lang="tr-TR" dirty="0"/>
            <a:t>Prof. Dr. Bünyemin BACAK</a:t>
          </a:r>
        </a:p>
        <a:p>
          <a:r>
            <a:rPr lang="tr-TR" dirty="0"/>
            <a:t>Rektör Yardımcısı</a:t>
          </a:r>
        </a:p>
      </dgm:t>
    </dgm:pt>
    <dgm:pt modelId="{49B727A2-6B0F-4C54-8C3C-71D6FA087B6C}" type="parTrans" cxnId="{FE7906BA-70BA-41D9-9A7C-E9900B4FA708}">
      <dgm:prSet/>
      <dgm:spPr/>
      <dgm:t>
        <a:bodyPr/>
        <a:lstStyle/>
        <a:p>
          <a:endParaRPr lang="tr-TR"/>
        </a:p>
      </dgm:t>
    </dgm:pt>
    <dgm:pt modelId="{AF150EB6-3B01-49FD-8A2D-B7D4B3DAA0FF}" type="sibTrans" cxnId="{FE7906BA-70BA-41D9-9A7C-E9900B4FA708}">
      <dgm:prSet/>
      <dgm:spPr/>
      <dgm:t>
        <a:bodyPr/>
        <a:lstStyle/>
        <a:p>
          <a:endParaRPr lang="tr-TR"/>
        </a:p>
      </dgm:t>
    </dgm:pt>
    <dgm:pt modelId="{193C76D1-D48D-4CD1-B194-53E7121B48FC}">
      <dgm:prSet phldrT="[Metin]"/>
      <dgm:spPr/>
      <dgm:t>
        <a:bodyPr/>
        <a:lstStyle/>
        <a:p>
          <a:r>
            <a:rPr lang="tr-TR" dirty="0"/>
            <a:t>Prof. Dr. Suat UĞUR</a:t>
          </a:r>
        </a:p>
        <a:p>
          <a:r>
            <a:rPr lang="tr-TR" dirty="0"/>
            <a:t>Rektör Yardımcısı</a:t>
          </a:r>
        </a:p>
      </dgm:t>
    </dgm:pt>
    <dgm:pt modelId="{3BD6DBD7-ECCD-40D1-8CC1-4272F82B3223}" type="parTrans" cxnId="{F69EF041-C61B-43A0-A44D-EE10AAB023C3}">
      <dgm:prSet/>
      <dgm:spPr/>
      <dgm:t>
        <a:bodyPr/>
        <a:lstStyle/>
        <a:p>
          <a:endParaRPr lang="tr-TR"/>
        </a:p>
      </dgm:t>
    </dgm:pt>
    <dgm:pt modelId="{7774AB7E-BB1B-4496-B5DB-DC989E0ACAB4}" type="sibTrans" cxnId="{F69EF041-C61B-43A0-A44D-EE10AAB023C3}">
      <dgm:prSet/>
      <dgm:spPr/>
      <dgm:t>
        <a:bodyPr/>
        <a:lstStyle/>
        <a:p>
          <a:endParaRPr lang="tr-TR"/>
        </a:p>
      </dgm:t>
    </dgm:pt>
    <dgm:pt modelId="{AB877212-9C17-4589-BEA9-0E4BE37FD060}">
      <dgm:prSet/>
      <dgm:spPr/>
      <dgm:t>
        <a:bodyPr/>
        <a:lstStyle/>
        <a:p>
          <a:r>
            <a:rPr lang="tr-TR" dirty="0"/>
            <a:t>Prof. Dr. Süha ÖZDEN</a:t>
          </a:r>
        </a:p>
        <a:p>
          <a:r>
            <a:rPr lang="tr-TR" dirty="0"/>
            <a:t>Rektör Yardımcısı</a:t>
          </a:r>
        </a:p>
      </dgm:t>
    </dgm:pt>
    <dgm:pt modelId="{7AE53553-696A-4768-B231-375456A7260D}" type="parTrans" cxnId="{3E7818F6-A62E-434C-90BF-4AF3809362C2}">
      <dgm:prSet/>
      <dgm:spPr/>
      <dgm:t>
        <a:bodyPr/>
        <a:lstStyle/>
        <a:p>
          <a:endParaRPr lang="tr-TR"/>
        </a:p>
      </dgm:t>
    </dgm:pt>
    <dgm:pt modelId="{6CF4EB9E-3E24-4B70-ACAE-73E876A72A8D}" type="sibTrans" cxnId="{3E7818F6-A62E-434C-90BF-4AF3809362C2}">
      <dgm:prSet/>
      <dgm:spPr/>
      <dgm:t>
        <a:bodyPr/>
        <a:lstStyle/>
        <a:p>
          <a:endParaRPr lang="tr-TR"/>
        </a:p>
      </dgm:t>
    </dgm:pt>
    <dgm:pt modelId="{9B60D917-6D97-43F3-8C8F-6E967DE2E79A}" type="pres">
      <dgm:prSet presAssocID="{13A3C969-6A63-49F0-AD15-368CC1455C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0E72081-E8B2-4FA0-B4B6-0DADB21DA568}" type="pres">
      <dgm:prSet presAssocID="{AF717339-83E5-4CC6-8358-E6D0E45CEC05}" presName="hierRoot1" presStyleCnt="0">
        <dgm:presLayoutVars>
          <dgm:hierBranch val="init"/>
        </dgm:presLayoutVars>
      </dgm:prSet>
      <dgm:spPr/>
    </dgm:pt>
    <dgm:pt modelId="{20101389-B286-4FBF-AE9C-4B0F5935B2CC}" type="pres">
      <dgm:prSet presAssocID="{AF717339-83E5-4CC6-8358-E6D0E45CEC05}" presName="rootComposite1" presStyleCnt="0"/>
      <dgm:spPr/>
    </dgm:pt>
    <dgm:pt modelId="{CB04100C-E8AE-4D09-8625-BD652FB09C28}" type="pres">
      <dgm:prSet presAssocID="{AF717339-83E5-4CC6-8358-E6D0E45CEC05}" presName="rootText1" presStyleLbl="node0" presStyleIdx="0" presStyleCnt="1" custScaleX="81246" custScaleY="39992" custLinFactNeighborX="290" custLinFactNeighborY="-70209">
        <dgm:presLayoutVars>
          <dgm:chPref val="3"/>
        </dgm:presLayoutVars>
      </dgm:prSet>
      <dgm:spPr/>
    </dgm:pt>
    <dgm:pt modelId="{954F0145-1F0E-4D53-B44D-998D9F4A1CA9}" type="pres">
      <dgm:prSet presAssocID="{AF717339-83E5-4CC6-8358-E6D0E45CEC05}" presName="rootConnector1" presStyleLbl="asst0" presStyleIdx="0" presStyleCnt="0"/>
      <dgm:spPr/>
    </dgm:pt>
    <dgm:pt modelId="{C38FAAF3-DFF6-49C5-A691-D6A36A857095}" type="pres">
      <dgm:prSet presAssocID="{AF717339-83E5-4CC6-8358-E6D0E45CEC05}" presName="hierChild2" presStyleCnt="0"/>
      <dgm:spPr/>
    </dgm:pt>
    <dgm:pt modelId="{DE652E83-2D86-4369-A70E-EE52401B1BA2}" type="pres">
      <dgm:prSet presAssocID="{49B727A2-6B0F-4C54-8C3C-71D6FA087B6C}" presName="Name37" presStyleLbl="parChTrans1D2" presStyleIdx="0" presStyleCnt="3"/>
      <dgm:spPr/>
    </dgm:pt>
    <dgm:pt modelId="{4DD05F91-CF7C-4F01-9C15-BB944D62E1C7}" type="pres">
      <dgm:prSet presAssocID="{BC21ED1E-1D33-4001-ABC0-1F919A3D2012}" presName="hierRoot2" presStyleCnt="0">
        <dgm:presLayoutVars>
          <dgm:hierBranch val="init"/>
        </dgm:presLayoutVars>
      </dgm:prSet>
      <dgm:spPr/>
    </dgm:pt>
    <dgm:pt modelId="{4545FE4B-A1C1-48F5-B9D3-592F3D85893F}" type="pres">
      <dgm:prSet presAssocID="{BC21ED1E-1D33-4001-ABC0-1F919A3D2012}" presName="rootComposite" presStyleCnt="0"/>
      <dgm:spPr/>
    </dgm:pt>
    <dgm:pt modelId="{5B21519C-ED45-41A3-8DA6-E9F84A508660}" type="pres">
      <dgm:prSet presAssocID="{BC21ED1E-1D33-4001-ABC0-1F919A3D2012}" presName="rootText" presStyleLbl="node2" presStyleIdx="0" presStyleCnt="3" custScaleX="54744" custScaleY="20773">
        <dgm:presLayoutVars>
          <dgm:chPref val="3"/>
        </dgm:presLayoutVars>
      </dgm:prSet>
      <dgm:spPr/>
    </dgm:pt>
    <dgm:pt modelId="{F87B9B95-71CA-46CE-A1B4-84DC8DCD705A}" type="pres">
      <dgm:prSet presAssocID="{BC21ED1E-1D33-4001-ABC0-1F919A3D2012}" presName="rootConnector" presStyleLbl="node2" presStyleIdx="0" presStyleCnt="3"/>
      <dgm:spPr/>
    </dgm:pt>
    <dgm:pt modelId="{926C365B-4A84-425C-A9E5-FAA887A952B6}" type="pres">
      <dgm:prSet presAssocID="{BC21ED1E-1D33-4001-ABC0-1F919A3D2012}" presName="hierChild4" presStyleCnt="0"/>
      <dgm:spPr/>
    </dgm:pt>
    <dgm:pt modelId="{413F7DB0-F589-409E-AB9F-EB2A0E2258C6}" type="pres">
      <dgm:prSet presAssocID="{BC21ED1E-1D33-4001-ABC0-1F919A3D2012}" presName="hierChild5" presStyleCnt="0"/>
      <dgm:spPr/>
    </dgm:pt>
    <dgm:pt modelId="{41706194-7A6A-4139-8D5F-9AE23AA0B8D1}" type="pres">
      <dgm:prSet presAssocID="{7AE53553-696A-4768-B231-375456A7260D}" presName="Name37" presStyleLbl="parChTrans1D2" presStyleIdx="1" presStyleCnt="3"/>
      <dgm:spPr/>
    </dgm:pt>
    <dgm:pt modelId="{F49356CF-C39D-4B40-949A-D293C9567B76}" type="pres">
      <dgm:prSet presAssocID="{AB877212-9C17-4589-BEA9-0E4BE37FD060}" presName="hierRoot2" presStyleCnt="0">
        <dgm:presLayoutVars>
          <dgm:hierBranch val="init"/>
        </dgm:presLayoutVars>
      </dgm:prSet>
      <dgm:spPr/>
    </dgm:pt>
    <dgm:pt modelId="{58D69DE4-406B-4CB4-B078-F05670719C77}" type="pres">
      <dgm:prSet presAssocID="{AB877212-9C17-4589-BEA9-0E4BE37FD060}" presName="rootComposite" presStyleCnt="0"/>
      <dgm:spPr/>
    </dgm:pt>
    <dgm:pt modelId="{8BAFC109-D02A-43B5-AE79-BF990C4FD920}" type="pres">
      <dgm:prSet presAssocID="{AB877212-9C17-4589-BEA9-0E4BE37FD060}" presName="rootText" presStyleLbl="node2" presStyleIdx="1" presStyleCnt="3" custScaleX="48767" custScaleY="19501" custLinFactNeighborY="2763">
        <dgm:presLayoutVars>
          <dgm:chPref val="3"/>
        </dgm:presLayoutVars>
      </dgm:prSet>
      <dgm:spPr/>
    </dgm:pt>
    <dgm:pt modelId="{F3E5FA1E-0B5A-494E-8CF4-7D7BF80038FE}" type="pres">
      <dgm:prSet presAssocID="{AB877212-9C17-4589-BEA9-0E4BE37FD060}" presName="rootConnector" presStyleLbl="node2" presStyleIdx="1" presStyleCnt="3"/>
      <dgm:spPr/>
    </dgm:pt>
    <dgm:pt modelId="{E07BFC4D-F796-44A8-923B-77A9A8E56FF4}" type="pres">
      <dgm:prSet presAssocID="{AB877212-9C17-4589-BEA9-0E4BE37FD060}" presName="hierChild4" presStyleCnt="0"/>
      <dgm:spPr/>
    </dgm:pt>
    <dgm:pt modelId="{F28C1E51-386E-4FC8-9DC4-C3A7E21F2558}" type="pres">
      <dgm:prSet presAssocID="{AB877212-9C17-4589-BEA9-0E4BE37FD060}" presName="hierChild5" presStyleCnt="0"/>
      <dgm:spPr/>
    </dgm:pt>
    <dgm:pt modelId="{65F7E3CD-D7D2-4D2A-9FF9-136BD1DD435B}" type="pres">
      <dgm:prSet presAssocID="{3BD6DBD7-ECCD-40D1-8CC1-4272F82B3223}" presName="Name37" presStyleLbl="parChTrans1D2" presStyleIdx="2" presStyleCnt="3"/>
      <dgm:spPr/>
    </dgm:pt>
    <dgm:pt modelId="{4D907DC9-0EA3-4D93-A845-155D48FDF957}" type="pres">
      <dgm:prSet presAssocID="{193C76D1-D48D-4CD1-B194-53E7121B48FC}" presName="hierRoot2" presStyleCnt="0">
        <dgm:presLayoutVars>
          <dgm:hierBranch val="init"/>
        </dgm:presLayoutVars>
      </dgm:prSet>
      <dgm:spPr/>
    </dgm:pt>
    <dgm:pt modelId="{6BDE399B-EAF0-4B13-8733-BFA09560C689}" type="pres">
      <dgm:prSet presAssocID="{193C76D1-D48D-4CD1-B194-53E7121B48FC}" presName="rootComposite" presStyleCnt="0"/>
      <dgm:spPr/>
    </dgm:pt>
    <dgm:pt modelId="{302DC37C-9856-4C75-AB65-8DD55AB1E1F6}" type="pres">
      <dgm:prSet presAssocID="{193C76D1-D48D-4CD1-B194-53E7121B48FC}" presName="rootText" presStyleLbl="node2" presStyleIdx="2" presStyleCnt="3" custScaleX="41153" custScaleY="17969" custLinFactNeighborX="1187" custLinFactNeighborY="4545">
        <dgm:presLayoutVars>
          <dgm:chPref val="3"/>
        </dgm:presLayoutVars>
      </dgm:prSet>
      <dgm:spPr/>
    </dgm:pt>
    <dgm:pt modelId="{E93EA4AE-3F87-4850-8170-166BB9328145}" type="pres">
      <dgm:prSet presAssocID="{193C76D1-D48D-4CD1-B194-53E7121B48FC}" presName="rootConnector" presStyleLbl="node2" presStyleIdx="2" presStyleCnt="3"/>
      <dgm:spPr/>
    </dgm:pt>
    <dgm:pt modelId="{8FB232FB-FD19-4D4A-A794-5F7C39FA0EDA}" type="pres">
      <dgm:prSet presAssocID="{193C76D1-D48D-4CD1-B194-53E7121B48FC}" presName="hierChild4" presStyleCnt="0"/>
      <dgm:spPr/>
    </dgm:pt>
    <dgm:pt modelId="{47558BC9-2EAB-43A3-8131-235608483C03}" type="pres">
      <dgm:prSet presAssocID="{193C76D1-D48D-4CD1-B194-53E7121B48FC}" presName="hierChild5" presStyleCnt="0"/>
      <dgm:spPr/>
    </dgm:pt>
    <dgm:pt modelId="{B36843D0-2773-4096-97B4-DA5287AF98A3}" type="pres">
      <dgm:prSet presAssocID="{AF717339-83E5-4CC6-8358-E6D0E45CEC05}" presName="hierChild3" presStyleCnt="0"/>
      <dgm:spPr/>
    </dgm:pt>
  </dgm:ptLst>
  <dgm:cxnLst>
    <dgm:cxn modelId="{6B8DB501-6B3D-4FEE-BDE8-6DC124B2A766}" type="presOf" srcId="{AB877212-9C17-4589-BEA9-0E4BE37FD060}" destId="{8BAFC109-D02A-43B5-AE79-BF990C4FD920}" srcOrd="0" destOrd="0" presId="urn:microsoft.com/office/officeart/2005/8/layout/orgChart1"/>
    <dgm:cxn modelId="{8F993006-FAC3-4CE2-90D9-1F703CAEE5B8}" type="presOf" srcId="{49B727A2-6B0F-4C54-8C3C-71D6FA087B6C}" destId="{DE652E83-2D86-4369-A70E-EE52401B1BA2}" srcOrd="0" destOrd="0" presId="urn:microsoft.com/office/officeart/2005/8/layout/orgChart1"/>
    <dgm:cxn modelId="{063E8F1E-4318-4434-A25C-8AAE929196E3}" type="presOf" srcId="{13A3C969-6A63-49F0-AD15-368CC1455C6C}" destId="{9B60D917-6D97-43F3-8C8F-6E967DE2E79A}" srcOrd="0" destOrd="0" presId="urn:microsoft.com/office/officeart/2005/8/layout/orgChart1"/>
    <dgm:cxn modelId="{F6384E5D-1E41-4618-BD47-9052B001FC9A}" type="presOf" srcId="{AF717339-83E5-4CC6-8358-E6D0E45CEC05}" destId="{CB04100C-E8AE-4D09-8625-BD652FB09C28}" srcOrd="0" destOrd="0" presId="urn:microsoft.com/office/officeart/2005/8/layout/orgChart1"/>
    <dgm:cxn modelId="{F69EF041-C61B-43A0-A44D-EE10AAB023C3}" srcId="{AF717339-83E5-4CC6-8358-E6D0E45CEC05}" destId="{193C76D1-D48D-4CD1-B194-53E7121B48FC}" srcOrd="2" destOrd="0" parTransId="{3BD6DBD7-ECCD-40D1-8CC1-4272F82B3223}" sibTransId="{7774AB7E-BB1B-4496-B5DB-DC989E0ACAB4}"/>
    <dgm:cxn modelId="{1FDD4E42-FAAC-436C-9C0D-7E9CC26D996C}" srcId="{13A3C969-6A63-49F0-AD15-368CC1455C6C}" destId="{AF717339-83E5-4CC6-8358-E6D0E45CEC05}" srcOrd="0" destOrd="0" parTransId="{BB041CED-64FF-4A2C-A22A-2C0AE01265E7}" sibTransId="{8F125D5B-5E42-4FDC-85C8-CC17B35C8C95}"/>
    <dgm:cxn modelId="{64999A4E-31CA-44EF-A5CD-B0991FC60E8B}" type="presOf" srcId="{193C76D1-D48D-4CD1-B194-53E7121B48FC}" destId="{E93EA4AE-3F87-4850-8170-166BB9328145}" srcOrd="1" destOrd="0" presId="urn:microsoft.com/office/officeart/2005/8/layout/orgChart1"/>
    <dgm:cxn modelId="{C529C04F-E8A2-42B3-8151-8C397067B464}" type="presOf" srcId="{AF717339-83E5-4CC6-8358-E6D0E45CEC05}" destId="{954F0145-1F0E-4D53-B44D-998D9F4A1CA9}" srcOrd="1" destOrd="0" presId="urn:microsoft.com/office/officeart/2005/8/layout/orgChart1"/>
    <dgm:cxn modelId="{DEB24552-066D-435D-821E-7319E9A82FEC}" type="presOf" srcId="{AB877212-9C17-4589-BEA9-0E4BE37FD060}" destId="{F3E5FA1E-0B5A-494E-8CF4-7D7BF80038FE}" srcOrd="1" destOrd="0" presId="urn:microsoft.com/office/officeart/2005/8/layout/orgChart1"/>
    <dgm:cxn modelId="{8DF11B88-F36B-45E4-9AD0-3FEF466DA450}" type="presOf" srcId="{BC21ED1E-1D33-4001-ABC0-1F919A3D2012}" destId="{5B21519C-ED45-41A3-8DA6-E9F84A508660}" srcOrd="0" destOrd="0" presId="urn:microsoft.com/office/officeart/2005/8/layout/orgChart1"/>
    <dgm:cxn modelId="{23782DA1-ABBD-46E7-976E-EDDEB0590C13}" type="presOf" srcId="{193C76D1-D48D-4CD1-B194-53E7121B48FC}" destId="{302DC37C-9856-4C75-AB65-8DD55AB1E1F6}" srcOrd="0" destOrd="0" presId="urn:microsoft.com/office/officeart/2005/8/layout/orgChart1"/>
    <dgm:cxn modelId="{DF380DAD-99E0-429E-B353-5EF8589923AD}" type="presOf" srcId="{7AE53553-696A-4768-B231-375456A7260D}" destId="{41706194-7A6A-4139-8D5F-9AE23AA0B8D1}" srcOrd="0" destOrd="0" presId="urn:microsoft.com/office/officeart/2005/8/layout/orgChart1"/>
    <dgm:cxn modelId="{FE7906BA-70BA-41D9-9A7C-E9900B4FA708}" srcId="{AF717339-83E5-4CC6-8358-E6D0E45CEC05}" destId="{BC21ED1E-1D33-4001-ABC0-1F919A3D2012}" srcOrd="0" destOrd="0" parTransId="{49B727A2-6B0F-4C54-8C3C-71D6FA087B6C}" sibTransId="{AF150EB6-3B01-49FD-8A2D-B7D4B3DAA0FF}"/>
    <dgm:cxn modelId="{3DF677E5-239F-4CD3-9ACB-3B6626AB2623}" type="presOf" srcId="{BC21ED1E-1D33-4001-ABC0-1F919A3D2012}" destId="{F87B9B95-71CA-46CE-A1B4-84DC8DCD705A}" srcOrd="1" destOrd="0" presId="urn:microsoft.com/office/officeart/2005/8/layout/orgChart1"/>
    <dgm:cxn modelId="{3E7818F6-A62E-434C-90BF-4AF3809362C2}" srcId="{AF717339-83E5-4CC6-8358-E6D0E45CEC05}" destId="{AB877212-9C17-4589-BEA9-0E4BE37FD060}" srcOrd="1" destOrd="0" parTransId="{7AE53553-696A-4768-B231-375456A7260D}" sibTransId="{6CF4EB9E-3E24-4B70-ACAE-73E876A72A8D}"/>
    <dgm:cxn modelId="{0D56A6F6-CF69-414C-8065-D1572E609622}" type="presOf" srcId="{3BD6DBD7-ECCD-40D1-8CC1-4272F82B3223}" destId="{65F7E3CD-D7D2-4D2A-9FF9-136BD1DD435B}" srcOrd="0" destOrd="0" presId="urn:microsoft.com/office/officeart/2005/8/layout/orgChart1"/>
    <dgm:cxn modelId="{31B5D084-2D7C-4F1C-AC6E-C8521C7AFED4}" type="presParOf" srcId="{9B60D917-6D97-43F3-8C8F-6E967DE2E79A}" destId="{80E72081-E8B2-4FA0-B4B6-0DADB21DA568}" srcOrd="0" destOrd="0" presId="urn:microsoft.com/office/officeart/2005/8/layout/orgChart1"/>
    <dgm:cxn modelId="{A05602EC-E029-4532-B92B-81F9FDBBA8FE}" type="presParOf" srcId="{80E72081-E8B2-4FA0-B4B6-0DADB21DA568}" destId="{20101389-B286-4FBF-AE9C-4B0F5935B2CC}" srcOrd="0" destOrd="0" presId="urn:microsoft.com/office/officeart/2005/8/layout/orgChart1"/>
    <dgm:cxn modelId="{B90BAB4A-19A9-444F-BAD2-9F4869CA946A}" type="presParOf" srcId="{20101389-B286-4FBF-AE9C-4B0F5935B2CC}" destId="{CB04100C-E8AE-4D09-8625-BD652FB09C28}" srcOrd="0" destOrd="0" presId="urn:microsoft.com/office/officeart/2005/8/layout/orgChart1"/>
    <dgm:cxn modelId="{7F0502D8-1065-434A-ACC9-96BD5EFC1E87}" type="presParOf" srcId="{20101389-B286-4FBF-AE9C-4B0F5935B2CC}" destId="{954F0145-1F0E-4D53-B44D-998D9F4A1CA9}" srcOrd="1" destOrd="0" presId="urn:microsoft.com/office/officeart/2005/8/layout/orgChart1"/>
    <dgm:cxn modelId="{54A85C41-6413-4A6D-95D0-88030C4FCB11}" type="presParOf" srcId="{80E72081-E8B2-4FA0-B4B6-0DADB21DA568}" destId="{C38FAAF3-DFF6-49C5-A691-D6A36A857095}" srcOrd="1" destOrd="0" presId="urn:microsoft.com/office/officeart/2005/8/layout/orgChart1"/>
    <dgm:cxn modelId="{595EC034-EF1A-40AC-8370-57724D4A16A5}" type="presParOf" srcId="{C38FAAF3-DFF6-49C5-A691-D6A36A857095}" destId="{DE652E83-2D86-4369-A70E-EE52401B1BA2}" srcOrd="0" destOrd="0" presId="urn:microsoft.com/office/officeart/2005/8/layout/orgChart1"/>
    <dgm:cxn modelId="{E67A338A-9C8A-4AEF-80CD-9390F0E4A6DC}" type="presParOf" srcId="{C38FAAF3-DFF6-49C5-A691-D6A36A857095}" destId="{4DD05F91-CF7C-4F01-9C15-BB944D62E1C7}" srcOrd="1" destOrd="0" presId="urn:microsoft.com/office/officeart/2005/8/layout/orgChart1"/>
    <dgm:cxn modelId="{3790F74D-0862-4BAB-92F0-AD474EE40A42}" type="presParOf" srcId="{4DD05F91-CF7C-4F01-9C15-BB944D62E1C7}" destId="{4545FE4B-A1C1-48F5-B9D3-592F3D85893F}" srcOrd="0" destOrd="0" presId="urn:microsoft.com/office/officeart/2005/8/layout/orgChart1"/>
    <dgm:cxn modelId="{502B9B65-7301-4C39-930D-AABF7112A6D1}" type="presParOf" srcId="{4545FE4B-A1C1-48F5-B9D3-592F3D85893F}" destId="{5B21519C-ED45-41A3-8DA6-E9F84A508660}" srcOrd="0" destOrd="0" presId="urn:microsoft.com/office/officeart/2005/8/layout/orgChart1"/>
    <dgm:cxn modelId="{03BE6ECF-71CF-445F-9021-C37021B53093}" type="presParOf" srcId="{4545FE4B-A1C1-48F5-B9D3-592F3D85893F}" destId="{F87B9B95-71CA-46CE-A1B4-84DC8DCD705A}" srcOrd="1" destOrd="0" presId="urn:microsoft.com/office/officeart/2005/8/layout/orgChart1"/>
    <dgm:cxn modelId="{AD868D0E-39CB-4107-8989-4B79AB873089}" type="presParOf" srcId="{4DD05F91-CF7C-4F01-9C15-BB944D62E1C7}" destId="{926C365B-4A84-425C-A9E5-FAA887A952B6}" srcOrd="1" destOrd="0" presId="urn:microsoft.com/office/officeart/2005/8/layout/orgChart1"/>
    <dgm:cxn modelId="{FD4A57EA-BD3C-4960-BCFE-DE76FE526CB9}" type="presParOf" srcId="{4DD05F91-CF7C-4F01-9C15-BB944D62E1C7}" destId="{413F7DB0-F589-409E-AB9F-EB2A0E2258C6}" srcOrd="2" destOrd="0" presId="urn:microsoft.com/office/officeart/2005/8/layout/orgChart1"/>
    <dgm:cxn modelId="{08617F81-596B-4845-9FC6-3D3D20D9167C}" type="presParOf" srcId="{C38FAAF3-DFF6-49C5-A691-D6A36A857095}" destId="{41706194-7A6A-4139-8D5F-9AE23AA0B8D1}" srcOrd="2" destOrd="0" presId="urn:microsoft.com/office/officeart/2005/8/layout/orgChart1"/>
    <dgm:cxn modelId="{CC91689E-17B2-48A8-9790-697079CD67A5}" type="presParOf" srcId="{C38FAAF3-DFF6-49C5-A691-D6A36A857095}" destId="{F49356CF-C39D-4B40-949A-D293C9567B76}" srcOrd="3" destOrd="0" presId="urn:microsoft.com/office/officeart/2005/8/layout/orgChart1"/>
    <dgm:cxn modelId="{9F9B034D-29A3-47EE-8130-1E258E3F1AC1}" type="presParOf" srcId="{F49356CF-C39D-4B40-949A-D293C9567B76}" destId="{58D69DE4-406B-4CB4-B078-F05670719C77}" srcOrd="0" destOrd="0" presId="urn:microsoft.com/office/officeart/2005/8/layout/orgChart1"/>
    <dgm:cxn modelId="{3BCE9CF4-2EF9-42D6-9A6C-D12366CBD78D}" type="presParOf" srcId="{58D69DE4-406B-4CB4-B078-F05670719C77}" destId="{8BAFC109-D02A-43B5-AE79-BF990C4FD920}" srcOrd="0" destOrd="0" presId="urn:microsoft.com/office/officeart/2005/8/layout/orgChart1"/>
    <dgm:cxn modelId="{DD9B6FF2-C92A-4077-BF9B-3196A00ADE05}" type="presParOf" srcId="{58D69DE4-406B-4CB4-B078-F05670719C77}" destId="{F3E5FA1E-0B5A-494E-8CF4-7D7BF80038FE}" srcOrd="1" destOrd="0" presId="urn:microsoft.com/office/officeart/2005/8/layout/orgChart1"/>
    <dgm:cxn modelId="{445F3C6C-E5F5-4D9E-82B6-AD81E57655A8}" type="presParOf" srcId="{F49356CF-C39D-4B40-949A-D293C9567B76}" destId="{E07BFC4D-F796-44A8-923B-77A9A8E56FF4}" srcOrd="1" destOrd="0" presId="urn:microsoft.com/office/officeart/2005/8/layout/orgChart1"/>
    <dgm:cxn modelId="{26CECA19-BD0C-4B3C-8139-82B650BE6C9F}" type="presParOf" srcId="{F49356CF-C39D-4B40-949A-D293C9567B76}" destId="{F28C1E51-386E-4FC8-9DC4-C3A7E21F2558}" srcOrd="2" destOrd="0" presId="urn:microsoft.com/office/officeart/2005/8/layout/orgChart1"/>
    <dgm:cxn modelId="{61466069-48A3-480D-8184-675A721743E9}" type="presParOf" srcId="{C38FAAF3-DFF6-49C5-A691-D6A36A857095}" destId="{65F7E3CD-D7D2-4D2A-9FF9-136BD1DD435B}" srcOrd="4" destOrd="0" presId="urn:microsoft.com/office/officeart/2005/8/layout/orgChart1"/>
    <dgm:cxn modelId="{CA3F52CD-F69A-414D-8FB1-D13977CC95DC}" type="presParOf" srcId="{C38FAAF3-DFF6-49C5-A691-D6A36A857095}" destId="{4D907DC9-0EA3-4D93-A845-155D48FDF957}" srcOrd="5" destOrd="0" presId="urn:microsoft.com/office/officeart/2005/8/layout/orgChart1"/>
    <dgm:cxn modelId="{EA1CCC3D-0C48-4E9D-8586-82A5614DC3BC}" type="presParOf" srcId="{4D907DC9-0EA3-4D93-A845-155D48FDF957}" destId="{6BDE399B-EAF0-4B13-8733-BFA09560C689}" srcOrd="0" destOrd="0" presId="urn:microsoft.com/office/officeart/2005/8/layout/orgChart1"/>
    <dgm:cxn modelId="{B081A3CB-FA80-490C-9001-18583057C772}" type="presParOf" srcId="{6BDE399B-EAF0-4B13-8733-BFA09560C689}" destId="{302DC37C-9856-4C75-AB65-8DD55AB1E1F6}" srcOrd="0" destOrd="0" presId="urn:microsoft.com/office/officeart/2005/8/layout/orgChart1"/>
    <dgm:cxn modelId="{CC8476D9-0766-416B-B457-4D6454B49EA5}" type="presParOf" srcId="{6BDE399B-EAF0-4B13-8733-BFA09560C689}" destId="{E93EA4AE-3F87-4850-8170-166BB9328145}" srcOrd="1" destOrd="0" presId="urn:microsoft.com/office/officeart/2005/8/layout/orgChart1"/>
    <dgm:cxn modelId="{4F61AFC6-61D1-4A62-B764-D9AA27549846}" type="presParOf" srcId="{4D907DC9-0EA3-4D93-A845-155D48FDF957}" destId="{8FB232FB-FD19-4D4A-A794-5F7C39FA0EDA}" srcOrd="1" destOrd="0" presId="urn:microsoft.com/office/officeart/2005/8/layout/orgChart1"/>
    <dgm:cxn modelId="{C29095AE-DB2A-4550-8498-32E862C9E171}" type="presParOf" srcId="{4D907DC9-0EA3-4D93-A845-155D48FDF957}" destId="{47558BC9-2EAB-43A3-8131-235608483C03}" srcOrd="2" destOrd="0" presId="urn:microsoft.com/office/officeart/2005/8/layout/orgChart1"/>
    <dgm:cxn modelId="{A3C1AD58-545A-43E5-97EF-BB66D3B8FAF5}" type="presParOf" srcId="{80E72081-E8B2-4FA0-B4B6-0DADB21DA568}" destId="{B36843D0-2773-4096-97B4-DA5287AF98A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A3C969-6A63-49F0-AD15-368CC1455C6C}" type="doc">
      <dgm:prSet loTypeId="urn:microsoft.com/office/officeart/2005/8/layout/orgChart1" loCatId="hierarchy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AF717339-83E5-4CC6-8358-E6D0E45CEC05}" type="asst">
      <dgm:prSet phldrT="[Metin]"/>
      <dgm:spPr/>
      <dgm:t>
        <a:bodyPr/>
        <a:lstStyle/>
        <a:p>
          <a:r>
            <a:rPr lang="tr-TR" dirty="0"/>
            <a:t>Üniversite</a:t>
          </a:r>
        </a:p>
        <a:p>
          <a:r>
            <a:rPr lang="tr-TR" dirty="0"/>
            <a:t>(Rektör)</a:t>
          </a:r>
        </a:p>
      </dgm:t>
    </dgm:pt>
    <dgm:pt modelId="{BB041CED-64FF-4A2C-A22A-2C0AE01265E7}" type="parTrans" cxnId="{1FDD4E42-FAAC-436C-9C0D-7E9CC26D996C}">
      <dgm:prSet/>
      <dgm:spPr/>
      <dgm:t>
        <a:bodyPr/>
        <a:lstStyle/>
        <a:p>
          <a:endParaRPr lang="tr-TR"/>
        </a:p>
      </dgm:t>
    </dgm:pt>
    <dgm:pt modelId="{8F125D5B-5E42-4FDC-85C8-CC17B35C8C95}" type="sibTrans" cxnId="{1FDD4E42-FAAC-436C-9C0D-7E9CC26D996C}">
      <dgm:prSet/>
      <dgm:spPr/>
      <dgm:t>
        <a:bodyPr/>
        <a:lstStyle/>
        <a:p>
          <a:endParaRPr lang="tr-TR"/>
        </a:p>
      </dgm:t>
    </dgm:pt>
    <dgm:pt modelId="{BC21ED1E-1D33-4001-ABC0-1F919A3D2012}">
      <dgm:prSet phldrT="[Metin]"/>
      <dgm:spPr/>
      <dgm:t>
        <a:bodyPr/>
        <a:lstStyle/>
        <a:p>
          <a:r>
            <a:rPr lang="tr-TR" dirty="0"/>
            <a:t>Fakülteler</a:t>
          </a:r>
        </a:p>
        <a:p>
          <a:r>
            <a:rPr lang="tr-TR" dirty="0"/>
            <a:t>(Dekan)	</a:t>
          </a:r>
        </a:p>
      </dgm:t>
    </dgm:pt>
    <dgm:pt modelId="{49B727A2-6B0F-4C54-8C3C-71D6FA087B6C}" type="parTrans" cxnId="{FE7906BA-70BA-41D9-9A7C-E9900B4FA708}">
      <dgm:prSet/>
      <dgm:spPr/>
      <dgm:t>
        <a:bodyPr/>
        <a:lstStyle/>
        <a:p>
          <a:endParaRPr lang="tr-TR"/>
        </a:p>
      </dgm:t>
    </dgm:pt>
    <dgm:pt modelId="{AF150EB6-3B01-49FD-8A2D-B7D4B3DAA0FF}" type="sibTrans" cxnId="{FE7906BA-70BA-41D9-9A7C-E9900B4FA708}">
      <dgm:prSet/>
      <dgm:spPr/>
      <dgm:t>
        <a:bodyPr/>
        <a:lstStyle/>
        <a:p>
          <a:endParaRPr lang="tr-TR"/>
        </a:p>
      </dgm:t>
    </dgm:pt>
    <dgm:pt modelId="{193C76D1-D48D-4CD1-B194-53E7121B48FC}">
      <dgm:prSet phldrT="[Metin]"/>
      <dgm:spPr/>
      <dgm:t>
        <a:bodyPr/>
        <a:lstStyle/>
        <a:p>
          <a:r>
            <a:rPr lang="tr-TR" dirty="0"/>
            <a:t>Merkezler</a:t>
          </a:r>
        </a:p>
        <a:p>
          <a:r>
            <a:rPr lang="tr-TR" dirty="0"/>
            <a:t>(Müdür)</a:t>
          </a:r>
        </a:p>
      </dgm:t>
    </dgm:pt>
    <dgm:pt modelId="{3BD6DBD7-ECCD-40D1-8CC1-4272F82B3223}" type="parTrans" cxnId="{F69EF041-C61B-43A0-A44D-EE10AAB023C3}">
      <dgm:prSet/>
      <dgm:spPr/>
      <dgm:t>
        <a:bodyPr/>
        <a:lstStyle/>
        <a:p>
          <a:endParaRPr lang="tr-TR"/>
        </a:p>
      </dgm:t>
    </dgm:pt>
    <dgm:pt modelId="{7774AB7E-BB1B-4496-B5DB-DC989E0ACAB4}" type="sibTrans" cxnId="{F69EF041-C61B-43A0-A44D-EE10AAB023C3}">
      <dgm:prSet/>
      <dgm:spPr/>
      <dgm:t>
        <a:bodyPr/>
        <a:lstStyle/>
        <a:p>
          <a:endParaRPr lang="tr-TR"/>
        </a:p>
      </dgm:t>
    </dgm:pt>
    <dgm:pt modelId="{5D1BEE64-B640-4DE1-A346-A082C3858156}">
      <dgm:prSet phldrT="[Metin]"/>
      <dgm:spPr/>
      <dgm:t>
        <a:bodyPr/>
        <a:lstStyle/>
        <a:p>
          <a:r>
            <a:rPr lang="tr-TR" dirty="0"/>
            <a:t>Enstitü</a:t>
          </a:r>
        </a:p>
        <a:p>
          <a:r>
            <a:rPr lang="tr-TR" dirty="0"/>
            <a:t>(Müdür)</a:t>
          </a:r>
        </a:p>
      </dgm:t>
    </dgm:pt>
    <dgm:pt modelId="{224EA5BF-7E96-4AE6-A5C5-116B9D83AD92}" type="parTrans" cxnId="{47173A6E-4FF3-4B04-B778-91BFD70754E3}">
      <dgm:prSet/>
      <dgm:spPr/>
      <dgm:t>
        <a:bodyPr/>
        <a:lstStyle/>
        <a:p>
          <a:endParaRPr lang="tr-TR"/>
        </a:p>
      </dgm:t>
    </dgm:pt>
    <dgm:pt modelId="{9B9FFD29-5998-4697-A964-6B1AF602C818}" type="sibTrans" cxnId="{47173A6E-4FF3-4B04-B778-91BFD70754E3}">
      <dgm:prSet/>
      <dgm:spPr/>
      <dgm:t>
        <a:bodyPr/>
        <a:lstStyle/>
        <a:p>
          <a:endParaRPr lang="tr-TR"/>
        </a:p>
      </dgm:t>
    </dgm:pt>
    <dgm:pt modelId="{AB877212-9C17-4589-BEA9-0E4BE37FD060}">
      <dgm:prSet/>
      <dgm:spPr/>
      <dgm:t>
        <a:bodyPr/>
        <a:lstStyle/>
        <a:p>
          <a:r>
            <a:rPr lang="tr-TR" dirty="0"/>
            <a:t>Yüksekokullar</a:t>
          </a:r>
        </a:p>
        <a:p>
          <a:r>
            <a:rPr lang="tr-TR" dirty="0"/>
            <a:t>(Müdür)</a:t>
          </a:r>
        </a:p>
      </dgm:t>
    </dgm:pt>
    <dgm:pt modelId="{7AE53553-696A-4768-B231-375456A7260D}" type="parTrans" cxnId="{3E7818F6-A62E-434C-90BF-4AF3809362C2}">
      <dgm:prSet/>
      <dgm:spPr/>
      <dgm:t>
        <a:bodyPr/>
        <a:lstStyle/>
        <a:p>
          <a:endParaRPr lang="tr-TR"/>
        </a:p>
      </dgm:t>
    </dgm:pt>
    <dgm:pt modelId="{6CF4EB9E-3E24-4B70-ACAE-73E876A72A8D}" type="sibTrans" cxnId="{3E7818F6-A62E-434C-90BF-4AF3809362C2}">
      <dgm:prSet/>
      <dgm:spPr/>
      <dgm:t>
        <a:bodyPr/>
        <a:lstStyle/>
        <a:p>
          <a:endParaRPr lang="tr-TR"/>
        </a:p>
      </dgm:t>
    </dgm:pt>
    <dgm:pt modelId="{DAB584C9-7D29-40BD-A3E7-AE5D8B9BCE51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tr-TR" dirty="0"/>
            <a:t>Prof. Dr. Tülay CENGİZ TAŞLI</a:t>
          </a:r>
        </a:p>
        <a:p>
          <a:r>
            <a:rPr lang="tr-TR" dirty="0"/>
            <a:t>Mimarlık ve Tasarım Fakültesi Dekanı</a:t>
          </a:r>
        </a:p>
      </dgm:t>
    </dgm:pt>
    <dgm:pt modelId="{705F6A14-4886-4416-8777-2F2AC14EAEAD}" type="parTrans" cxnId="{7EBDF58A-7A3D-4706-BF75-48FEF2105299}">
      <dgm:prSet/>
      <dgm:spPr/>
      <dgm:t>
        <a:bodyPr/>
        <a:lstStyle/>
        <a:p>
          <a:endParaRPr lang="tr-TR"/>
        </a:p>
      </dgm:t>
    </dgm:pt>
    <dgm:pt modelId="{0DE797A3-3092-4797-A2DF-6956358FB32E}" type="sibTrans" cxnId="{7EBDF58A-7A3D-4706-BF75-48FEF2105299}">
      <dgm:prSet/>
      <dgm:spPr/>
      <dgm:t>
        <a:bodyPr/>
        <a:lstStyle/>
        <a:p>
          <a:endParaRPr lang="tr-TR"/>
        </a:p>
      </dgm:t>
    </dgm:pt>
    <dgm:pt modelId="{9B60D917-6D97-43F3-8C8F-6E967DE2E79A}" type="pres">
      <dgm:prSet presAssocID="{13A3C969-6A63-49F0-AD15-368CC1455C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0E72081-E8B2-4FA0-B4B6-0DADB21DA568}" type="pres">
      <dgm:prSet presAssocID="{AF717339-83E5-4CC6-8358-E6D0E45CEC05}" presName="hierRoot1" presStyleCnt="0">
        <dgm:presLayoutVars>
          <dgm:hierBranch val="init"/>
        </dgm:presLayoutVars>
      </dgm:prSet>
      <dgm:spPr/>
    </dgm:pt>
    <dgm:pt modelId="{20101389-B286-4FBF-AE9C-4B0F5935B2CC}" type="pres">
      <dgm:prSet presAssocID="{AF717339-83E5-4CC6-8358-E6D0E45CEC05}" presName="rootComposite1" presStyleCnt="0"/>
      <dgm:spPr/>
    </dgm:pt>
    <dgm:pt modelId="{CB04100C-E8AE-4D09-8625-BD652FB09C28}" type="pres">
      <dgm:prSet presAssocID="{AF717339-83E5-4CC6-8358-E6D0E45CEC05}" presName="rootText1" presStyleLbl="node0" presStyleIdx="0" presStyleCnt="1" custScaleX="34529" custScaleY="24429" custLinFactY="-45602" custLinFactNeighborX="-7334" custLinFactNeighborY="-100000">
        <dgm:presLayoutVars>
          <dgm:chPref val="3"/>
        </dgm:presLayoutVars>
      </dgm:prSet>
      <dgm:spPr/>
    </dgm:pt>
    <dgm:pt modelId="{954F0145-1F0E-4D53-B44D-998D9F4A1CA9}" type="pres">
      <dgm:prSet presAssocID="{AF717339-83E5-4CC6-8358-E6D0E45CEC05}" presName="rootConnector1" presStyleLbl="asst0" presStyleIdx="0" presStyleCnt="0"/>
      <dgm:spPr/>
    </dgm:pt>
    <dgm:pt modelId="{C38FAAF3-DFF6-49C5-A691-D6A36A857095}" type="pres">
      <dgm:prSet presAssocID="{AF717339-83E5-4CC6-8358-E6D0E45CEC05}" presName="hierChild2" presStyleCnt="0"/>
      <dgm:spPr/>
    </dgm:pt>
    <dgm:pt modelId="{DE652E83-2D86-4369-A70E-EE52401B1BA2}" type="pres">
      <dgm:prSet presAssocID="{49B727A2-6B0F-4C54-8C3C-71D6FA087B6C}" presName="Name37" presStyleLbl="parChTrans1D2" presStyleIdx="0" presStyleCnt="4"/>
      <dgm:spPr/>
    </dgm:pt>
    <dgm:pt modelId="{4DD05F91-CF7C-4F01-9C15-BB944D62E1C7}" type="pres">
      <dgm:prSet presAssocID="{BC21ED1E-1D33-4001-ABC0-1F919A3D2012}" presName="hierRoot2" presStyleCnt="0">
        <dgm:presLayoutVars>
          <dgm:hierBranch val="init"/>
        </dgm:presLayoutVars>
      </dgm:prSet>
      <dgm:spPr/>
    </dgm:pt>
    <dgm:pt modelId="{4545FE4B-A1C1-48F5-B9D3-592F3D85893F}" type="pres">
      <dgm:prSet presAssocID="{BC21ED1E-1D33-4001-ABC0-1F919A3D2012}" presName="rootComposite" presStyleCnt="0"/>
      <dgm:spPr/>
    </dgm:pt>
    <dgm:pt modelId="{5B21519C-ED45-41A3-8DA6-E9F84A508660}" type="pres">
      <dgm:prSet presAssocID="{BC21ED1E-1D33-4001-ABC0-1F919A3D2012}" presName="rootText" presStyleLbl="node2" presStyleIdx="0" presStyleCnt="4" custScaleX="34529" custScaleY="24429" custLinFactNeighborX="4209" custLinFactNeighborY="-79384">
        <dgm:presLayoutVars>
          <dgm:chPref val="3"/>
        </dgm:presLayoutVars>
      </dgm:prSet>
      <dgm:spPr/>
    </dgm:pt>
    <dgm:pt modelId="{F87B9B95-71CA-46CE-A1B4-84DC8DCD705A}" type="pres">
      <dgm:prSet presAssocID="{BC21ED1E-1D33-4001-ABC0-1F919A3D2012}" presName="rootConnector" presStyleLbl="node2" presStyleIdx="0" presStyleCnt="4"/>
      <dgm:spPr/>
    </dgm:pt>
    <dgm:pt modelId="{926C365B-4A84-425C-A9E5-FAA887A952B6}" type="pres">
      <dgm:prSet presAssocID="{BC21ED1E-1D33-4001-ABC0-1F919A3D2012}" presName="hierChild4" presStyleCnt="0"/>
      <dgm:spPr/>
    </dgm:pt>
    <dgm:pt modelId="{C98E7681-1F34-4098-B2CF-8DF0400C0BCC}" type="pres">
      <dgm:prSet presAssocID="{705F6A14-4886-4416-8777-2F2AC14EAEAD}" presName="Name37" presStyleLbl="parChTrans1D3" presStyleIdx="0" presStyleCnt="1"/>
      <dgm:spPr/>
    </dgm:pt>
    <dgm:pt modelId="{D1D45521-9CE5-4A14-B6D0-8914E84534D2}" type="pres">
      <dgm:prSet presAssocID="{DAB584C9-7D29-40BD-A3E7-AE5D8B9BCE51}" presName="hierRoot2" presStyleCnt="0">
        <dgm:presLayoutVars>
          <dgm:hierBranch val="init"/>
        </dgm:presLayoutVars>
      </dgm:prSet>
      <dgm:spPr/>
    </dgm:pt>
    <dgm:pt modelId="{F3060315-D582-4294-92D3-6C4E0A8CC988}" type="pres">
      <dgm:prSet presAssocID="{DAB584C9-7D29-40BD-A3E7-AE5D8B9BCE51}" presName="rootComposite" presStyleCnt="0"/>
      <dgm:spPr/>
    </dgm:pt>
    <dgm:pt modelId="{123579D9-B749-4467-8FDB-B85C84413340}" type="pres">
      <dgm:prSet presAssocID="{DAB584C9-7D29-40BD-A3E7-AE5D8B9BCE51}" presName="rootText" presStyleLbl="node3" presStyleIdx="0" presStyleCnt="1" custScaleX="75537" custScaleY="15107" custLinFactNeighborX="6840" custLinFactNeighborY="-27044">
        <dgm:presLayoutVars>
          <dgm:chPref val="3"/>
        </dgm:presLayoutVars>
      </dgm:prSet>
      <dgm:spPr/>
    </dgm:pt>
    <dgm:pt modelId="{3876360F-9386-4F80-A920-0A3A6E350D57}" type="pres">
      <dgm:prSet presAssocID="{DAB584C9-7D29-40BD-A3E7-AE5D8B9BCE51}" presName="rootConnector" presStyleLbl="node3" presStyleIdx="0" presStyleCnt="1"/>
      <dgm:spPr/>
    </dgm:pt>
    <dgm:pt modelId="{08EB5108-B125-4F02-ADE0-3DC4B38ADC04}" type="pres">
      <dgm:prSet presAssocID="{DAB584C9-7D29-40BD-A3E7-AE5D8B9BCE51}" presName="hierChild4" presStyleCnt="0"/>
      <dgm:spPr/>
    </dgm:pt>
    <dgm:pt modelId="{4EDF002D-2800-4FFF-81F5-12011680FE39}" type="pres">
      <dgm:prSet presAssocID="{DAB584C9-7D29-40BD-A3E7-AE5D8B9BCE51}" presName="hierChild5" presStyleCnt="0"/>
      <dgm:spPr/>
    </dgm:pt>
    <dgm:pt modelId="{413F7DB0-F589-409E-AB9F-EB2A0E2258C6}" type="pres">
      <dgm:prSet presAssocID="{BC21ED1E-1D33-4001-ABC0-1F919A3D2012}" presName="hierChild5" presStyleCnt="0"/>
      <dgm:spPr/>
    </dgm:pt>
    <dgm:pt modelId="{41706194-7A6A-4139-8D5F-9AE23AA0B8D1}" type="pres">
      <dgm:prSet presAssocID="{7AE53553-696A-4768-B231-375456A7260D}" presName="Name37" presStyleLbl="parChTrans1D2" presStyleIdx="1" presStyleCnt="4"/>
      <dgm:spPr/>
    </dgm:pt>
    <dgm:pt modelId="{F49356CF-C39D-4B40-949A-D293C9567B76}" type="pres">
      <dgm:prSet presAssocID="{AB877212-9C17-4589-BEA9-0E4BE37FD060}" presName="hierRoot2" presStyleCnt="0">
        <dgm:presLayoutVars>
          <dgm:hierBranch val="init"/>
        </dgm:presLayoutVars>
      </dgm:prSet>
      <dgm:spPr/>
    </dgm:pt>
    <dgm:pt modelId="{58D69DE4-406B-4CB4-B078-F05670719C77}" type="pres">
      <dgm:prSet presAssocID="{AB877212-9C17-4589-BEA9-0E4BE37FD060}" presName="rootComposite" presStyleCnt="0"/>
      <dgm:spPr/>
    </dgm:pt>
    <dgm:pt modelId="{8BAFC109-D02A-43B5-AE79-BF990C4FD920}" type="pres">
      <dgm:prSet presAssocID="{AB877212-9C17-4589-BEA9-0E4BE37FD060}" presName="rootText" presStyleLbl="node2" presStyleIdx="1" presStyleCnt="4" custScaleX="34529" custScaleY="24429" custLinFactNeighborX="-4621" custLinFactNeighborY="-79384">
        <dgm:presLayoutVars>
          <dgm:chPref val="3"/>
        </dgm:presLayoutVars>
      </dgm:prSet>
      <dgm:spPr/>
    </dgm:pt>
    <dgm:pt modelId="{F3E5FA1E-0B5A-494E-8CF4-7D7BF80038FE}" type="pres">
      <dgm:prSet presAssocID="{AB877212-9C17-4589-BEA9-0E4BE37FD060}" presName="rootConnector" presStyleLbl="node2" presStyleIdx="1" presStyleCnt="4"/>
      <dgm:spPr/>
    </dgm:pt>
    <dgm:pt modelId="{E07BFC4D-F796-44A8-923B-77A9A8E56FF4}" type="pres">
      <dgm:prSet presAssocID="{AB877212-9C17-4589-BEA9-0E4BE37FD060}" presName="hierChild4" presStyleCnt="0"/>
      <dgm:spPr/>
    </dgm:pt>
    <dgm:pt modelId="{F28C1E51-386E-4FC8-9DC4-C3A7E21F2558}" type="pres">
      <dgm:prSet presAssocID="{AB877212-9C17-4589-BEA9-0E4BE37FD060}" presName="hierChild5" presStyleCnt="0"/>
      <dgm:spPr/>
    </dgm:pt>
    <dgm:pt modelId="{65F7E3CD-D7D2-4D2A-9FF9-136BD1DD435B}" type="pres">
      <dgm:prSet presAssocID="{3BD6DBD7-ECCD-40D1-8CC1-4272F82B3223}" presName="Name37" presStyleLbl="parChTrans1D2" presStyleIdx="2" presStyleCnt="4"/>
      <dgm:spPr/>
    </dgm:pt>
    <dgm:pt modelId="{4D907DC9-0EA3-4D93-A845-155D48FDF957}" type="pres">
      <dgm:prSet presAssocID="{193C76D1-D48D-4CD1-B194-53E7121B48FC}" presName="hierRoot2" presStyleCnt="0">
        <dgm:presLayoutVars>
          <dgm:hierBranch val="init"/>
        </dgm:presLayoutVars>
      </dgm:prSet>
      <dgm:spPr/>
    </dgm:pt>
    <dgm:pt modelId="{6BDE399B-EAF0-4B13-8733-BFA09560C689}" type="pres">
      <dgm:prSet presAssocID="{193C76D1-D48D-4CD1-B194-53E7121B48FC}" presName="rootComposite" presStyleCnt="0"/>
      <dgm:spPr/>
    </dgm:pt>
    <dgm:pt modelId="{302DC37C-9856-4C75-AB65-8DD55AB1E1F6}" type="pres">
      <dgm:prSet presAssocID="{193C76D1-D48D-4CD1-B194-53E7121B48FC}" presName="rootText" presStyleLbl="node2" presStyleIdx="2" presStyleCnt="4" custScaleX="34529" custScaleY="24429" custLinFactNeighborX="-4091" custLinFactNeighborY="-79384">
        <dgm:presLayoutVars>
          <dgm:chPref val="3"/>
        </dgm:presLayoutVars>
      </dgm:prSet>
      <dgm:spPr/>
    </dgm:pt>
    <dgm:pt modelId="{E93EA4AE-3F87-4850-8170-166BB9328145}" type="pres">
      <dgm:prSet presAssocID="{193C76D1-D48D-4CD1-B194-53E7121B48FC}" presName="rootConnector" presStyleLbl="node2" presStyleIdx="2" presStyleCnt="4"/>
      <dgm:spPr/>
    </dgm:pt>
    <dgm:pt modelId="{8FB232FB-FD19-4D4A-A794-5F7C39FA0EDA}" type="pres">
      <dgm:prSet presAssocID="{193C76D1-D48D-4CD1-B194-53E7121B48FC}" presName="hierChild4" presStyleCnt="0"/>
      <dgm:spPr/>
    </dgm:pt>
    <dgm:pt modelId="{47558BC9-2EAB-43A3-8131-235608483C03}" type="pres">
      <dgm:prSet presAssocID="{193C76D1-D48D-4CD1-B194-53E7121B48FC}" presName="hierChild5" presStyleCnt="0"/>
      <dgm:spPr/>
    </dgm:pt>
    <dgm:pt modelId="{CB23767D-13F9-472F-BE01-BF8661490840}" type="pres">
      <dgm:prSet presAssocID="{224EA5BF-7E96-4AE6-A5C5-116B9D83AD92}" presName="Name37" presStyleLbl="parChTrans1D2" presStyleIdx="3" presStyleCnt="4"/>
      <dgm:spPr/>
    </dgm:pt>
    <dgm:pt modelId="{7E0414F5-F53E-4D56-876B-F6D8290A7000}" type="pres">
      <dgm:prSet presAssocID="{5D1BEE64-B640-4DE1-A346-A082C3858156}" presName="hierRoot2" presStyleCnt="0">
        <dgm:presLayoutVars>
          <dgm:hierBranch val="init"/>
        </dgm:presLayoutVars>
      </dgm:prSet>
      <dgm:spPr/>
    </dgm:pt>
    <dgm:pt modelId="{FCFC80D5-D615-4F74-BCE3-74FF36EA86EA}" type="pres">
      <dgm:prSet presAssocID="{5D1BEE64-B640-4DE1-A346-A082C3858156}" presName="rootComposite" presStyleCnt="0"/>
      <dgm:spPr/>
    </dgm:pt>
    <dgm:pt modelId="{9F8AFDF7-EEB9-423E-9107-1F909A8218F8}" type="pres">
      <dgm:prSet presAssocID="{5D1BEE64-B640-4DE1-A346-A082C3858156}" presName="rootText" presStyleLbl="node2" presStyleIdx="3" presStyleCnt="4" custScaleX="34529" custScaleY="24429" custLinFactNeighborX="-4633" custLinFactNeighborY="-79384">
        <dgm:presLayoutVars>
          <dgm:chPref val="3"/>
        </dgm:presLayoutVars>
      </dgm:prSet>
      <dgm:spPr/>
    </dgm:pt>
    <dgm:pt modelId="{5ADA8DBA-74CC-413B-A140-5A075D8B5A7C}" type="pres">
      <dgm:prSet presAssocID="{5D1BEE64-B640-4DE1-A346-A082C3858156}" presName="rootConnector" presStyleLbl="node2" presStyleIdx="3" presStyleCnt="4"/>
      <dgm:spPr/>
    </dgm:pt>
    <dgm:pt modelId="{6D48D64C-01F9-4035-8996-2C525A63D101}" type="pres">
      <dgm:prSet presAssocID="{5D1BEE64-B640-4DE1-A346-A082C3858156}" presName="hierChild4" presStyleCnt="0"/>
      <dgm:spPr/>
    </dgm:pt>
    <dgm:pt modelId="{D1EB5BD2-4BFC-4042-BE5A-DDB032CC53F2}" type="pres">
      <dgm:prSet presAssocID="{5D1BEE64-B640-4DE1-A346-A082C3858156}" presName="hierChild5" presStyleCnt="0"/>
      <dgm:spPr/>
    </dgm:pt>
    <dgm:pt modelId="{B36843D0-2773-4096-97B4-DA5287AF98A3}" type="pres">
      <dgm:prSet presAssocID="{AF717339-83E5-4CC6-8358-E6D0E45CEC05}" presName="hierChild3" presStyleCnt="0"/>
      <dgm:spPr/>
    </dgm:pt>
  </dgm:ptLst>
  <dgm:cxnLst>
    <dgm:cxn modelId="{6B8DB501-6B3D-4FEE-BDE8-6DC124B2A766}" type="presOf" srcId="{AB877212-9C17-4589-BEA9-0E4BE37FD060}" destId="{8BAFC109-D02A-43B5-AE79-BF990C4FD920}" srcOrd="0" destOrd="0" presId="urn:microsoft.com/office/officeart/2005/8/layout/orgChart1"/>
    <dgm:cxn modelId="{8F993006-FAC3-4CE2-90D9-1F703CAEE5B8}" type="presOf" srcId="{49B727A2-6B0F-4C54-8C3C-71D6FA087B6C}" destId="{DE652E83-2D86-4369-A70E-EE52401B1BA2}" srcOrd="0" destOrd="0" presId="urn:microsoft.com/office/officeart/2005/8/layout/orgChart1"/>
    <dgm:cxn modelId="{4B6B5F0A-703A-4DB4-9353-A99831D7C28E}" type="presOf" srcId="{224EA5BF-7E96-4AE6-A5C5-116B9D83AD92}" destId="{CB23767D-13F9-472F-BE01-BF8661490840}" srcOrd="0" destOrd="0" presId="urn:microsoft.com/office/officeart/2005/8/layout/orgChart1"/>
    <dgm:cxn modelId="{063E8F1E-4318-4434-A25C-8AAE929196E3}" type="presOf" srcId="{13A3C969-6A63-49F0-AD15-368CC1455C6C}" destId="{9B60D917-6D97-43F3-8C8F-6E967DE2E79A}" srcOrd="0" destOrd="0" presId="urn:microsoft.com/office/officeart/2005/8/layout/orgChart1"/>
    <dgm:cxn modelId="{EC7DEF2A-06BA-492E-8B6E-B4164BC729C1}" type="presOf" srcId="{705F6A14-4886-4416-8777-2F2AC14EAEAD}" destId="{C98E7681-1F34-4098-B2CF-8DF0400C0BCC}" srcOrd="0" destOrd="0" presId="urn:microsoft.com/office/officeart/2005/8/layout/orgChart1"/>
    <dgm:cxn modelId="{F6384E5D-1E41-4618-BD47-9052B001FC9A}" type="presOf" srcId="{AF717339-83E5-4CC6-8358-E6D0E45CEC05}" destId="{CB04100C-E8AE-4D09-8625-BD652FB09C28}" srcOrd="0" destOrd="0" presId="urn:microsoft.com/office/officeart/2005/8/layout/orgChart1"/>
    <dgm:cxn modelId="{F69EF041-C61B-43A0-A44D-EE10AAB023C3}" srcId="{AF717339-83E5-4CC6-8358-E6D0E45CEC05}" destId="{193C76D1-D48D-4CD1-B194-53E7121B48FC}" srcOrd="2" destOrd="0" parTransId="{3BD6DBD7-ECCD-40D1-8CC1-4272F82B3223}" sibTransId="{7774AB7E-BB1B-4496-B5DB-DC989E0ACAB4}"/>
    <dgm:cxn modelId="{1FDD4E42-FAAC-436C-9C0D-7E9CC26D996C}" srcId="{13A3C969-6A63-49F0-AD15-368CC1455C6C}" destId="{AF717339-83E5-4CC6-8358-E6D0E45CEC05}" srcOrd="0" destOrd="0" parTransId="{BB041CED-64FF-4A2C-A22A-2C0AE01265E7}" sibTransId="{8F125D5B-5E42-4FDC-85C8-CC17B35C8C95}"/>
    <dgm:cxn modelId="{47173A6E-4FF3-4B04-B778-91BFD70754E3}" srcId="{AF717339-83E5-4CC6-8358-E6D0E45CEC05}" destId="{5D1BEE64-B640-4DE1-A346-A082C3858156}" srcOrd="3" destOrd="0" parTransId="{224EA5BF-7E96-4AE6-A5C5-116B9D83AD92}" sibTransId="{9B9FFD29-5998-4697-A964-6B1AF602C818}"/>
    <dgm:cxn modelId="{64999A4E-31CA-44EF-A5CD-B0991FC60E8B}" type="presOf" srcId="{193C76D1-D48D-4CD1-B194-53E7121B48FC}" destId="{E93EA4AE-3F87-4850-8170-166BB9328145}" srcOrd="1" destOrd="0" presId="urn:microsoft.com/office/officeart/2005/8/layout/orgChart1"/>
    <dgm:cxn modelId="{C529C04F-E8A2-42B3-8151-8C397067B464}" type="presOf" srcId="{AF717339-83E5-4CC6-8358-E6D0E45CEC05}" destId="{954F0145-1F0E-4D53-B44D-998D9F4A1CA9}" srcOrd="1" destOrd="0" presId="urn:microsoft.com/office/officeart/2005/8/layout/orgChart1"/>
    <dgm:cxn modelId="{7F25D14F-15A3-4BC8-B1A9-0A0EA2CAC4FF}" type="presOf" srcId="{DAB584C9-7D29-40BD-A3E7-AE5D8B9BCE51}" destId="{123579D9-B749-4467-8FDB-B85C84413340}" srcOrd="0" destOrd="0" presId="urn:microsoft.com/office/officeart/2005/8/layout/orgChart1"/>
    <dgm:cxn modelId="{DEB24552-066D-435D-821E-7319E9A82FEC}" type="presOf" srcId="{AB877212-9C17-4589-BEA9-0E4BE37FD060}" destId="{F3E5FA1E-0B5A-494E-8CF4-7D7BF80038FE}" srcOrd="1" destOrd="0" presId="urn:microsoft.com/office/officeart/2005/8/layout/orgChart1"/>
    <dgm:cxn modelId="{8DF11B88-F36B-45E4-9AD0-3FEF466DA450}" type="presOf" srcId="{BC21ED1E-1D33-4001-ABC0-1F919A3D2012}" destId="{5B21519C-ED45-41A3-8DA6-E9F84A508660}" srcOrd="0" destOrd="0" presId="urn:microsoft.com/office/officeart/2005/8/layout/orgChart1"/>
    <dgm:cxn modelId="{7EBDF58A-7A3D-4706-BF75-48FEF2105299}" srcId="{BC21ED1E-1D33-4001-ABC0-1F919A3D2012}" destId="{DAB584C9-7D29-40BD-A3E7-AE5D8B9BCE51}" srcOrd="0" destOrd="0" parTransId="{705F6A14-4886-4416-8777-2F2AC14EAEAD}" sibTransId="{0DE797A3-3092-4797-A2DF-6956358FB32E}"/>
    <dgm:cxn modelId="{23782DA1-ABBD-46E7-976E-EDDEB0590C13}" type="presOf" srcId="{193C76D1-D48D-4CD1-B194-53E7121B48FC}" destId="{302DC37C-9856-4C75-AB65-8DD55AB1E1F6}" srcOrd="0" destOrd="0" presId="urn:microsoft.com/office/officeart/2005/8/layout/orgChart1"/>
    <dgm:cxn modelId="{DF380DAD-99E0-429E-B353-5EF8589923AD}" type="presOf" srcId="{7AE53553-696A-4768-B231-375456A7260D}" destId="{41706194-7A6A-4139-8D5F-9AE23AA0B8D1}" srcOrd="0" destOrd="0" presId="urn:microsoft.com/office/officeart/2005/8/layout/orgChart1"/>
    <dgm:cxn modelId="{7857C2B1-CF26-440A-9887-500C527FB9D2}" type="presOf" srcId="{5D1BEE64-B640-4DE1-A346-A082C3858156}" destId="{9F8AFDF7-EEB9-423E-9107-1F909A8218F8}" srcOrd="0" destOrd="0" presId="urn:microsoft.com/office/officeart/2005/8/layout/orgChart1"/>
    <dgm:cxn modelId="{FE7906BA-70BA-41D9-9A7C-E9900B4FA708}" srcId="{AF717339-83E5-4CC6-8358-E6D0E45CEC05}" destId="{BC21ED1E-1D33-4001-ABC0-1F919A3D2012}" srcOrd="0" destOrd="0" parTransId="{49B727A2-6B0F-4C54-8C3C-71D6FA087B6C}" sibTransId="{AF150EB6-3B01-49FD-8A2D-B7D4B3DAA0FF}"/>
    <dgm:cxn modelId="{212F1BCB-FE63-44AC-854D-D8A54557C05F}" type="presOf" srcId="{5D1BEE64-B640-4DE1-A346-A082C3858156}" destId="{5ADA8DBA-74CC-413B-A140-5A075D8B5A7C}" srcOrd="1" destOrd="0" presId="urn:microsoft.com/office/officeart/2005/8/layout/orgChart1"/>
    <dgm:cxn modelId="{3DF677E5-239F-4CD3-9ACB-3B6626AB2623}" type="presOf" srcId="{BC21ED1E-1D33-4001-ABC0-1F919A3D2012}" destId="{F87B9B95-71CA-46CE-A1B4-84DC8DCD705A}" srcOrd="1" destOrd="0" presId="urn:microsoft.com/office/officeart/2005/8/layout/orgChart1"/>
    <dgm:cxn modelId="{3E7818F6-A62E-434C-90BF-4AF3809362C2}" srcId="{AF717339-83E5-4CC6-8358-E6D0E45CEC05}" destId="{AB877212-9C17-4589-BEA9-0E4BE37FD060}" srcOrd="1" destOrd="0" parTransId="{7AE53553-696A-4768-B231-375456A7260D}" sibTransId="{6CF4EB9E-3E24-4B70-ACAE-73E876A72A8D}"/>
    <dgm:cxn modelId="{0D56A6F6-CF69-414C-8065-D1572E609622}" type="presOf" srcId="{3BD6DBD7-ECCD-40D1-8CC1-4272F82B3223}" destId="{65F7E3CD-D7D2-4D2A-9FF9-136BD1DD435B}" srcOrd="0" destOrd="0" presId="urn:microsoft.com/office/officeart/2005/8/layout/orgChart1"/>
    <dgm:cxn modelId="{F0CCEFFE-0B44-4BC4-B632-0DC4D345C4C3}" type="presOf" srcId="{DAB584C9-7D29-40BD-A3E7-AE5D8B9BCE51}" destId="{3876360F-9386-4F80-A920-0A3A6E350D57}" srcOrd="1" destOrd="0" presId="urn:microsoft.com/office/officeart/2005/8/layout/orgChart1"/>
    <dgm:cxn modelId="{31B5D084-2D7C-4F1C-AC6E-C8521C7AFED4}" type="presParOf" srcId="{9B60D917-6D97-43F3-8C8F-6E967DE2E79A}" destId="{80E72081-E8B2-4FA0-B4B6-0DADB21DA568}" srcOrd="0" destOrd="0" presId="urn:microsoft.com/office/officeart/2005/8/layout/orgChart1"/>
    <dgm:cxn modelId="{A05602EC-E029-4532-B92B-81F9FDBBA8FE}" type="presParOf" srcId="{80E72081-E8B2-4FA0-B4B6-0DADB21DA568}" destId="{20101389-B286-4FBF-AE9C-4B0F5935B2CC}" srcOrd="0" destOrd="0" presId="urn:microsoft.com/office/officeart/2005/8/layout/orgChart1"/>
    <dgm:cxn modelId="{B90BAB4A-19A9-444F-BAD2-9F4869CA946A}" type="presParOf" srcId="{20101389-B286-4FBF-AE9C-4B0F5935B2CC}" destId="{CB04100C-E8AE-4D09-8625-BD652FB09C28}" srcOrd="0" destOrd="0" presId="urn:microsoft.com/office/officeart/2005/8/layout/orgChart1"/>
    <dgm:cxn modelId="{7F0502D8-1065-434A-ACC9-96BD5EFC1E87}" type="presParOf" srcId="{20101389-B286-4FBF-AE9C-4B0F5935B2CC}" destId="{954F0145-1F0E-4D53-B44D-998D9F4A1CA9}" srcOrd="1" destOrd="0" presId="urn:microsoft.com/office/officeart/2005/8/layout/orgChart1"/>
    <dgm:cxn modelId="{54A85C41-6413-4A6D-95D0-88030C4FCB11}" type="presParOf" srcId="{80E72081-E8B2-4FA0-B4B6-0DADB21DA568}" destId="{C38FAAF3-DFF6-49C5-A691-D6A36A857095}" srcOrd="1" destOrd="0" presId="urn:microsoft.com/office/officeart/2005/8/layout/orgChart1"/>
    <dgm:cxn modelId="{595EC034-EF1A-40AC-8370-57724D4A16A5}" type="presParOf" srcId="{C38FAAF3-DFF6-49C5-A691-D6A36A857095}" destId="{DE652E83-2D86-4369-A70E-EE52401B1BA2}" srcOrd="0" destOrd="0" presId="urn:microsoft.com/office/officeart/2005/8/layout/orgChart1"/>
    <dgm:cxn modelId="{E67A338A-9C8A-4AEF-80CD-9390F0E4A6DC}" type="presParOf" srcId="{C38FAAF3-DFF6-49C5-A691-D6A36A857095}" destId="{4DD05F91-CF7C-4F01-9C15-BB944D62E1C7}" srcOrd="1" destOrd="0" presId="urn:microsoft.com/office/officeart/2005/8/layout/orgChart1"/>
    <dgm:cxn modelId="{3790F74D-0862-4BAB-92F0-AD474EE40A42}" type="presParOf" srcId="{4DD05F91-CF7C-4F01-9C15-BB944D62E1C7}" destId="{4545FE4B-A1C1-48F5-B9D3-592F3D85893F}" srcOrd="0" destOrd="0" presId="urn:microsoft.com/office/officeart/2005/8/layout/orgChart1"/>
    <dgm:cxn modelId="{502B9B65-7301-4C39-930D-AABF7112A6D1}" type="presParOf" srcId="{4545FE4B-A1C1-48F5-B9D3-592F3D85893F}" destId="{5B21519C-ED45-41A3-8DA6-E9F84A508660}" srcOrd="0" destOrd="0" presId="urn:microsoft.com/office/officeart/2005/8/layout/orgChart1"/>
    <dgm:cxn modelId="{03BE6ECF-71CF-445F-9021-C37021B53093}" type="presParOf" srcId="{4545FE4B-A1C1-48F5-B9D3-592F3D85893F}" destId="{F87B9B95-71CA-46CE-A1B4-84DC8DCD705A}" srcOrd="1" destOrd="0" presId="urn:microsoft.com/office/officeart/2005/8/layout/orgChart1"/>
    <dgm:cxn modelId="{AD868D0E-39CB-4107-8989-4B79AB873089}" type="presParOf" srcId="{4DD05F91-CF7C-4F01-9C15-BB944D62E1C7}" destId="{926C365B-4A84-425C-A9E5-FAA887A952B6}" srcOrd="1" destOrd="0" presId="urn:microsoft.com/office/officeart/2005/8/layout/orgChart1"/>
    <dgm:cxn modelId="{E69ED5C7-DC1A-4AF5-8DB4-BD22E004E15E}" type="presParOf" srcId="{926C365B-4A84-425C-A9E5-FAA887A952B6}" destId="{C98E7681-1F34-4098-B2CF-8DF0400C0BCC}" srcOrd="0" destOrd="0" presId="urn:microsoft.com/office/officeart/2005/8/layout/orgChart1"/>
    <dgm:cxn modelId="{A7C08260-BE46-4435-8270-314C5EB4CD9E}" type="presParOf" srcId="{926C365B-4A84-425C-A9E5-FAA887A952B6}" destId="{D1D45521-9CE5-4A14-B6D0-8914E84534D2}" srcOrd="1" destOrd="0" presId="urn:microsoft.com/office/officeart/2005/8/layout/orgChart1"/>
    <dgm:cxn modelId="{AA191A93-76CF-4675-A80C-07D53048CAE9}" type="presParOf" srcId="{D1D45521-9CE5-4A14-B6D0-8914E84534D2}" destId="{F3060315-D582-4294-92D3-6C4E0A8CC988}" srcOrd="0" destOrd="0" presId="urn:microsoft.com/office/officeart/2005/8/layout/orgChart1"/>
    <dgm:cxn modelId="{25CA4D47-B916-44B0-96C8-F8B4A4B7F9C3}" type="presParOf" srcId="{F3060315-D582-4294-92D3-6C4E0A8CC988}" destId="{123579D9-B749-4467-8FDB-B85C84413340}" srcOrd="0" destOrd="0" presId="urn:microsoft.com/office/officeart/2005/8/layout/orgChart1"/>
    <dgm:cxn modelId="{B4120458-BF2D-49D8-B714-7951A99C7F61}" type="presParOf" srcId="{F3060315-D582-4294-92D3-6C4E0A8CC988}" destId="{3876360F-9386-4F80-A920-0A3A6E350D57}" srcOrd="1" destOrd="0" presId="urn:microsoft.com/office/officeart/2005/8/layout/orgChart1"/>
    <dgm:cxn modelId="{A1637B43-45F6-4E47-B790-C7A8B16EE831}" type="presParOf" srcId="{D1D45521-9CE5-4A14-B6D0-8914E84534D2}" destId="{08EB5108-B125-4F02-ADE0-3DC4B38ADC04}" srcOrd="1" destOrd="0" presId="urn:microsoft.com/office/officeart/2005/8/layout/orgChart1"/>
    <dgm:cxn modelId="{EBDA5144-3DDB-4E71-9017-64D4F3CFA0EC}" type="presParOf" srcId="{D1D45521-9CE5-4A14-B6D0-8914E84534D2}" destId="{4EDF002D-2800-4FFF-81F5-12011680FE39}" srcOrd="2" destOrd="0" presId="urn:microsoft.com/office/officeart/2005/8/layout/orgChart1"/>
    <dgm:cxn modelId="{FD4A57EA-BD3C-4960-BCFE-DE76FE526CB9}" type="presParOf" srcId="{4DD05F91-CF7C-4F01-9C15-BB944D62E1C7}" destId="{413F7DB0-F589-409E-AB9F-EB2A0E2258C6}" srcOrd="2" destOrd="0" presId="urn:microsoft.com/office/officeart/2005/8/layout/orgChart1"/>
    <dgm:cxn modelId="{08617F81-596B-4845-9FC6-3D3D20D9167C}" type="presParOf" srcId="{C38FAAF3-DFF6-49C5-A691-D6A36A857095}" destId="{41706194-7A6A-4139-8D5F-9AE23AA0B8D1}" srcOrd="2" destOrd="0" presId="urn:microsoft.com/office/officeart/2005/8/layout/orgChart1"/>
    <dgm:cxn modelId="{CC91689E-17B2-48A8-9790-697079CD67A5}" type="presParOf" srcId="{C38FAAF3-DFF6-49C5-A691-D6A36A857095}" destId="{F49356CF-C39D-4B40-949A-D293C9567B76}" srcOrd="3" destOrd="0" presId="urn:microsoft.com/office/officeart/2005/8/layout/orgChart1"/>
    <dgm:cxn modelId="{9F9B034D-29A3-47EE-8130-1E258E3F1AC1}" type="presParOf" srcId="{F49356CF-C39D-4B40-949A-D293C9567B76}" destId="{58D69DE4-406B-4CB4-B078-F05670719C77}" srcOrd="0" destOrd="0" presId="urn:microsoft.com/office/officeart/2005/8/layout/orgChart1"/>
    <dgm:cxn modelId="{3BCE9CF4-2EF9-42D6-9A6C-D12366CBD78D}" type="presParOf" srcId="{58D69DE4-406B-4CB4-B078-F05670719C77}" destId="{8BAFC109-D02A-43B5-AE79-BF990C4FD920}" srcOrd="0" destOrd="0" presId="urn:microsoft.com/office/officeart/2005/8/layout/orgChart1"/>
    <dgm:cxn modelId="{DD9B6FF2-C92A-4077-BF9B-3196A00ADE05}" type="presParOf" srcId="{58D69DE4-406B-4CB4-B078-F05670719C77}" destId="{F3E5FA1E-0B5A-494E-8CF4-7D7BF80038FE}" srcOrd="1" destOrd="0" presId="urn:microsoft.com/office/officeart/2005/8/layout/orgChart1"/>
    <dgm:cxn modelId="{445F3C6C-E5F5-4D9E-82B6-AD81E57655A8}" type="presParOf" srcId="{F49356CF-C39D-4B40-949A-D293C9567B76}" destId="{E07BFC4D-F796-44A8-923B-77A9A8E56FF4}" srcOrd="1" destOrd="0" presId="urn:microsoft.com/office/officeart/2005/8/layout/orgChart1"/>
    <dgm:cxn modelId="{26CECA19-BD0C-4B3C-8139-82B650BE6C9F}" type="presParOf" srcId="{F49356CF-C39D-4B40-949A-D293C9567B76}" destId="{F28C1E51-386E-4FC8-9DC4-C3A7E21F2558}" srcOrd="2" destOrd="0" presId="urn:microsoft.com/office/officeart/2005/8/layout/orgChart1"/>
    <dgm:cxn modelId="{61466069-48A3-480D-8184-675A721743E9}" type="presParOf" srcId="{C38FAAF3-DFF6-49C5-A691-D6A36A857095}" destId="{65F7E3CD-D7D2-4D2A-9FF9-136BD1DD435B}" srcOrd="4" destOrd="0" presId="urn:microsoft.com/office/officeart/2005/8/layout/orgChart1"/>
    <dgm:cxn modelId="{CA3F52CD-F69A-414D-8FB1-D13977CC95DC}" type="presParOf" srcId="{C38FAAF3-DFF6-49C5-A691-D6A36A857095}" destId="{4D907DC9-0EA3-4D93-A845-155D48FDF957}" srcOrd="5" destOrd="0" presId="urn:microsoft.com/office/officeart/2005/8/layout/orgChart1"/>
    <dgm:cxn modelId="{EA1CCC3D-0C48-4E9D-8586-82A5614DC3BC}" type="presParOf" srcId="{4D907DC9-0EA3-4D93-A845-155D48FDF957}" destId="{6BDE399B-EAF0-4B13-8733-BFA09560C689}" srcOrd="0" destOrd="0" presId="urn:microsoft.com/office/officeart/2005/8/layout/orgChart1"/>
    <dgm:cxn modelId="{B081A3CB-FA80-490C-9001-18583057C772}" type="presParOf" srcId="{6BDE399B-EAF0-4B13-8733-BFA09560C689}" destId="{302DC37C-9856-4C75-AB65-8DD55AB1E1F6}" srcOrd="0" destOrd="0" presId="urn:microsoft.com/office/officeart/2005/8/layout/orgChart1"/>
    <dgm:cxn modelId="{CC8476D9-0766-416B-B457-4D6454B49EA5}" type="presParOf" srcId="{6BDE399B-EAF0-4B13-8733-BFA09560C689}" destId="{E93EA4AE-3F87-4850-8170-166BB9328145}" srcOrd="1" destOrd="0" presId="urn:microsoft.com/office/officeart/2005/8/layout/orgChart1"/>
    <dgm:cxn modelId="{4F61AFC6-61D1-4A62-B764-D9AA27549846}" type="presParOf" srcId="{4D907DC9-0EA3-4D93-A845-155D48FDF957}" destId="{8FB232FB-FD19-4D4A-A794-5F7C39FA0EDA}" srcOrd="1" destOrd="0" presId="urn:microsoft.com/office/officeart/2005/8/layout/orgChart1"/>
    <dgm:cxn modelId="{C29095AE-DB2A-4550-8498-32E862C9E171}" type="presParOf" srcId="{4D907DC9-0EA3-4D93-A845-155D48FDF957}" destId="{47558BC9-2EAB-43A3-8131-235608483C03}" srcOrd="2" destOrd="0" presId="urn:microsoft.com/office/officeart/2005/8/layout/orgChart1"/>
    <dgm:cxn modelId="{45051C09-E6F6-4D7D-A6F2-1CE5156B2587}" type="presParOf" srcId="{C38FAAF3-DFF6-49C5-A691-D6A36A857095}" destId="{CB23767D-13F9-472F-BE01-BF8661490840}" srcOrd="6" destOrd="0" presId="urn:microsoft.com/office/officeart/2005/8/layout/orgChart1"/>
    <dgm:cxn modelId="{FA75D48C-96AC-4FB7-8311-96AF452425BD}" type="presParOf" srcId="{C38FAAF3-DFF6-49C5-A691-D6A36A857095}" destId="{7E0414F5-F53E-4D56-876B-F6D8290A7000}" srcOrd="7" destOrd="0" presId="urn:microsoft.com/office/officeart/2005/8/layout/orgChart1"/>
    <dgm:cxn modelId="{764CD996-C388-473B-9C8B-44DC711E7F9A}" type="presParOf" srcId="{7E0414F5-F53E-4D56-876B-F6D8290A7000}" destId="{FCFC80D5-D615-4F74-BCE3-74FF36EA86EA}" srcOrd="0" destOrd="0" presId="urn:microsoft.com/office/officeart/2005/8/layout/orgChart1"/>
    <dgm:cxn modelId="{9EAC4871-E98D-4F26-B6FD-C27D6E03B9D0}" type="presParOf" srcId="{FCFC80D5-D615-4F74-BCE3-74FF36EA86EA}" destId="{9F8AFDF7-EEB9-423E-9107-1F909A8218F8}" srcOrd="0" destOrd="0" presId="urn:microsoft.com/office/officeart/2005/8/layout/orgChart1"/>
    <dgm:cxn modelId="{791CB73E-3861-4F3E-8F99-3D9131EB5EFB}" type="presParOf" srcId="{FCFC80D5-D615-4F74-BCE3-74FF36EA86EA}" destId="{5ADA8DBA-74CC-413B-A140-5A075D8B5A7C}" srcOrd="1" destOrd="0" presId="urn:microsoft.com/office/officeart/2005/8/layout/orgChart1"/>
    <dgm:cxn modelId="{9D2F4A82-5821-452B-821B-EE3AED9E63AC}" type="presParOf" srcId="{7E0414F5-F53E-4D56-876B-F6D8290A7000}" destId="{6D48D64C-01F9-4035-8996-2C525A63D101}" srcOrd="1" destOrd="0" presId="urn:microsoft.com/office/officeart/2005/8/layout/orgChart1"/>
    <dgm:cxn modelId="{6A012579-16A5-4D87-8E72-D61BB348655E}" type="presParOf" srcId="{7E0414F5-F53E-4D56-876B-F6D8290A7000}" destId="{D1EB5BD2-4BFC-4042-BE5A-DDB032CC53F2}" srcOrd="2" destOrd="0" presId="urn:microsoft.com/office/officeart/2005/8/layout/orgChart1"/>
    <dgm:cxn modelId="{A3C1AD58-545A-43E5-97EF-BB66D3B8FAF5}" type="presParOf" srcId="{80E72081-E8B2-4FA0-B4B6-0DADB21DA568}" destId="{B36843D0-2773-4096-97B4-DA5287AF98A3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A3C969-6A63-49F0-AD15-368CC1455C6C}" type="doc">
      <dgm:prSet loTypeId="urn:microsoft.com/office/officeart/2005/8/layout/orgChart1" loCatId="hierarchy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AF717339-83E5-4CC6-8358-E6D0E45CEC05}" type="asst">
      <dgm:prSet phldrT="[Metin]" custT="1"/>
      <dgm:spPr/>
      <dgm:t>
        <a:bodyPr/>
        <a:lstStyle/>
        <a:p>
          <a:r>
            <a:rPr lang="tr-TR" sz="800" dirty="0"/>
            <a:t>Üniversite</a:t>
          </a:r>
        </a:p>
        <a:p>
          <a:r>
            <a:rPr lang="tr-TR" sz="800" dirty="0"/>
            <a:t>(Rektör)</a:t>
          </a:r>
        </a:p>
      </dgm:t>
    </dgm:pt>
    <dgm:pt modelId="{BB041CED-64FF-4A2C-A22A-2C0AE01265E7}" type="parTrans" cxnId="{1FDD4E42-FAAC-436C-9C0D-7E9CC26D996C}">
      <dgm:prSet/>
      <dgm:spPr/>
      <dgm:t>
        <a:bodyPr/>
        <a:lstStyle/>
        <a:p>
          <a:endParaRPr lang="tr-TR"/>
        </a:p>
      </dgm:t>
    </dgm:pt>
    <dgm:pt modelId="{8F125D5B-5E42-4FDC-85C8-CC17B35C8C95}" type="sibTrans" cxnId="{1FDD4E42-FAAC-436C-9C0D-7E9CC26D996C}">
      <dgm:prSet/>
      <dgm:spPr/>
      <dgm:t>
        <a:bodyPr/>
        <a:lstStyle/>
        <a:p>
          <a:endParaRPr lang="tr-TR"/>
        </a:p>
      </dgm:t>
    </dgm:pt>
    <dgm:pt modelId="{BC21ED1E-1D33-4001-ABC0-1F919A3D2012}">
      <dgm:prSet phldrT="[Metin]" custT="1"/>
      <dgm:spPr/>
      <dgm:t>
        <a:bodyPr/>
        <a:lstStyle/>
        <a:p>
          <a:r>
            <a:rPr lang="tr-TR" sz="800" dirty="0"/>
            <a:t>Fakülteler</a:t>
          </a:r>
        </a:p>
        <a:p>
          <a:r>
            <a:rPr lang="tr-TR" sz="800" dirty="0"/>
            <a:t>(Dekan)	</a:t>
          </a:r>
        </a:p>
      </dgm:t>
    </dgm:pt>
    <dgm:pt modelId="{49B727A2-6B0F-4C54-8C3C-71D6FA087B6C}" type="parTrans" cxnId="{FE7906BA-70BA-41D9-9A7C-E9900B4FA708}">
      <dgm:prSet/>
      <dgm:spPr/>
      <dgm:t>
        <a:bodyPr/>
        <a:lstStyle/>
        <a:p>
          <a:endParaRPr lang="tr-TR"/>
        </a:p>
      </dgm:t>
    </dgm:pt>
    <dgm:pt modelId="{AF150EB6-3B01-49FD-8A2D-B7D4B3DAA0FF}" type="sibTrans" cxnId="{FE7906BA-70BA-41D9-9A7C-E9900B4FA708}">
      <dgm:prSet/>
      <dgm:spPr/>
      <dgm:t>
        <a:bodyPr/>
        <a:lstStyle/>
        <a:p>
          <a:endParaRPr lang="tr-TR"/>
        </a:p>
      </dgm:t>
    </dgm:pt>
    <dgm:pt modelId="{193C76D1-D48D-4CD1-B194-53E7121B48FC}">
      <dgm:prSet phldrT="[Metin]" custT="1"/>
      <dgm:spPr/>
      <dgm:t>
        <a:bodyPr/>
        <a:lstStyle/>
        <a:p>
          <a:r>
            <a:rPr lang="tr-TR" sz="800" dirty="0"/>
            <a:t>Merkezler</a:t>
          </a:r>
        </a:p>
        <a:p>
          <a:r>
            <a:rPr lang="tr-TR" sz="800" dirty="0"/>
            <a:t>(Müdür)</a:t>
          </a:r>
        </a:p>
      </dgm:t>
    </dgm:pt>
    <dgm:pt modelId="{3BD6DBD7-ECCD-40D1-8CC1-4272F82B3223}" type="parTrans" cxnId="{F69EF041-C61B-43A0-A44D-EE10AAB023C3}">
      <dgm:prSet/>
      <dgm:spPr/>
      <dgm:t>
        <a:bodyPr/>
        <a:lstStyle/>
        <a:p>
          <a:endParaRPr lang="tr-TR"/>
        </a:p>
      </dgm:t>
    </dgm:pt>
    <dgm:pt modelId="{7774AB7E-BB1B-4496-B5DB-DC989E0ACAB4}" type="sibTrans" cxnId="{F69EF041-C61B-43A0-A44D-EE10AAB023C3}">
      <dgm:prSet/>
      <dgm:spPr/>
      <dgm:t>
        <a:bodyPr/>
        <a:lstStyle/>
        <a:p>
          <a:endParaRPr lang="tr-TR"/>
        </a:p>
      </dgm:t>
    </dgm:pt>
    <dgm:pt modelId="{5D1BEE64-B640-4DE1-A346-A082C3858156}">
      <dgm:prSet phldrT="[Metin]" custT="1"/>
      <dgm:spPr/>
      <dgm:t>
        <a:bodyPr/>
        <a:lstStyle/>
        <a:p>
          <a:r>
            <a:rPr lang="tr-TR" sz="800" dirty="0"/>
            <a:t>Enstitü</a:t>
          </a:r>
        </a:p>
        <a:p>
          <a:r>
            <a:rPr lang="tr-TR" sz="800" dirty="0"/>
            <a:t>(Müdür)</a:t>
          </a:r>
        </a:p>
      </dgm:t>
    </dgm:pt>
    <dgm:pt modelId="{224EA5BF-7E96-4AE6-A5C5-116B9D83AD92}" type="parTrans" cxnId="{47173A6E-4FF3-4B04-B778-91BFD70754E3}">
      <dgm:prSet/>
      <dgm:spPr/>
      <dgm:t>
        <a:bodyPr/>
        <a:lstStyle/>
        <a:p>
          <a:endParaRPr lang="tr-TR"/>
        </a:p>
      </dgm:t>
    </dgm:pt>
    <dgm:pt modelId="{9B9FFD29-5998-4697-A964-6B1AF602C818}" type="sibTrans" cxnId="{47173A6E-4FF3-4B04-B778-91BFD70754E3}">
      <dgm:prSet/>
      <dgm:spPr/>
      <dgm:t>
        <a:bodyPr/>
        <a:lstStyle/>
        <a:p>
          <a:endParaRPr lang="tr-TR"/>
        </a:p>
      </dgm:t>
    </dgm:pt>
    <dgm:pt modelId="{AB877212-9C17-4589-BEA9-0E4BE37FD060}">
      <dgm:prSet custT="1"/>
      <dgm:spPr/>
      <dgm:t>
        <a:bodyPr/>
        <a:lstStyle/>
        <a:p>
          <a:r>
            <a:rPr lang="tr-TR" sz="800" dirty="0"/>
            <a:t>Yüksekokullar</a:t>
          </a:r>
        </a:p>
        <a:p>
          <a:r>
            <a:rPr lang="tr-TR" sz="800" dirty="0"/>
            <a:t>(Müdür)</a:t>
          </a:r>
        </a:p>
      </dgm:t>
    </dgm:pt>
    <dgm:pt modelId="{7AE53553-696A-4768-B231-375456A7260D}" type="parTrans" cxnId="{3E7818F6-A62E-434C-90BF-4AF3809362C2}">
      <dgm:prSet/>
      <dgm:spPr/>
      <dgm:t>
        <a:bodyPr/>
        <a:lstStyle/>
        <a:p>
          <a:endParaRPr lang="tr-TR"/>
        </a:p>
      </dgm:t>
    </dgm:pt>
    <dgm:pt modelId="{6CF4EB9E-3E24-4B70-ACAE-73E876A72A8D}" type="sibTrans" cxnId="{3E7818F6-A62E-434C-90BF-4AF3809362C2}">
      <dgm:prSet/>
      <dgm:spPr/>
      <dgm:t>
        <a:bodyPr/>
        <a:lstStyle/>
        <a:p>
          <a:endParaRPr lang="tr-TR"/>
        </a:p>
      </dgm:t>
    </dgm:pt>
    <dgm:pt modelId="{DAB584C9-7D29-40BD-A3E7-AE5D8B9BCE51}">
      <dgm:prSet custT="1"/>
      <dgm:spPr/>
      <dgm:t>
        <a:bodyPr/>
        <a:lstStyle/>
        <a:p>
          <a:r>
            <a:rPr lang="tr-TR" sz="800" dirty="0"/>
            <a:t>Bölümler</a:t>
          </a:r>
        </a:p>
        <a:p>
          <a:r>
            <a:rPr lang="tr-TR" sz="800" dirty="0"/>
            <a:t>(Bölüm Başkanı)</a:t>
          </a:r>
        </a:p>
      </dgm:t>
    </dgm:pt>
    <dgm:pt modelId="{705F6A14-4886-4416-8777-2F2AC14EAEAD}" type="parTrans" cxnId="{7EBDF58A-7A3D-4706-BF75-48FEF2105299}">
      <dgm:prSet/>
      <dgm:spPr/>
      <dgm:t>
        <a:bodyPr/>
        <a:lstStyle/>
        <a:p>
          <a:endParaRPr lang="tr-TR"/>
        </a:p>
      </dgm:t>
    </dgm:pt>
    <dgm:pt modelId="{0DE797A3-3092-4797-A2DF-6956358FB32E}" type="sibTrans" cxnId="{7EBDF58A-7A3D-4706-BF75-48FEF2105299}">
      <dgm:prSet/>
      <dgm:spPr/>
      <dgm:t>
        <a:bodyPr/>
        <a:lstStyle/>
        <a:p>
          <a:endParaRPr lang="tr-TR"/>
        </a:p>
      </dgm:t>
    </dgm:pt>
    <dgm:pt modelId="{6B7D9C0A-9667-467A-A551-45D68A21A40B}">
      <dgm:prSet custT="1"/>
      <dgm:spPr>
        <a:solidFill>
          <a:srgbClr val="2C3C43">
            <a:lumMod val="75000"/>
          </a:srgb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gm:spPr>
      <dgm:t>
        <a:bodyPr spcFirstLastPara="0" vert="horz" wrap="square" lIns="6350" tIns="6350" rIns="6350" bIns="6350" numCol="1" spcCol="1270" anchor="ctr" anchorCtr="0"/>
        <a:lstStyle/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Prof. Dr. Tülay CENGİZ TAŞLI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Peyzaj Mimarlığı Bölüm Başkanı </a:t>
          </a:r>
        </a:p>
      </dgm:t>
    </dgm:pt>
    <dgm:pt modelId="{3E162166-17F6-41A8-9990-3F65DE96CF92}" type="parTrans" cxnId="{84D1C6FB-8890-4293-8768-C7173925304B}">
      <dgm:prSet/>
      <dgm:spPr/>
      <dgm:t>
        <a:bodyPr/>
        <a:lstStyle/>
        <a:p>
          <a:endParaRPr lang="tr-TR"/>
        </a:p>
      </dgm:t>
    </dgm:pt>
    <dgm:pt modelId="{8C22FEDC-8BCC-4507-8B8C-E5B09E85A7DD}" type="sibTrans" cxnId="{84D1C6FB-8890-4293-8768-C7173925304B}">
      <dgm:prSet/>
      <dgm:spPr/>
      <dgm:t>
        <a:bodyPr/>
        <a:lstStyle/>
        <a:p>
          <a:endParaRPr lang="tr-TR"/>
        </a:p>
      </dgm:t>
    </dgm:pt>
    <dgm:pt modelId="{B882DA7E-E45E-45EC-90C0-4D2333C98333}">
      <dgm:prSet custT="1"/>
      <dgm:spPr>
        <a:solidFill>
          <a:srgbClr val="2C3C43">
            <a:lumMod val="75000"/>
          </a:srgb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gm:spPr>
      <dgm:t>
        <a:bodyPr spcFirstLastPara="0" vert="horz" wrap="square" lIns="6350" tIns="6350" rIns="6350" bIns="6350" numCol="1" spcCol="1270" anchor="ctr" anchorCtr="0"/>
        <a:lstStyle/>
        <a:p>
          <a:r>
            <a:rPr lang="tr-TR" sz="10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Dr</a:t>
          </a:r>
          <a:r>
            <a:rPr lang="tr-TR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Öğretim Üyesi Aylin ÇELİK TURAN</a:t>
          </a:r>
        </a:p>
        <a:p>
          <a:r>
            <a:rPr lang="tr-TR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Peyzaj Mimarlığı Bölüm Başkan Yardımcısı </a:t>
          </a:r>
        </a:p>
      </dgm:t>
    </dgm:pt>
    <dgm:pt modelId="{426360E1-8D66-4F22-822B-FFE41E3E4DE5}" type="parTrans" cxnId="{6B3DAF40-07E0-43FF-8E56-E748CE22CBCD}">
      <dgm:prSet/>
      <dgm:spPr/>
      <dgm:t>
        <a:bodyPr/>
        <a:lstStyle/>
        <a:p>
          <a:endParaRPr lang="tr-TR"/>
        </a:p>
      </dgm:t>
    </dgm:pt>
    <dgm:pt modelId="{78C445E4-EFBB-4823-BDA5-B58B63BB3EC0}" type="sibTrans" cxnId="{6B3DAF40-07E0-43FF-8E56-E748CE22CBCD}">
      <dgm:prSet/>
      <dgm:spPr/>
      <dgm:t>
        <a:bodyPr/>
        <a:lstStyle/>
        <a:p>
          <a:endParaRPr lang="tr-TR"/>
        </a:p>
      </dgm:t>
    </dgm:pt>
    <dgm:pt modelId="{9B60D917-6D97-43F3-8C8F-6E967DE2E79A}" type="pres">
      <dgm:prSet presAssocID="{13A3C969-6A63-49F0-AD15-368CC1455C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0E72081-E8B2-4FA0-B4B6-0DADB21DA568}" type="pres">
      <dgm:prSet presAssocID="{AF717339-83E5-4CC6-8358-E6D0E45CEC05}" presName="hierRoot1" presStyleCnt="0">
        <dgm:presLayoutVars>
          <dgm:hierBranch val="init"/>
        </dgm:presLayoutVars>
      </dgm:prSet>
      <dgm:spPr/>
    </dgm:pt>
    <dgm:pt modelId="{20101389-B286-4FBF-AE9C-4B0F5935B2CC}" type="pres">
      <dgm:prSet presAssocID="{AF717339-83E5-4CC6-8358-E6D0E45CEC05}" presName="rootComposite1" presStyleCnt="0"/>
      <dgm:spPr/>
    </dgm:pt>
    <dgm:pt modelId="{CB04100C-E8AE-4D09-8625-BD652FB09C28}" type="pres">
      <dgm:prSet presAssocID="{AF717339-83E5-4CC6-8358-E6D0E45CEC05}" presName="rootText1" presStyleLbl="node0" presStyleIdx="0" presStyleCnt="2" custScaleX="67888" custScaleY="24130" custLinFactNeighborX="9306" custLinFactNeighborY="-78046">
        <dgm:presLayoutVars>
          <dgm:chPref val="3"/>
        </dgm:presLayoutVars>
      </dgm:prSet>
      <dgm:spPr/>
    </dgm:pt>
    <dgm:pt modelId="{954F0145-1F0E-4D53-B44D-998D9F4A1CA9}" type="pres">
      <dgm:prSet presAssocID="{AF717339-83E5-4CC6-8358-E6D0E45CEC05}" presName="rootConnector1" presStyleLbl="asst0" presStyleIdx="0" presStyleCnt="0"/>
      <dgm:spPr/>
    </dgm:pt>
    <dgm:pt modelId="{C38FAAF3-DFF6-49C5-A691-D6A36A857095}" type="pres">
      <dgm:prSet presAssocID="{AF717339-83E5-4CC6-8358-E6D0E45CEC05}" presName="hierChild2" presStyleCnt="0"/>
      <dgm:spPr/>
    </dgm:pt>
    <dgm:pt modelId="{DE652E83-2D86-4369-A70E-EE52401B1BA2}" type="pres">
      <dgm:prSet presAssocID="{49B727A2-6B0F-4C54-8C3C-71D6FA087B6C}" presName="Name37" presStyleLbl="parChTrans1D2" presStyleIdx="0" presStyleCnt="4"/>
      <dgm:spPr/>
    </dgm:pt>
    <dgm:pt modelId="{4DD05F91-CF7C-4F01-9C15-BB944D62E1C7}" type="pres">
      <dgm:prSet presAssocID="{BC21ED1E-1D33-4001-ABC0-1F919A3D2012}" presName="hierRoot2" presStyleCnt="0">
        <dgm:presLayoutVars>
          <dgm:hierBranch val="init"/>
        </dgm:presLayoutVars>
      </dgm:prSet>
      <dgm:spPr/>
    </dgm:pt>
    <dgm:pt modelId="{4545FE4B-A1C1-48F5-B9D3-592F3D85893F}" type="pres">
      <dgm:prSet presAssocID="{BC21ED1E-1D33-4001-ABC0-1F919A3D2012}" presName="rootComposite" presStyleCnt="0"/>
      <dgm:spPr/>
    </dgm:pt>
    <dgm:pt modelId="{5B21519C-ED45-41A3-8DA6-E9F84A508660}" type="pres">
      <dgm:prSet presAssocID="{BC21ED1E-1D33-4001-ABC0-1F919A3D2012}" presName="rootText" presStyleLbl="node2" presStyleIdx="0" presStyleCnt="4" custScaleX="43508" custScaleY="21437" custLinFactNeighborX="5516" custLinFactNeighborY="-72461">
        <dgm:presLayoutVars>
          <dgm:chPref val="3"/>
        </dgm:presLayoutVars>
      </dgm:prSet>
      <dgm:spPr/>
    </dgm:pt>
    <dgm:pt modelId="{F87B9B95-71CA-46CE-A1B4-84DC8DCD705A}" type="pres">
      <dgm:prSet presAssocID="{BC21ED1E-1D33-4001-ABC0-1F919A3D2012}" presName="rootConnector" presStyleLbl="node2" presStyleIdx="0" presStyleCnt="4"/>
      <dgm:spPr/>
    </dgm:pt>
    <dgm:pt modelId="{926C365B-4A84-425C-A9E5-FAA887A952B6}" type="pres">
      <dgm:prSet presAssocID="{BC21ED1E-1D33-4001-ABC0-1F919A3D2012}" presName="hierChild4" presStyleCnt="0"/>
      <dgm:spPr/>
    </dgm:pt>
    <dgm:pt modelId="{C98E7681-1F34-4098-B2CF-8DF0400C0BCC}" type="pres">
      <dgm:prSet presAssocID="{705F6A14-4886-4416-8777-2F2AC14EAEAD}" presName="Name37" presStyleLbl="parChTrans1D3" presStyleIdx="0" presStyleCnt="1"/>
      <dgm:spPr/>
    </dgm:pt>
    <dgm:pt modelId="{D1D45521-9CE5-4A14-B6D0-8914E84534D2}" type="pres">
      <dgm:prSet presAssocID="{DAB584C9-7D29-40BD-A3E7-AE5D8B9BCE51}" presName="hierRoot2" presStyleCnt="0">
        <dgm:presLayoutVars>
          <dgm:hierBranch val="init"/>
        </dgm:presLayoutVars>
      </dgm:prSet>
      <dgm:spPr/>
    </dgm:pt>
    <dgm:pt modelId="{F3060315-D582-4294-92D3-6C4E0A8CC988}" type="pres">
      <dgm:prSet presAssocID="{DAB584C9-7D29-40BD-A3E7-AE5D8B9BCE51}" presName="rootComposite" presStyleCnt="0"/>
      <dgm:spPr/>
    </dgm:pt>
    <dgm:pt modelId="{123579D9-B749-4467-8FDB-B85C84413340}" type="pres">
      <dgm:prSet presAssocID="{DAB584C9-7D29-40BD-A3E7-AE5D8B9BCE51}" presName="rootText" presStyleLbl="node3" presStyleIdx="0" presStyleCnt="1" custScaleX="78277" custScaleY="21852" custLinFactNeighborX="5516" custLinFactNeighborY="-85830">
        <dgm:presLayoutVars>
          <dgm:chPref val="3"/>
        </dgm:presLayoutVars>
      </dgm:prSet>
      <dgm:spPr/>
    </dgm:pt>
    <dgm:pt modelId="{3876360F-9386-4F80-A920-0A3A6E350D57}" type="pres">
      <dgm:prSet presAssocID="{DAB584C9-7D29-40BD-A3E7-AE5D8B9BCE51}" presName="rootConnector" presStyleLbl="node3" presStyleIdx="0" presStyleCnt="1"/>
      <dgm:spPr/>
    </dgm:pt>
    <dgm:pt modelId="{08EB5108-B125-4F02-ADE0-3DC4B38ADC04}" type="pres">
      <dgm:prSet presAssocID="{DAB584C9-7D29-40BD-A3E7-AE5D8B9BCE51}" presName="hierChild4" presStyleCnt="0"/>
      <dgm:spPr/>
    </dgm:pt>
    <dgm:pt modelId="{CA9259C8-7027-4235-9FBD-0A8EB3856286}" type="pres">
      <dgm:prSet presAssocID="{3E162166-17F6-41A8-9990-3F65DE96CF92}" presName="Name37" presStyleLbl="parChTrans1D4" presStyleIdx="0" presStyleCnt="1"/>
      <dgm:spPr/>
    </dgm:pt>
    <dgm:pt modelId="{79925843-EA18-4445-8025-E017442038BD}" type="pres">
      <dgm:prSet presAssocID="{6B7D9C0A-9667-467A-A551-45D68A21A40B}" presName="hierRoot2" presStyleCnt="0">
        <dgm:presLayoutVars>
          <dgm:hierBranch val="init"/>
        </dgm:presLayoutVars>
      </dgm:prSet>
      <dgm:spPr/>
    </dgm:pt>
    <dgm:pt modelId="{8404BAE7-2E7B-463D-9834-0B42BE815FC9}" type="pres">
      <dgm:prSet presAssocID="{6B7D9C0A-9667-467A-A551-45D68A21A40B}" presName="rootComposite" presStyleCnt="0"/>
      <dgm:spPr/>
    </dgm:pt>
    <dgm:pt modelId="{576E64AB-0C84-4949-ABBE-D224FC7CB92D}" type="pres">
      <dgm:prSet presAssocID="{6B7D9C0A-9667-467A-A551-45D68A21A40B}" presName="rootText" presStyleLbl="node4" presStyleIdx="0" presStyleCnt="1" custScaleX="88814" custScaleY="28376" custLinFactNeighborX="76699" custLinFactNeighborY="-67415">
        <dgm:presLayoutVars>
          <dgm:chPref val="3"/>
        </dgm:presLayoutVars>
      </dgm:prSet>
      <dgm:spPr>
        <a:xfrm>
          <a:off x="3321801" y="3435357"/>
          <a:ext cx="3062759" cy="489274"/>
        </a:xfrm>
        <a:prstGeom prst="rect">
          <a:avLst/>
        </a:prstGeom>
      </dgm:spPr>
    </dgm:pt>
    <dgm:pt modelId="{540EA4D4-B073-4545-8F77-E6A25710D64B}" type="pres">
      <dgm:prSet presAssocID="{6B7D9C0A-9667-467A-A551-45D68A21A40B}" presName="rootConnector" presStyleLbl="node4" presStyleIdx="0" presStyleCnt="1"/>
      <dgm:spPr/>
    </dgm:pt>
    <dgm:pt modelId="{C189C9EB-CCB6-404F-BEE8-BB31BF0EC9DC}" type="pres">
      <dgm:prSet presAssocID="{6B7D9C0A-9667-467A-A551-45D68A21A40B}" presName="hierChild4" presStyleCnt="0"/>
      <dgm:spPr/>
    </dgm:pt>
    <dgm:pt modelId="{AB5000D5-DE2B-4BC4-969F-32DE7D11780F}" type="pres">
      <dgm:prSet presAssocID="{6B7D9C0A-9667-467A-A551-45D68A21A40B}" presName="hierChild5" presStyleCnt="0"/>
      <dgm:spPr/>
    </dgm:pt>
    <dgm:pt modelId="{4EDF002D-2800-4FFF-81F5-12011680FE39}" type="pres">
      <dgm:prSet presAssocID="{DAB584C9-7D29-40BD-A3E7-AE5D8B9BCE51}" presName="hierChild5" presStyleCnt="0"/>
      <dgm:spPr/>
    </dgm:pt>
    <dgm:pt modelId="{413F7DB0-F589-409E-AB9F-EB2A0E2258C6}" type="pres">
      <dgm:prSet presAssocID="{BC21ED1E-1D33-4001-ABC0-1F919A3D2012}" presName="hierChild5" presStyleCnt="0"/>
      <dgm:spPr/>
    </dgm:pt>
    <dgm:pt modelId="{41706194-7A6A-4139-8D5F-9AE23AA0B8D1}" type="pres">
      <dgm:prSet presAssocID="{7AE53553-696A-4768-B231-375456A7260D}" presName="Name37" presStyleLbl="parChTrans1D2" presStyleIdx="1" presStyleCnt="4"/>
      <dgm:spPr/>
    </dgm:pt>
    <dgm:pt modelId="{F49356CF-C39D-4B40-949A-D293C9567B76}" type="pres">
      <dgm:prSet presAssocID="{AB877212-9C17-4589-BEA9-0E4BE37FD060}" presName="hierRoot2" presStyleCnt="0">
        <dgm:presLayoutVars>
          <dgm:hierBranch val="init"/>
        </dgm:presLayoutVars>
      </dgm:prSet>
      <dgm:spPr/>
    </dgm:pt>
    <dgm:pt modelId="{58D69DE4-406B-4CB4-B078-F05670719C77}" type="pres">
      <dgm:prSet presAssocID="{AB877212-9C17-4589-BEA9-0E4BE37FD060}" presName="rootComposite" presStyleCnt="0"/>
      <dgm:spPr/>
    </dgm:pt>
    <dgm:pt modelId="{8BAFC109-D02A-43B5-AE79-BF990C4FD920}" type="pres">
      <dgm:prSet presAssocID="{AB877212-9C17-4589-BEA9-0E4BE37FD060}" presName="rootText" presStyleLbl="node2" presStyleIdx="1" presStyleCnt="4" custScaleX="43508" custScaleY="21437" custLinFactNeighborX="5516" custLinFactNeighborY="-72461">
        <dgm:presLayoutVars>
          <dgm:chPref val="3"/>
        </dgm:presLayoutVars>
      </dgm:prSet>
      <dgm:spPr/>
    </dgm:pt>
    <dgm:pt modelId="{F3E5FA1E-0B5A-494E-8CF4-7D7BF80038FE}" type="pres">
      <dgm:prSet presAssocID="{AB877212-9C17-4589-BEA9-0E4BE37FD060}" presName="rootConnector" presStyleLbl="node2" presStyleIdx="1" presStyleCnt="4"/>
      <dgm:spPr/>
    </dgm:pt>
    <dgm:pt modelId="{E07BFC4D-F796-44A8-923B-77A9A8E56FF4}" type="pres">
      <dgm:prSet presAssocID="{AB877212-9C17-4589-BEA9-0E4BE37FD060}" presName="hierChild4" presStyleCnt="0"/>
      <dgm:spPr/>
    </dgm:pt>
    <dgm:pt modelId="{F28C1E51-386E-4FC8-9DC4-C3A7E21F2558}" type="pres">
      <dgm:prSet presAssocID="{AB877212-9C17-4589-BEA9-0E4BE37FD060}" presName="hierChild5" presStyleCnt="0"/>
      <dgm:spPr/>
    </dgm:pt>
    <dgm:pt modelId="{65F7E3CD-D7D2-4D2A-9FF9-136BD1DD435B}" type="pres">
      <dgm:prSet presAssocID="{3BD6DBD7-ECCD-40D1-8CC1-4272F82B3223}" presName="Name37" presStyleLbl="parChTrans1D2" presStyleIdx="2" presStyleCnt="4"/>
      <dgm:spPr/>
    </dgm:pt>
    <dgm:pt modelId="{4D907DC9-0EA3-4D93-A845-155D48FDF957}" type="pres">
      <dgm:prSet presAssocID="{193C76D1-D48D-4CD1-B194-53E7121B48FC}" presName="hierRoot2" presStyleCnt="0">
        <dgm:presLayoutVars>
          <dgm:hierBranch val="init"/>
        </dgm:presLayoutVars>
      </dgm:prSet>
      <dgm:spPr/>
    </dgm:pt>
    <dgm:pt modelId="{6BDE399B-EAF0-4B13-8733-BFA09560C689}" type="pres">
      <dgm:prSet presAssocID="{193C76D1-D48D-4CD1-B194-53E7121B48FC}" presName="rootComposite" presStyleCnt="0"/>
      <dgm:spPr/>
    </dgm:pt>
    <dgm:pt modelId="{302DC37C-9856-4C75-AB65-8DD55AB1E1F6}" type="pres">
      <dgm:prSet presAssocID="{193C76D1-D48D-4CD1-B194-53E7121B48FC}" presName="rootText" presStyleLbl="node2" presStyleIdx="2" presStyleCnt="4" custScaleX="43508" custScaleY="21437" custLinFactNeighborX="5516" custLinFactNeighborY="-72461">
        <dgm:presLayoutVars>
          <dgm:chPref val="3"/>
        </dgm:presLayoutVars>
      </dgm:prSet>
      <dgm:spPr/>
    </dgm:pt>
    <dgm:pt modelId="{E93EA4AE-3F87-4850-8170-166BB9328145}" type="pres">
      <dgm:prSet presAssocID="{193C76D1-D48D-4CD1-B194-53E7121B48FC}" presName="rootConnector" presStyleLbl="node2" presStyleIdx="2" presStyleCnt="4"/>
      <dgm:spPr/>
    </dgm:pt>
    <dgm:pt modelId="{8FB232FB-FD19-4D4A-A794-5F7C39FA0EDA}" type="pres">
      <dgm:prSet presAssocID="{193C76D1-D48D-4CD1-B194-53E7121B48FC}" presName="hierChild4" presStyleCnt="0"/>
      <dgm:spPr/>
    </dgm:pt>
    <dgm:pt modelId="{47558BC9-2EAB-43A3-8131-235608483C03}" type="pres">
      <dgm:prSet presAssocID="{193C76D1-D48D-4CD1-B194-53E7121B48FC}" presName="hierChild5" presStyleCnt="0"/>
      <dgm:spPr/>
    </dgm:pt>
    <dgm:pt modelId="{CB23767D-13F9-472F-BE01-BF8661490840}" type="pres">
      <dgm:prSet presAssocID="{224EA5BF-7E96-4AE6-A5C5-116B9D83AD92}" presName="Name37" presStyleLbl="parChTrans1D2" presStyleIdx="3" presStyleCnt="4"/>
      <dgm:spPr/>
    </dgm:pt>
    <dgm:pt modelId="{7E0414F5-F53E-4D56-876B-F6D8290A7000}" type="pres">
      <dgm:prSet presAssocID="{5D1BEE64-B640-4DE1-A346-A082C3858156}" presName="hierRoot2" presStyleCnt="0">
        <dgm:presLayoutVars>
          <dgm:hierBranch val="init"/>
        </dgm:presLayoutVars>
      </dgm:prSet>
      <dgm:spPr/>
    </dgm:pt>
    <dgm:pt modelId="{FCFC80D5-D615-4F74-BCE3-74FF36EA86EA}" type="pres">
      <dgm:prSet presAssocID="{5D1BEE64-B640-4DE1-A346-A082C3858156}" presName="rootComposite" presStyleCnt="0"/>
      <dgm:spPr/>
    </dgm:pt>
    <dgm:pt modelId="{9F8AFDF7-EEB9-423E-9107-1F909A8218F8}" type="pres">
      <dgm:prSet presAssocID="{5D1BEE64-B640-4DE1-A346-A082C3858156}" presName="rootText" presStyleLbl="node2" presStyleIdx="3" presStyleCnt="4" custScaleX="40294" custScaleY="22246" custLinFactNeighborX="3252" custLinFactNeighborY="-73006">
        <dgm:presLayoutVars>
          <dgm:chPref val="3"/>
        </dgm:presLayoutVars>
      </dgm:prSet>
      <dgm:spPr/>
    </dgm:pt>
    <dgm:pt modelId="{5ADA8DBA-74CC-413B-A140-5A075D8B5A7C}" type="pres">
      <dgm:prSet presAssocID="{5D1BEE64-B640-4DE1-A346-A082C3858156}" presName="rootConnector" presStyleLbl="node2" presStyleIdx="3" presStyleCnt="4"/>
      <dgm:spPr/>
    </dgm:pt>
    <dgm:pt modelId="{6D48D64C-01F9-4035-8996-2C525A63D101}" type="pres">
      <dgm:prSet presAssocID="{5D1BEE64-B640-4DE1-A346-A082C3858156}" presName="hierChild4" presStyleCnt="0"/>
      <dgm:spPr/>
    </dgm:pt>
    <dgm:pt modelId="{D1EB5BD2-4BFC-4042-BE5A-DDB032CC53F2}" type="pres">
      <dgm:prSet presAssocID="{5D1BEE64-B640-4DE1-A346-A082C3858156}" presName="hierChild5" presStyleCnt="0"/>
      <dgm:spPr/>
    </dgm:pt>
    <dgm:pt modelId="{B36843D0-2773-4096-97B4-DA5287AF98A3}" type="pres">
      <dgm:prSet presAssocID="{AF717339-83E5-4CC6-8358-E6D0E45CEC05}" presName="hierChild3" presStyleCnt="0"/>
      <dgm:spPr/>
    </dgm:pt>
    <dgm:pt modelId="{E4E01231-A490-4EE8-A3FA-B8496CB7B14C}" type="pres">
      <dgm:prSet presAssocID="{B882DA7E-E45E-45EC-90C0-4D2333C98333}" presName="hierRoot1" presStyleCnt="0">
        <dgm:presLayoutVars>
          <dgm:hierBranch val="init"/>
        </dgm:presLayoutVars>
      </dgm:prSet>
      <dgm:spPr/>
    </dgm:pt>
    <dgm:pt modelId="{1EEE6522-357A-4F05-B9EF-3DD3FEFB8B4E}" type="pres">
      <dgm:prSet presAssocID="{B882DA7E-E45E-45EC-90C0-4D2333C98333}" presName="rootComposite1" presStyleCnt="0"/>
      <dgm:spPr/>
    </dgm:pt>
    <dgm:pt modelId="{9DECDA1F-5CF6-4A31-A26F-DFCF6EEE0F5C}" type="pres">
      <dgm:prSet presAssocID="{B882DA7E-E45E-45EC-90C0-4D2333C98333}" presName="rootText1" presStyleLbl="node0" presStyleIdx="1" presStyleCnt="2" custScaleX="88814" custScaleY="28376" custLinFactY="100000" custLinFactNeighborX="2820" custLinFactNeighborY="120940">
        <dgm:presLayoutVars>
          <dgm:chPref val="3"/>
        </dgm:presLayoutVars>
      </dgm:prSet>
      <dgm:spPr>
        <a:xfrm>
          <a:off x="6529836" y="5072296"/>
          <a:ext cx="3062759" cy="489274"/>
        </a:xfrm>
        <a:prstGeom prst="rect">
          <a:avLst/>
        </a:prstGeom>
      </dgm:spPr>
    </dgm:pt>
    <dgm:pt modelId="{5B6B5783-A4ED-473C-BE42-85C29C458BF2}" type="pres">
      <dgm:prSet presAssocID="{B882DA7E-E45E-45EC-90C0-4D2333C98333}" presName="rootConnector1" presStyleLbl="node1" presStyleIdx="0" presStyleCnt="0"/>
      <dgm:spPr/>
    </dgm:pt>
    <dgm:pt modelId="{12AB8E51-E489-4367-AB08-274DC6F9AFE9}" type="pres">
      <dgm:prSet presAssocID="{B882DA7E-E45E-45EC-90C0-4D2333C98333}" presName="hierChild2" presStyleCnt="0"/>
      <dgm:spPr/>
    </dgm:pt>
    <dgm:pt modelId="{49E77A01-BEF9-4DA3-8C64-F175C46D664C}" type="pres">
      <dgm:prSet presAssocID="{B882DA7E-E45E-45EC-90C0-4D2333C98333}" presName="hierChild3" presStyleCnt="0"/>
      <dgm:spPr/>
    </dgm:pt>
  </dgm:ptLst>
  <dgm:cxnLst>
    <dgm:cxn modelId="{6B8DB501-6B3D-4FEE-BDE8-6DC124B2A766}" type="presOf" srcId="{AB877212-9C17-4589-BEA9-0E4BE37FD060}" destId="{8BAFC109-D02A-43B5-AE79-BF990C4FD920}" srcOrd="0" destOrd="0" presId="urn:microsoft.com/office/officeart/2005/8/layout/orgChart1"/>
    <dgm:cxn modelId="{8F993006-FAC3-4CE2-90D9-1F703CAEE5B8}" type="presOf" srcId="{49B727A2-6B0F-4C54-8C3C-71D6FA087B6C}" destId="{DE652E83-2D86-4369-A70E-EE52401B1BA2}" srcOrd="0" destOrd="0" presId="urn:microsoft.com/office/officeart/2005/8/layout/orgChart1"/>
    <dgm:cxn modelId="{4B6B5F0A-703A-4DB4-9353-A99831D7C28E}" type="presOf" srcId="{224EA5BF-7E96-4AE6-A5C5-116B9D83AD92}" destId="{CB23767D-13F9-472F-BE01-BF8661490840}" srcOrd="0" destOrd="0" presId="urn:microsoft.com/office/officeart/2005/8/layout/orgChart1"/>
    <dgm:cxn modelId="{063E8F1E-4318-4434-A25C-8AAE929196E3}" type="presOf" srcId="{13A3C969-6A63-49F0-AD15-368CC1455C6C}" destId="{9B60D917-6D97-43F3-8C8F-6E967DE2E79A}" srcOrd="0" destOrd="0" presId="urn:microsoft.com/office/officeart/2005/8/layout/orgChart1"/>
    <dgm:cxn modelId="{EC7DEF2A-06BA-492E-8B6E-B4164BC729C1}" type="presOf" srcId="{705F6A14-4886-4416-8777-2F2AC14EAEAD}" destId="{C98E7681-1F34-4098-B2CF-8DF0400C0BCC}" srcOrd="0" destOrd="0" presId="urn:microsoft.com/office/officeart/2005/8/layout/orgChart1"/>
    <dgm:cxn modelId="{EFA35B3F-5FC0-4AF5-B65C-32AFB8527E0E}" type="presOf" srcId="{B882DA7E-E45E-45EC-90C0-4D2333C98333}" destId="{9DECDA1F-5CF6-4A31-A26F-DFCF6EEE0F5C}" srcOrd="0" destOrd="0" presId="urn:microsoft.com/office/officeart/2005/8/layout/orgChart1"/>
    <dgm:cxn modelId="{6B3DAF40-07E0-43FF-8E56-E748CE22CBCD}" srcId="{13A3C969-6A63-49F0-AD15-368CC1455C6C}" destId="{B882DA7E-E45E-45EC-90C0-4D2333C98333}" srcOrd="1" destOrd="0" parTransId="{426360E1-8D66-4F22-822B-FFE41E3E4DE5}" sibTransId="{78C445E4-EFBB-4823-BDA5-B58B63BB3EC0}"/>
    <dgm:cxn modelId="{F6384E5D-1E41-4618-BD47-9052B001FC9A}" type="presOf" srcId="{AF717339-83E5-4CC6-8358-E6D0E45CEC05}" destId="{CB04100C-E8AE-4D09-8625-BD652FB09C28}" srcOrd="0" destOrd="0" presId="urn:microsoft.com/office/officeart/2005/8/layout/orgChart1"/>
    <dgm:cxn modelId="{F69EF041-C61B-43A0-A44D-EE10AAB023C3}" srcId="{AF717339-83E5-4CC6-8358-E6D0E45CEC05}" destId="{193C76D1-D48D-4CD1-B194-53E7121B48FC}" srcOrd="2" destOrd="0" parTransId="{3BD6DBD7-ECCD-40D1-8CC1-4272F82B3223}" sibTransId="{7774AB7E-BB1B-4496-B5DB-DC989E0ACAB4}"/>
    <dgm:cxn modelId="{1FDD4E42-FAAC-436C-9C0D-7E9CC26D996C}" srcId="{13A3C969-6A63-49F0-AD15-368CC1455C6C}" destId="{AF717339-83E5-4CC6-8358-E6D0E45CEC05}" srcOrd="0" destOrd="0" parTransId="{BB041CED-64FF-4A2C-A22A-2C0AE01265E7}" sibTransId="{8F125D5B-5E42-4FDC-85C8-CC17B35C8C95}"/>
    <dgm:cxn modelId="{47173A6E-4FF3-4B04-B778-91BFD70754E3}" srcId="{AF717339-83E5-4CC6-8358-E6D0E45CEC05}" destId="{5D1BEE64-B640-4DE1-A346-A082C3858156}" srcOrd="3" destOrd="0" parTransId="{224EA5BF-7E96-4AE6-A5C5-116B9D83AD92}" sibTransId="{9B9FFD29-5998-4697-A964-6B1AF602C818}"/>
    <dgm:cxn modelId="{64999A4E-31CA-44EF-A5CD-B0991FC60E8B}" type="presOf" srcId="{193C76D1-D48D-4CD1-B194-53E7121B48FC}" destId="{E93EA4AE-3F87-4850-8170-166BB9328145}" srcOrd="1" destOrd="0" presId="urn:microsoft.com/office/officeart/2005/8/layout/orgChart1"/>
    <dgm:cxn modelId="{C529C04F-E8A2-42B3-8151-8C397067B464}" type="presOf" srcId="{AF717339-83E5-4CC6-8358-E6D0E45CEC05}" destId="{954F0145-1F0E-4D53-B44D-998D9F4A1CA9}" srcOrd="1" destOrd="0" presId="urn:microsoft.com/office/officeart/2005/8/layout/orgChart1"/>
    <dgm:cxn modelId="{7F25D14F-15A3-4BC8-B1A9-0A0EA2CAC4FF}" type="presOf" srcId="{DAB584C9-7D29-40BD-A3E7-AE5D8B9BCE51}" destId="{123579D9-B749-4467-8FDB-B85C84413340}" srcOrd="0" destOrd="0" presId="urn:microsoft.com/office/officeart/2005/8/layout/orgChart1"/>
    <dgm:cxn modelId="{DEB24552-066D-435D-821E-7319E9A82FEC}" type="presOf" srcId="{AB877212-9C17-4589-BEA9-0E4BE37FD060}" destId="{F3E5FA1E-0B5A-494E-8CF4-7D7BF80038FE}" srcOrd="1" destOrd="0" presId="urn:microsoft.com/office/officeart/2005/8/layout/orgChart1"/>
    <dgm:cxn modelId="{F8871B7A-7BC7-4CF9-9FD3-DFF0B81A9021}" type="presOf" srcId="{3E162166-17F6-41A8-9990-3F65DE96CF92}" destId="{CA9259C8-7027-4235-9FBD-0A8EB3856286}" srcOrd="0" destOrd="0" presId="urn:microsoft.com/office/officeart/2005/8/layout/orgChart1"/>
    <dgm:cxn modelId="{8DF11B88-F36B-45E4-9AD0-3FEF466DA450}" type="presOf" srcId="{BC21ED1E-1D33-4001-ABC0-1F919A3D2012}" destId="{5B21519C-ED45-41A3-8DA6-E9F84A508660}" srcOrd="0" destOrd="0" presId="urn:microsoft.com/office/officeart/2005/8/layout/orgChart1"/>
    <dgm:cxn modelId="{7EBDF58A-7A3D-4706-BF75-48FEF2105299}" srcId="{BC21ED1E-1D33-4001-ABC0-1F919A3D2012}" destId="{DAB584C9-7D29-40BD-A3E7-AE5D8B9BCE51}" srcOrd="0" destOrd="0" parTransId="{705F6A14-4886-4416-8777-2F2AC14EAEAD}" sibTransId="{0DE797A3-3092-4797-A2DF-6956358FB32E}"/>
    <dgm:cxn modelId="{23782DA1-ABBD-46E7-976E-EDDEB0590C13}" type="presOf" srcId="{193C76D1-D48D-4CD1-B194-53E7121B48FC}" destId="{302DC37C-9856-4C75-AB65-8DD55AB1E1F6}" srcOrd="0" destOrd="0" presId="urn:microsoft.com/office/officeart/2005/8/layout/orgChart1"/>
    <dgm:cxn modelId="{DF380DAD-99E0-429E-B353-5EF8589923AD}" type="presOf" srcId="{7AE53553-696A-4768-B231-375456A7260D}" destId="{41706194-7A6A-4139-8D5F-9AE23AA0B8D1}" srcOrd="0" destOrd="0" presId="urn:microsoft.com/office/officeart/2005/8/layout/orgChart1"/>
    <dgm:cxn modelId="{7857C2B1-CF26-440A-9887-500C527FB9D2}" type="presOf" srcId="{5D1BEE64-B640-4DE1-A346-A082C3858156}" destId="{9F8AFDF7-EEB9-423E-9107-1F909A8218F8}" srcOrd="0" destOrd="0" presId="urn:microsoft.com/office/officeart/2005/8/layout/orgChart1"/>
    <dgm:cxn modelId="{FE7906BA-70BA-41D9-9A7C-E9900B4FA708}" srcId="{AF717339-83E5-4CC6-8358-E6D0E45CEC05}" destId="{BC21ED1E-1D33-4001-ABC0-1F919A3D2012}" srcOrd="0" destOrd="0" parTransId="{49B727A2-6B0F-4C54-8C3C-71D6FA087B6C}" sibTransId="{AF150EB6-3B01-49FD-8A2D-B7D4B3DAA0FF}"/>
    <dgm:cxn modelId="{BC13E6BB-E14D-4850-8022-C3A69D604B23}" type="presOf" srcId="{6B7D9C0A-9667-467A-A551-45D68A21A40B}" destId="{540EA4D4-B073-4545-8F77-E6A25710D64B}" srcOrd="1" destOrd="0" presId="urn:microsoft.com/office/officeart/2005/8/layout/orgChart1"/>
    <dgm:cxn modelId="{FD2187C2-08FA-47E1-8A11-364E49C00784}" type="presOf" srcId="{B882DA7E-E45E-45EC-90C0-4D2333C98333}" destId="{5B6B5783-A4ED-473C-BE42-85C29C458BF2}" srcOrd="1" destOrd="0" presId="urn:microsoft.com/office/officeart/2005/8/layout/orgChart1"/>
    <dgm:cxn modelId="{40E9A9C4-5389-4BBE-893B-5324E6275543}" type="presOf" srcId="{6B7D9C0A-9667-467A-A551-45D68A21A40B}" destId="{576E64AB-0C84-4949-ABBE-D224FC7CB92D}" srcOrd="0" destOrd="0" presId="urn:microsoft.com/office/officeart/2005/8/layout/orgChart1"/>
    <dgm:cxn modelId="{212F1BCB-FE63-44AC-854D-D8A54557C05F}" type="presOf" srcId="{5D1BEE64-B640-4DE1-A346-A082C3858156}" destId="{5ADA8DBA-74CC-413B-A140-5A075D8B5A7C}" srcOrd="1" destOrd="0" presId="urn:microsoft.com/office/officeart/2005/8/layout/orgChart1"/>
    <dgm:cxn modelId="{3DF677E5-239F-4CD3-9ACB-3B6626AB2623}" type="presOf" srcId="{BC21ED1E-1D33-4001-ABC0-1F919A3D2012}" destId="{F87B9B95-71CA-46CE-A1B4-84DC8DCD705A}" srcOrd="1" destOrd="0" presId="urn:microsoft.com/office/officeart/2005/8/layout/orgChart1"/>
    <dgm:cxn modelId="{3E7818F6-A62E-434C-90BF-4AF3809362C2}" srcId="{AF717339-83E5-4CC6-8358-E6D0E45CEC05}" destId="{AB877212-9C17-4589-BEA9-0E4BE37FD060}" srcOrd="1" destOrd="0" parTransId="{7AE53553-696A-4768-B231-375456A7260D}" sibTransId="{6CF4EB9E-3E24-4B70-ACAE-73E876A72A8D}"/>
    <dgm:cxn modelId="{0D56A6F6-CF69-414C-8065-D1572E609622}" type="presOf" srcId="{3BD6DBD7-ECCD-40D1-8CC1-4272F82B3223}" destId="{65F7E3CD-D7D2-4D2A-9FF9-136BD1DD435B}" srcOrd="0" destOrd="0" presId="urn:microsoft.com/office/officeart/2005/8/layout/orgChart1"/>
    <dgm:cxn modelId="{84D1C6FB-8890-4293-8768-C7173925304B}" srcId="{DAB584C9-7D29-40BD-A3E7-AE5D8B9BCE51}" destId="{6B7D9C0A-9667-467A-A551-45D68A21A40B}" srcOrd="0" destOrd="0" parTransId="{3E162166-17F6-41A8-9990-3F65DE96CF92}" sibTransId="{8C22FEDC-8BCC-4507-8B8C-E5B09E85A7DD}"/>
    <dgm:cxn modelId="{F0CCEFFE-0B44-4BC4-B632-0DC4D345C4C3}" type="presOf" srcId="{DAB584C9-7D29-40BD-A3E7-AE5D8B9BCE51}" destId="{3876360F-9386-4F80-A920-0A3A6E350D57}" srcOrd="1" destOrd="0" presId="urn:microsoft.com/office/officeart/2005/8/layout/orgChart1"/>
    <dgm:cxn modelId="{31B5D084-2D7C-4F1C-AC6E-C8521C7AFED4}" type="presParOf" srcId="{9B60D917-6D97-43F3-8C8F-6E967DE2E79A}" destId="{80E72081-E8B2-4FA0-B4B6-0DADB21DA568}" srcOrd="0" destOrd="0" presId="urn:microsoft.com/office/officeart/2005/8/layout/orgChart1"/>
    <dgm:cxn modelId="{A05602EC-E029-4532-B92B-81F9FDBBA8FE}" type="presParOf" srcId="{80E72081-E8B2-4FA0-B4B6-0DADB21DA568}" destId="{20101389-B286-4FBF-AE9C-4B0F5935B2CC}" srcOrd="0" destOrd="0" presId="urn:microsoft.com/office/officeart/2005/8/layout/orgChart1"/>
    <dgm:cxn modelId="{B90BAB4A-19A9-444F-BAD2-9F4869CA946A}" type="presParOf" srcId="{20101389-B286-4FBF-AE9C-4B0F5935B2CC}" destId="{CB04100C-E8AE-4D09-8625-BD652FB09C28}" srcOrd="0" destOrd="0" presId="urn:microsoft.com/office/officeart/2005/8/layout/orgChart1"/>
    <dgm:cxn modelId="{7F0502D8-1065-434A-ACC9-96BD5EFC1E87}" type="presParOf" srcId="{20101389-B286-4FBF-AE9C-4B0F5935B2CC}" destId="{954F0145-1F0E-4D53-B44D-998D9F4A1CA9}" srcOrd="1" destOrd="0" presId="urn:microsoft.com/office/officeart/2005/8/layout/orgChart1"/>
    <dgm:cxn modelId="{54A85C41-6413-4A6D-95D0-88030C4FCB11}" type="presParOf" srcId="{80E72081-E8B2-4FA0-B4B6-0DADB21DA568}" destId="{C38FAAF3-DFF6-49C5-A691-D6A36A857095}" srcOrd="1" destOrd="0" presId="urn:microsoft.com/office/officeart/2005/8/layout/orgChart1"/>
    <dgm:cxn modelId="{595EC034-EF1A-40AC-8370-57724D4A16A5}" type="presParOf" srcId="{C38FAAF3-DFF6-49C5-A691-D6A36A857095}" destId="{DE652E83-2D86-4369-A70E-EE52401B1BA2}" srcOrd="0" destOrd="0" presId="urn:microsoft.com/office/officeart/2005/8/layout/orgChart1"/>
    <dgm:cxn modelId="{E67A338A-9C8A-4AEF-80CD-9390F0E4A6DC}" type="presParOf" srcId="{C38FAAF3-DFF6-49C5-A691-D6A36A857095}" destId="{4DD05F91-CF7C-4F01-9C15-BB944D62E1C7}" srcOrd="1" destOrd="0" presId="urn:microsoft.com/office/officeart/2005/8/layout/orgChart1"/>
    <dgm:cxn modelId="{3790F74D-0862-4BAB-92F0-AD474EE40A42}" type="presParOf" srcId="{4DD05F91-CF7C-4F01-9C15-BB944D62E1C7}" destId="{4545FE4B-A1C1-48F5-B9D3-592F3D85893F}" srcOrd="0" destOrd="0" presId="urn:microsoft.com/office/officeart/2005/8/layout/orgChart1"/>
    <dgm:cxn modelId="{502B9B65-7301-4C39-930D-AABF7112A6D1}" type="presParOf" srcId="{4545FE4B-A1C1-48F5-B9D3-592F3D85893F}" destId="{5B21519C-ED45-41A3-8DA6-E9F84A508660}" srcOrd="0" destOrd="0" presId="urn:microsoft.com/office/officeart/2005/8/layout/orgChart1"/>
    <dgm:cxn modelId="{03BE6ECF-71CF-445F-9021-C37021B53093}" type="presParOf" srcId="{4545FE4B-A1C1-48F5-B9D3-592F3D85893F}" destId="{F87B9B95-71CA-46CE-A1B4-84DC8DCD705A}" srcOrd="1" destOrd="0" presId="urn:microsoft.com/office/officeart/2005/8/layout/orgChart1"/>
    <dgm:cxn modelId="{AD868D0E-39CB-4107-8989-4B79AB873089}" type="presParOf" srcId="{4DD05F91-CF7C-4F01-9C15-BB944D62E1C7}" destId="{926C365B-4A84-425C-A9E5-FAA887A952B6}" srcOrd="1" destOrd="0" presId="urn:microsoft.com/office/officeart/2005/8/layout/orgChart1"/>
    <dgm:cxn modelId="{E69ED5C7-DC1A-4AF5-8DB4-BD22E004E15E}" type="presParOf" srcId="{926C365B-4A84-425C-A9E5-FAA887A952B6}" destId="{C98E7681-1F34-4098-B2CF-8DF0400C0BCC}" srcOrd="0" destOrd="0" presId="urn:microsoft.com/office/officeart/2005/8/layout/orgChart1"/>
    <dgm:cxn modelId="{A7C08260-BE46-4435-8270-314C5EB4CD9E}" type="presParOf" srcId="{926C365B-4A84-425C-A9E5-FAA887A952B6}" destId="{D1D45521-9CE5-4A14-B6D0-8914E84534D2}" srcOrd="1" destOrd="0" presId="urn:microsoft.com/office/officeart/2005/8/layout/orgChart1"/>
    <dgm:cxn modelId="{AA191A93-76CF-4675-A80C-07D53048CAE9}" type="presParOf" srcId="{D1D45521-9CE5-4A14-B6D0-8914E84534D2}" destId="{F3060315-D582-4294-92D3-6C4E0A8CC988}" srcOrd="0" destOrd="0" presId="urn:microsoft.com/office/officeart/2005/8/layout/orgChart1"/>
    <dgm:cxn modelId="{25CA4D47-B916-44B0-96C8-F8B4A4B7F9C3}" type="presParOf" srcId="{F3060315-D582-4294-92D3-6C4E0A8CC988}" destId="{123579D9-B749-4467-8FDB-B85C84413340}" srcOrd="0" destOrd="0" presId="urn:microsoft.com/office/officeart/2005/8/layout/orgChart1"/>
    <dgm:cxn modelId="{B4120458-BF2D-49D8-B714-7951A99C7F61}" type="presParOf" srcId="{F3060315-D582-4294-92D3-6C4E0A8CC988}" destId="{3876360F-9386-4F80-A920-0A3A6E350D57}" srcOrd="1" destOrd="0" presId="urn:microsoft.com/office/officeart/2005/8/layout/orgChart1"/>
    <dgm:cxn modelId="{A1637B43-45F6-4E47-B790-C7A8B16EE831}" type="presParOf" srcId="{D1D45521-9CE5-4A14-B6D0-8914E84534D2}" destId="{08EB5108-B125-4F02-ADE0-3DC4B38ADC04}" srcOrd="1" destOrd="0" presId="urn:microsoft.com/office/officeart/2005/8/layout/orgChart1"/>
    <dgm:cxn modelId="{3BC1B220-D18D-47D0-912D-F12874F5A8CD}" type="presParOf" srcId="{08EB5108-B125-4F02-ADE0-3DC4B38ADC04}" destId="{CA9259C8-7027-4235-9FBD-0A8EB3856286}" srcOrd="0" destOrd="0" presId="urn:microsoft.com/office/officeart/2005/8/layout/orgChart1"/>
    <dgm:cxn modelId="{D00DE61F-D6DD-4079-AB9F-3EBA351B17E0}" type="presParOf" srcId="{08EB5108-B125-4F02-ADE0-3DC4B38ADC04}" destId="{79925843-EA18-4445-8025-E017442038BD}" srcOrd="1" destOrd="0" presId="urn:microsoft.com/office/officeart/2005/8/layout/orgChart1"/>
    <dgm:cxn modelId="{45A599E4-ED7E-41EF-830A-45F06F2D41C0}" type="presParOf" srcId="{79925843-EA18-4445-8025-E017442038BD}" destId="{8404BAE7-2E7B-463D-9834-0B42BE815FC9}" srcOrd="0" destOrd="0" presId="urn:microsoft.com/office/officeart/2005/8/layout/orgChart1"/>
    <dgm:cxn modelId="{E370438A-F35B-4496-B25D-6ACCAC9D7F0E}" type="presParOf" srcId="{8404BAE7-2E7B-463D-9834-0B42BE815FC9}" destId="{576E64AB-0C84-4949-ABBE-D224FC7CB92D}" srcOrd="0" destOrd="0" presId="urn:microsoft.com/office/officeart/2005/8/layout/orgChart1"/>
    <dgm:cxn modelId="{C971AC66-2344-4FF9-B9AA-8CA6A1F62375}" type="presParOf" srcId="{8404BAE7-2E7B-463D-9834-0B42BE815FC9}" destId="{540EA4D4-B073-4545-8F77-E6A25710D64B}" srcOrd="1" destOrd="0" presId="urn:microsoft.com/office/officeart/2005/8/layout/orgChart1"/>
    <dgm:cxn modelId="{7C8E239A-BE4E-410A-8273-BB5714C28967}" type="presParOf" srcId="{79925843-EA18-4445-8025-E017442038BD}" destId="{C189C9EB-CCB6-404F-BEE8-BB31BF0EC9DC}" srcOrd="1" destOrd="0" presId="urn:microsoft.com/office/officeart/2005/8/layout/orgChart1"/>
    <dgm:cxn modelId="{A737503C-8AC8-4D55-9B8A-99D5FDBE87D9}" type="presParOf" srcId="{79925843-EA18-4445-8025-E017442038BD}" destId="{AB5000D5-DE2B-4BC4-969F-32DE7D11780F}" srcOrd="2" destOrd="0" presId="urn:microsoft.com/office/officeart/2005/8/layout/orgChart1"/>
    <dgm:cxn modelId="{EBDA5144-3DDB-4E71-9017-64D4F3CFA0EC}" type="presParOf" srcId="{D1D45521-9CE5-4A14-B6D0-8914E84534D2}" destId="{4EDF002D-2800-4FFF-81F5-12011680FE39}" srcOrd="2" destOrd="0" presId="urn:microsoft.com/office/officeart/2005/8/layout/orgChart1"/>
    <dgm:cxn modelId="{FD4A57EA-BD3C-4960-BCFE-DE76FE526CB9}" type="presParOf" srcId="{4DD05F91-CF7C-4F01-9C15-BB944D62E1C7}" destId="{413F7DB0-F589-409E-AB9F-EB2A0E2258C6}" srcOrd="2" destOrd="0" presId="urn:microsoft.com/office/officeart/2005/8/layout/orgChart1"/>
    <dgm:cxn modelId="{08617F81-596B-4845-9FC6-3D3D20D9167C}" type="presParOf" srcId="{C38FAAF3-DFF6-49C5-A691-D6A36A857095}" destId="{41706194-7A6A-4139-8D5F-9AE23AA0B8D1}" srcOrd="2" destOrd="0" presId="urn:microsoft.com/office/officeart/2005/8/layout/orgChart1"/>
    <dgm:cxn modelId="{CC91689E-17B2-48A8-9790-697079CD67A5}" type="presParOf" srcId="{C38FAAF3-DFF6-49C5-A691-D6A36A857095}" destId="{F49356CF-C39D-4B40-949A-D293C9567B76}" srcOrd="3" destOrd="0" presId="urn:microsoft.com/office/officeart/2005/8/layout/orgChart1"/>
    <dgm:cxn modelId="{9F9B034D-29A3-47EE-8130-1E258E3F1AC1}" type="presParOf" srcId="{F49356CF-C39D-4B40-949A-D293C9567B76}" destId="{58D69DE4-406B-4CB4-B078-F05670719C77}" srcOrd="0" destOrd="0" presId="urn:microsoft.com/office/officeart/2005/8/layout/orgChart1"/>
    <dgm:cxn modelId="{3BCE9CF4-2EF9-42D6-9A6C-D12366CBD78D}" type="presParOf" srcId="{58D69DE4-406B-4CB4-B078-F05670719C77}" destId="{8BAFC109-D02A-43B5-AE79-BF990C4FD920}" srcOrd="0" destOrd="0" presId="urn:microsoft.com/office/officeart/2005/8/layout/orgChart1"/>
    <dgm:cxn modelId="{DD9B6FF2-C92A-4077-BF9B-3196A00ADE05}" type="presParOf" srcId="{58D69DE4-406B-4CB4-B078-F05670719C77}" destId="{F3E5FA1E-0B5A-494E-8CF4-7D7BF80038FE}" srcOrd="1" destOrd="0" presId="urn:microsoft.com/office/officeart/2005/8/layout/orgChart1"/>
    <dgm:cxn modelId="{445F3C6C-E5F5-4D9E-82B6-AD81E57655A8}" type="presParOf" srcId="{F49356CF-C39D-4B40-949A-D293C9567B76}" destId="{E07BFC4D-F796-44A8-923B-77A9A8E56FF4}" srcOrd="1" destOrd="0" presId="urn:microsoft.com/office/officeart/2005/8/layout/orgChart1"/>
    <dgm:cxn modelId="{26CECA19-BD0C-4B3C-8139-82B650BE6C9F}" type="presParOf" srcId="{F49356CF-C39D-4B40-949A-D293C9567B76}" destId="{F28C1E51-386E-4FC8-9DC4-C3A7E21F2558}" srcOrd="2" destOrd="0" presId="urn:microsoft.com/office/officeart/2005/8/layout/orgChart1"/>
    <dgm:cxn modelId="{61466069-48A3-480D-8184-675A721743E9}" type="presParOf" srcId="{C38FAAF3-DFF6-49C5-A691-D6A36A857095}" destId="{65F7E3CD-D7D2-4D2A-9FF9-136BD1DD435B}" srcOrd="4" destOrd="0" presId="urn:microsoft.com/office/officeart/2005/8/layout/orgChart1"/>
    <dgm:cxn modelId="{CA3F52CD-F69A-414D-8FB1-D13977CC95DC}" type="presParOf" srcId="{C38FAAF3-DFF6-49C5-A691-D6A36A857095}" destId="{4D907DC9-0EA3-4D93-A845-155D48FDF957}" srcOrd="5" destOrd="0" presId="urn:microsoft.com/office/officeart/2005/8/layout/orgChart1"/>
    <dgm:cxn modelId="{EA1CCC3D-0C48-4E9D-8586-82A5614DC3BC}" type="presParOf" srcId="{4D907DC9-0EA3-4D93-A845-155D48FDF957}" destId="{6BDE399B-EAF0-4B13-8733-BFA09560C689}" srcOrd="0" destOrd="0" presId="urn:microsoft.com/office/officeart/2005/8/layout/orgChart1"/>
    <dgm:cxn modelId="{B081A3CB-FA80-490C-9001-18583057C772}" type="presParOf" srcId="{6BDE399B-EAF0-4B13-8733-BFA09560C689}" destId="{302DC37C-9856-4C75-AB65-8DD55AB1E1F6}" srcOrd="0" destOrd="0" presId="urn:microsoft.com/office/officeart/2005/8/layout/orgChart1"/>
    <dgm:cxn modelId="{CC8476D9-0766-416B-B457-4D6454B49EA5}" type="presParOf" srcId="{6BDE399B-EAF0-4B13-8733-BFA09560C689}" destId="{E93EA4AE-3F87-4850-8170-166BB9328145}" srcOrd="1" destOrd="0" presId="urn:microsoft.com/office/officeart/2005/8/layout/orgChart1"/>
    <dgm:cxn modelId="{4F61AFC6-61D1-4A62-B764-D9AA27549846}" type="presParOf" srcId="{4D907DC9-0EA3-4D93-A845-155D48FDF957}" destId="{8FB232FB-FD19-4D4A-A794-5F7C39FA0EDA}" srcOrd="1" destOrd="0" presId="urn:microsoft.com/office/officeart/2005/8/layout/orgChart1"/>
    <dgm:cxn modelId="{C29095AE-DB2A-4550-8498-32E862C9E171}" type="presParOf" srcId="{4D907DC9-0EA3-4D93-A845-155D48FDF957}" destId="{47558BC9-2EAB-43A3-8131-235608483C03}" srcOrd="2" destOrd="0" presId="urn:microsoft.com/office/officeart/2005/8/layout/orgChart1"/>
    <dgm:cxn modelId="{45051C09-E6F6-4D7D-A6F2-1CE5156B2587}" type="presParOf" srcId="{C38FAAF3-DFF6-49C5-A691-D6A36A857095}" destId="{CB23767D-13F9-472F-BE01-BF8661490840}" srcOrd="6" destOrd="0" presId="urn:microsoft.com/office/officeart/2005/8/layout/orgChart1"/>
    <dgm:cxn modelId="{FA75D48C-96AC-4FB7-8311-96AF452425BD}" type="presParOf" srcId="{C38FAAF3-DFF6-49C5-A691-D6A36A857095}" destId="{7E0414F5-F53E-4D56-876B-F6D8290A7000}" srcOrd="7" destOrd="0" presId="urn:microsoft.com/office/officeart/2005/8/layout/orgChart1"/>
    <dgm:cxn modelId="{764CD996-C388-473B-9C8B-44DC711E7F9A}" type="presParOf" srcId="{7E0414F5-F53E-4D56-876B-F6D8290A7000}" destId="{FCFC80D5-D615-4F74-BCE3-74FF36EA86EA}" srcOrd="0" destOrd="0" presId="urn:microsoft.com/office/officeart/2005/8/layout/orgChart1"/>
    <dgm:cxn modelId="{9EAC4871-E98D-4F26-B6FD-C27D6E03B9D0}" type="presParOf" srcId="{FCFC80D5-D615-4F74-BCE3-74FF36EA86EA}" destId="{9F8AFDF7-EEB9-423E-9107-1F909A8218F8}" srcOrd="0" destOrd="0" presId="urn:microsoft.com/office/officeart/2005/8/layout/orgChart1"/>
    <dgm:cxn modelId="{791CB73E-3861-4F3E-8F99-3D9131EB5EFB}" type="presParOf" srcId="{FCFC80D5-D615-4F74-BCE3-74FF36EA86EA}" destId="{5ADA8DBA-74CC-413B-A140-5A075D8B5A7C}" srcOrd="1" destOrd="0" presId="urn:microsoft.com/office/officeart/2005/8/layout/orgChart1"/>
    <dgm:cxn modelId="{9D2F4A82-5821-452B-821B-EE3AED9E63AC}" type="presParOf" srcId="{7E0414F5-F53E-4D56-876B-F6D8290A7000}" destId="{6D48D64C-01F9-4035-8996-2C525A63D101}" srcOrd="1" destOrd="0" presId="urn:microsoft.com/office/officeart/2005/8/layout/orgChart1"/>
    <dgm:cxn modelId="{6A012579-16A5-4D87-8E72-D61BB348655E}" type="presParOf" srcId="{7E0414F5-F53E-4D56-876B-F6D8290A7000}" destId="{D1EB5BD2-4BFC-4042-BE5A-DDB032CC53F2}" srcOrd="2" destOrd="0" presId="urn:microsoft.com/office/officeart/2005/8/layout/orgChart1"/>
    <dgm:cxn modelId="{A3C1AD58-545A-43E5-97EF-BB66D3B8FAF5}" type="presParOf" srcId="{80E72081-E8B2-4FA0-B4B6-0DADB21DA568}" destId="{B36843D0-2773-4096-97B4-DA5287AF98A3}" srcOrd="2" destOrd="0" presId="urn:microsoft.com/office/officeart/2005/8/layout/orgChart1"/>
    <dgm:cxn modelId="{D75F0C42-6FCF-4909-8638-1150D974A05D}" type="presParOf" srcId="{9B60D917-6D97-43F3-8C8F-6E967DE2E79A}" destId="{E4E01231-A490-4EE8-A3FA-B8496CB7B14C}" srcOrd="1" destOrd="0" presId="urn:microsoft.com/office/officeart/2005/8/layout/orgChart1"/>
    <dgm:cxn modelId="{4A99464A-5876-477B-8534-98A63EE1721F}" type="presParOf" srcId="{E4E01231-A490-4EE8-A3FA-B8496CB7B14C}" destId="{1EEE6522-357A-4F05-B9EF-3DD3FEFB8B4E}" srcOrd="0" destOrd="0" presId="urn:microsoft.com/office/officeart/2005/8/layout/orgChart1"/>
    <dgm:cxn modelId="{3332F5CE-B49F-4C34-9EEB-3D81BF8C6B21}" type="presParOf" srcId="{1EEE6522-357A-4F05-B9EF-3DD3FEFB8B4E}" destId="{9DECDA1F-5CF6-4A31-A26F-DFCF6EEE0F5C}" srcOrd="0" destOrd="0" presId="urn:microsoft.com/office/officeart/2005/8/layout/orgChart1"/>
    <dgm:cxn modelId="{27472751-D71C-41DE-91A3-548F79E1483A}" type="presParOf" srcId="{1EEE6522-357A-4F05-B9EF-3DD3FEFB8B4E}" destId="{5B6B5783-A4ED-473C-BE42-85C29C458BF2}" srcOrd="1" destOrd="0" presId="urn:microsoft.com/office/officeart/2005/8/layout/orgChart1"/>
    <dgm:cxn modelId="{F8DE0D00-08AB-49DC-B109-BA4194626AED}" type="presParOf" srcId="{E4E01231-A490-4EE8-A3FA-B8496CB7B14C}" destId="{12AB8E51-E489-4367-AB08-274DC6F9AFE9}" srcOrd="1" destOrd="0" presId="urn:microsoft.com/office/officeart/2005/8/layout/orgChart1"/>
    <dgm:cxn modelId="{9D720060-07C3-40C3-A5DF-20EACDC59405}" type="presParOf" srcId="{E4E01231-A490-4EE8-A3FA-B8496CB7B14C}" destId="{49E77A01-BEF9-4DA3-8C64-F175C46D664C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7E3CD-D7D2-4D2A-9FF9-136BD1DD435B}">
      <dsp:nvSpPr>
        <dsp:cNvPr id="0" name=""/>
        <dsp:cNvSpPr/>
      </dsp:nvSpPr>
      <dsp:spPr>
        <a:xfrm>
          <a:off x="4811188" y="1026736"/>
          <a:ext cx="3724864" cy="2136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7142"/>
              </a:lnTo>
              <a:lnTo>
                <a:pt x="3724864" y="1597142"/>
              </a:lnTo>
              <a:lnTo>
                <a:pt x="3724864" y="2136287"/>
              </a:lnTo>
            </a:path>
          </a:pathLst>
        </a:custGeom>
        <a:noFill/>
        <a:ln w="1270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06194-7A6A-4139-8D5F-9AE23AA0B8D1}">
      <dsp:nvSpPr>
        <dsp:cNvPr id="0" name=""/>
        <dsp:cNvSpPr/>
      </dsp:nvSpPr>
      <dsp:spPr>
        <a:xfrm>
          <a:off x="4811188" y="1026736"/>
          <a:ext cx="334038" cy="2090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1392"/>
              </a:lnTo>
              <a:lnTo>
                <a:pt x="334038" y="1551392"/>
              </a:lnTo>
              <a:lnTo>
                <a:pt x="334038" y="2090536"/>
              </a:lnTo>
            </a:path>
          </a:pathLst>
        </a:custGeom>
        <a:noFill/>
        <a:ln w="1270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652E83-2D86-4369-A70E-EE52401B1BA2}">
      <dsp:nvSpPr>
        <dsp:cNvPr id="0" name=""/>
        <dsp:cNvSpPr/>
      </dsp:nvSpPr>
      <dsp:spPr>
        <a:xfrm>
          <a:off x="1409444" y="1026736"/>
          <a:ext cx="3401744" cy="2019600"/>
        </a:xfrm>
        <a:custGeom>
          <a:avLst/>
          <a:gdLst/>
          <a:ahLst/>
          <a:cxnLst/>
          <a:rect l="0" t="0" r="0" b="0"/>
          <a:pathLst>
            <a:path>
              <a:moveTo>
                <a:pt x="3401744" y="0"/>
              </a:moveTo>
              <a:lnTo>
                <a:pt x="3401744" y="1480456"/>
              </a:lnTo>
              <a:lnTo>
                <a:pt x="0" y="1480456"/>
              </a:lnTo>
              <a:lnTo>
                <a:pt x="0" y="2019600"/>
              </a:lnTo>
            </a:path>
          </a:pathLst>
        </a:custGeom>
        <a:noFill/>
        <a:ln w="1270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04100C-E8AE-4D09-8625-BD652FB09C28}">
      <dsp:nvSpPr>
        <dsp:cNvPr id="0" name=""/>
        <dsp:cNvSpPr/>
      </dsp:nvSpPr>
      <dsp:spPr>
        <a:xfrm>
          <a:off x="2725315" y="0"/>
          <a:ext cx="4171745" cy="102673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Prof. Dr. Sedat MURAT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(Rektör)</a:t>
          </a:r>
        </a:p>
      </dsp:txBody>
      <dsp:txXfrm>
        <a:off x="2725315" y="0"/>
        <a:ext cx="4171745" cy="1026736"/>
      </dsp:txXfrm>
    </dsp:sp>
    <dsp:sp modelId="{5B21519C-ED45-41A3-8DA6-E9F84A508660}">
      <dsp:nvSpPr>
        <dsp:cNvPr id="0" name=""/>
        <dsp:cNvSpPr/>
      </dsp:nvSpPr>
      <dsp:spPr>
        <a:xfrm>
          <a:off x="3971" y="3046337"/>
          <a:ext cx="2810944" cy="53331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Prof. Dr. Bünyemin BACAK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Rektör Yardımcısı</a:t>
          </a:r>
        </a:p>
      </dsp:txBody>
      <dsp:txXfrm>
        <a:off x="3971" y="3046337"/>
        <a:ext cx="2810944" cy="533316"/>
      </dsp:txXfrm>
    </dsp:sp>
    <dsp:sp modelId="{8BAFC109-D02A-43B5-AE79-BF990C4FD920}">
      <dsp:nvSpPr>
        <dsp:cNvPr id="0" name=""/>
        <dsp:cNvSpPr/>
      </dsp:nvSpPr>
      <dsp:spPr>
        <a:xfrm>
          <a:off x="3893205" y="3117273"/>
          <a:ext cx="2504043" cy="50065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Prof. Dr. Süha ÖZDEN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Rektör Yardımcısı</a:t>
          </a:r>
        </a:p>
      </dsp:txBody>
      <dsp:txXfrm>
        <a:off x="3893205" y="3117273"/>
        <a:ext cx="2504043" cy="500659"/>
      </dsp:txXfrm>
    </dsp:sp>
    <dsp:sp modelId="{302DC37C-9856-4C75-AB65-8DD55AB1E1F6}">
      <dsp:nvSpPr>
        <dsp:cNvPr id="0" name=""/>
        <dsp:cNvSpPr/>
      </dsp:nvSpPr>
      <dsp:spPr>
        <a:xfrm>
          <a:off x="7479509" y="3163023"/>
          <a:ext cx="2113086" cy="46132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Prof. Dr. Suat UĞUR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Rektör Yardımcısı</a:t>
          </a:r>
        </a:p>
      </dsp:txBody>
      <dsp:txXfrm>
        <a:off x="7479509" y="3163023"/>
        <a:ext cx="2113086" cy="4613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3767D-13F9-472F-BE01-BF8661490840}">
      <dsp:nvSpPr>
        <dsp:cNvPr id="0" name=""/>
        <dsp:cNvSpPr/>
      </dsp:nvSpPr>
      <dsp:spPr>
        <a:xfrm>
          <a:off x="4446770" y="582125"/>
          <a:ext cx="4098371" cy="521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86"/>
              </a:lnTo>
              <a:lnTo>
                <a:pt x="4098371" y="20686"/>
              </a:lnTo>
              <a:lnTo>
                <a:pt x="4098371" y="521101"/>
              </a:lnTo>
            </a:path>
          </a:pathLst>
        </a:custGeom>
        <a:noFill/>
        <a:ln w="1270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F7E3CD-D7D2-4D2A-9FF9-136BD1DD435B}">
      <dsp:nvSpPr>
        <dsp:cNvPr id="0" name=""/>
        <dsp:cNvSpPr/>
      </dsp:nvSpPr>
      <dsp:spPr>
        <a:xfrm>
          <a:off x="4446770" y="582125"/>
          <a:ext cx="1477771" cy="521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86"/>
              </a:lnTo>
              <a:lnTo>
                <a:pt x="1477771" y="20686"/>
              </a:lnTo>
              <a:lnTo>
                <a:pt x="1477771" y="521101"/>
              </a:lnTo>
            </a:path>
          </a:pathLst>
        </a:custGeom>
        <a:noFill/>
        <a:ln w="1270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06194-7A6A-4139-8D5F-9AE23AA0B8D1}">
      <dsp:nvSpPr>
        <dsp:cNvPr id="0" name=""/>
        <dsp:cNvSpPr/>
      </dsp:nvSpPr>
      <dsp:spPr>
        <a:xfrm>
          <a:off x="3252852" y="582125"/>
          <a:ext cx="1193917" cy="521101"/>
        </a:xfrm>
        <a:custGeom>
          <a:avLst/>
          <a:gdLst/>
          <a:ahLst/>
          <a:cxnLst/>
          <a:rect l="0" t="0" r="0" b="0"/>
          <a:pathLst>
            <a:path>
              <a:moveTo>
                <a:pt x="1193917" y="0"/>
              </a:moveTo>
              <a:lnTo>
                <a:pt x="1193917" y="20686"/>
              </a:lnTo>
              <a:lnTo>
                <a:pt x="0" y="20686"/>
              </a:lnTo>
              <a:lnTo>
                <a:pt x="0" y="521101"/>
              </a:lnTo>
            </a:path>
          </a:pathLst>
        </a:custGeom>
        <a:noFill/>
        <a:ln w="1270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E7681-1F34-4098-B2CF-8DF0400C0BCC}">
      <dsp:nvSpPr>
        <dsp:cNvPr id="0" name=""/>
        <dsp:cNvSpPr/>
      </dsp:nvSpPr>
      <dsp:spPr>
        <a:xfrm>
          <a:off x="369006" y="1685351"/>
          <a:ext cx="372229" cy="24280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8047"/>
              </a:lnTo>
              <a:lnTo>
                <a:pt x="372229" y="2428047"/>
              </a:lnTo>
            </a:path>
          </a:pathLst>
        </a:custGeom>
        <a:noFill/>
        <a:ln w="1270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652E83-2D86-4369-A70E-EE52401B1BA2}">
      <dsp:nvSpPr>
        <dsp:cNvPr id="0" name=""/>
        <dsp:cNvSpPr/>
      </dsp:nvSpPr>
      <dsp:spPr>
        <a:xfrm>
          <a:off x="1027247" y="582125"/>
          <a:ext cx="3419523" cy="521101"/>
        </a:xfrm>
        <a:custGeom>
          <a:avLst/>
          <a:gdLst/>
          <a:ahLst/>
          <a:cxnLst/>
          <a:rect l="0" t="0" r="0" b="0"/>
          <a:pathLst>
            <a:path>
              <a:moveTo>
                <a:pt x="3419523" y="0"/>
              </a:moveTo>
              <a:lnTo>
                <a:pt x="3419523" y="20686"/>
              </a:lnTo>
              <a:lnTo>
                <a:pt x="0" y="20686"/>
              </a:lnTo>
              <a:lnTo>
                <a:pt x="0" y="521101"/>
              </a:lnTo>
            </a:path>
          </a:pathLst>
        </a:custGeom>
        <a:noFill/>
        <a:ln w="1270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04100C-E8AE-4D09-8625-BD652FB09C28}">
      <dsp:nvSpPr>
        <dsp:cNvPr id="0" name=""/>
        <dsp:cNvSpPr/>
      </dsp:nvSpPr>
      <dsp:spPr>
        <a:xfrm>
          <a:off x="3623969" y="0"/>
          <a:ext cx="1645601" cy="58212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/>
            <a:t>Üniversite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/>
            <a:t>(Rektör)</a:t>
          </a:r>
        </a:p>
      </dsp:txBody>
      <dsp:txXfrm>
        <a:off x="3623969" y="0"/>
        <a:ext cx="1645601" cy="582125"/>
      </dsp:txXfrm>
    </dsp:sp>
    <dsp:sp modelId="{5B21519C-ED45-41A3-8DA6-E9F84A508660}">
      <dsp:nvSpPr>
        <dsp:cNvPr id="0" name=""/>
        <dsp:cNvSpPr/>
      </dsp:nvSpPr>
      <dsp:spPr>
        <a:xfrm>
          <a:off x="204446" y="1103226"/>
          <a:ext cx="1645601" cy="58212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/>
            <a:t>Fakülteler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/>
            <a:t>(Dekan)	</a:t>
          </a:r>
        </a:p>
      </dsp:txBody>
      <dsp:txXfrm>
        <a:off x="204446" y="1103226"/>
        <a:ext cx="1645601" cy="582125"/>
      </dsp:txXfrm>
    </dsp:sp>
    <dsp:sp modelId="{123579D9-B749-4467-8FDB-B85C84413340}">
      <dsp:nvSpPr>
        <dsp:cNvPr id="0" name=""/>
        <dsp:cNvSpPr/>
      </dsp:nvSpPr>
      <dsp:spPr>
        <a:xfrm>
          <a:off x="741236" y="3933404"/>
          <a:ext cx="3599982" cy="359988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/>
            <a:t>Prof. Dr. Tülay CENGİZ TAŞLI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/>
            <a:t>Mimarlık ve Tasarım Fakültesi Dekanı</a:t>
          </a:r>
        </a:p>
      </dsp:txBody>
      <dsp:txXfrm>
        <a:off x="741236" y="3933404"/>
        <a:ext cx="3599982" cy="359988"/>
      </dsp:txXfrm>
    </dsp:sp>
    <dsp:sp modelId="{8BAFC109-D02A-43B5-AE79-BF990C4FD920}">
      <dsp:nvSpPr>
        <dsp:cNvPr id="0" name=""/>
        <dsp:cNvSpPr/>
      </dsp:nvSpPr>
      <dsp:spPr>
        <a:xfrm>
          <a:off x="2430052" y="1103226"/>
          <a:ext cx="1645601" cy="58212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/>
            <a:t>Yüksekokullar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/>
            <a:t>(Müdür)</a:t>
          </a:r>
        </a:p>
      </dsp:txBody>
      <dsp:txXfrm>
        <a:off x="2430052" y="1103226"/>
        <a:ext cx="1645601" cy="582125"/>
      </dsp:txXfrm>
    </dsp:sp>
    <dsp:sp modelId="{302DC37C-9856-4C75-AB65-8DD55AB1E1F6}">
      <dsp:nvSpPr>
        <dsp:cNvPr id="0" name=""/>
        <dsp:cNvSpPr/>
      </dsp:nvSpPr>
      <dsp:spPr>
        <a:xfrm>
          <a:off x="5101741" y="1103226"/>
          <a:ext cx="1645601" cy="58212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/>
            <a:t>Merkezler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/>
            <a:t>(Müdür)</a:t>
          </a:r>
        </a:p>
      </dsp:txBody>
      <dsp:txXfrm>
        <a:off x="5101741" y="1103226"/>
        <a:ext cx="1645601" cy="582125"/>
      </dsp:txXfrm>
    </dsp:sp>
    <dsp:sp modelId="{9F8AFDF7-EEB9-423E-9107-1F909A8218F8}">
      <dsp:nvSpPr>
        <dsp:cNvPr id="0" name=""/>
        <dsp:cNvSpPr/>
      </dsp:nvSpPr>
      <dsp:spPr>
        <a:xfrm>
          <a:off x="7722340" y="1103226"/>
          <a:ext cx="1645601" cy="58212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/>
            <a:t>Enstitü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/>
            <a:t>(Müdür)</a:t>
          </a:r>
        </a:p>
      </dsp:txBody>
      <dsp:txXfrm>
        <a:off x="7722340" y="1103226"/>
        <a:ext cx="1645601" cy="5821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3767D-13F9-472F-BE01-BF8661490840}">
      <dsp:nvSpPr>
        <dsp:cNvPr id="0" name=""/>
        <dsp:cNvSpPr/>
      </dsp:nvSpPr>
      <dsp:spPr>
        <a:xfrm>
          <a:off x="4954024" y="416062"/>
          <a:ext cx="3128074" cy="728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011"/>
              </a:lnTo>
              <a:lnTo>
                <a:pt x="3128074" y="366011"/>
              </a:lnTo>
              <a:lnTo>
                <a:pt x="3128074" y="728104"/>
              </a:lnTo>
            </a:path>
          </a:pathLst>
        </a:custGeom>
        <a:noFill/>
        <a:ln w="1270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F7E3CD-D7D2-4D2A-9FF9-136BD1DD435B}">
      <dsp:nvSpPr>
        <dsp:cNvPr id="0" name=""/>
        <dsp:cNvSpPr/>
      </dsp:nvSpPr>
      <dsp:spPr>
        <a:xfrm>
          <a:off x="4954024" y="416062"/>
          <a:ext cx="1037001" cy="737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408"/>
              </a:lnTo>
              <a:lnTo>
                <a:pt x="1037001" y="375408"/>
              </a:lnTo>
              <a:lnTo>
                <a:pt x="1037001" y="737501"/>
              </a:lnTo>
            </a:path>
          </a:pathLst>
        </a:custGeom>
        <a:noFill/>
        <a:ln w="1270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06194-7A6A-4139-8D5F-9AE23AA0B8D1}">
      <dsp:nvSpPr>
        <dsp:cNvPr id="0" name=""/>
        <dsp:cNvSpPr/>
      </dsp:nvSpPr>
      <dsp:spPr>
        <a:xfrm>
          <a:off x="3766460" y="416062"/>
          <a:ext cx="1187563" cy="737501"/>
        </a:xfrm>
        <a:custGeom>
          <a:avLst/>
          <a:gdLst/>
          <a:ahLst/>
          <a:cxnLst/>
          <a:rect l="0" t="0" r="0" b="0"/>
          <a:pathLst>
            <a:path>
              <a:moveTo>
                <a:pt x="1187563" y="0"/>
              </a:moveTo>
              <a:lnTo>
                <a:pt x="1187563" y="375408"/>
              </a:lnTo>
              <a:lnTo>
                <a:pt x="0" y="375408"/>
              </a:lnTo>
              <a:lnTo>
                <a:pt x="0" y="737501"/>
              </a:lnTo>
            </a:path>
          </a:pathLst>
        </a:custGeom>
        <a:noFill/>
        <a:ln w="1270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259C8-7027-4235-9FBD-0A8EB3856286}">
      <dsp:nvSpPr>
        <dsp:cNvPr id="0" name=""/>
        <dsp:cNvSpPr/>
      </dsp:nvSpPr>
      <dsp:spPr>
        <a:xfrm>
          <a:off x="462139" y="2393648"/>
          <a:ext cx="2859661" cy="12863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6346"/>
              </a:lnTo>
              <a:lnTo>
                <a:pt x="2859661" y="1286346"/>
              </a:lnTo>
            </a:path>
          </a:pathLst>
        </a:custGeom>
        <a:noFill/>
        <a:ln w="1270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E7681-1F34-4098-B2CF-8DF0400C0BCC}">
      <dsp:nvSpPr>
        <dsp:cNvPr id="0" name=""/>
        <dsp:cNvSpPr/>
      </dsp:nvSpPr>
      <dsp:spPr>
        <a:xfrm>
          <a:off x="1496175" y="1523193"/>
          <a:ext cx="91440" cy="4936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3671"/>
              </a:lnTo>
            </a:path>
          </a:pathLst>
        </a:custGeom>
        <a:noFill/>
        <a:ln w="1270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652E83-2D86-4369-A70E-EE52401B1BA2}">
      <dsp:nvSpPr>
        <dsp:cNvPr id="0" name=""/>
        <dsp:cNvSpPr/>
      </dsp:nvSpPr>
      <dsp:spPr>
        <a:xfrm>
          <a:off x="1541895" y="416062"/>
          <a:ext cx="3412128" cy="737501"/>
        </a:xfrm>
        <a:custGeom>
          <a:avLst/>
          <a:gdLst/>
          <a:ahLst/>
          <a:cxnLst/>
          <a:rect l="0" t="0" r="0" b="0"/>
          <a:pathLst>
            <a:path>
              <a:moveTo>
                <a:pt x="3412128" y="0"/>
              </a:moveTo>
              <a:lnTo>
                <a:pt x="3412128" y="375408"/>
              </a:lnTo>
              <a:lnTo>
                <a:pt x="0" y="375408"/>
              </a:lnTo>
              <a:lnTo>
                <a:pt x="0" y="737501"/>
              </a:lnTo>
            </a:path>
          </a:pathLst>
        </a:custGeom>
        <a:noFill/>
        <a:ln w="1270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04100C-E8AE-4D09-8625-BD652FB09C28}">
      <dsp:nvSpPr>
        <dsp:cNvPr id="0" name=""/>
        <dsp:cNvSpPr/>
      </dsp:nvSpPr>
      <dsp:spPr>
        <a:xfrm>
          <a:off x="3783461" y="0"/>
          <a:ext cx="2341124" cy="41606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800" kern="1200" dirty="0"/>
            <a:t>Üniversite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800" kern="1200" dirty="0"/>
            <a:t>(Rektör)</a:t>
          </a:r>
        </a:p>
      </dsp:txBody>
      <dsp:txXfrm>
        <a:off x="3783461" y="0"/>
        <a:ext cx="2341124" cy="416062"/>
      </dsp:txXfrm>
    </dsp:sp>
    <dsp:sp modelId="{5B21519C-ED45-41A3-8DA6-E9F84A508660}">
      <dsp:nvSpPr>
        <dsp:cNvPr id="0" name=""/>
        <dsp:cNvSpPr/>
      </dsp:nvSpPr>
      <dsp:spPr>
        <a:xfrm>
          <a:off x="791706" y="1153564"/>
          <a:ext cx="1500377" cy="36962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800" kern="1200" dirty="0"/>
            <a:t>Fakülteler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800" kern="1200" dirty="0"/>
            <a:t>(Dekan)	</a:t>
          </a:r>
        </a:p>
      </dsp:txBody>
      <dsp:txXfrm>
        <a:off x="791706" y="1153564"/>
        <a:ext cx="1500377" cy="369628"/>
      </dsp:txXfrm>
    </dsp:sp>
    <dsp:sp modelId="{123579D9-B749-4467-8FDB-B85C84413340}">
      <dsp:nvSpPr>
        <dsp:cNvPr id="0" name=""/>
        <dsp:cNvSpPr/>
      </dsp:nvSpPr>
      <dsp:spPr>
        <a:xfrm>
          <a:off x="192200" y="2016864"/>
          <a:ext cx="2699390" cy="37678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800" kern="1200" dirty="0"/>
            <a:t>Bölümler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800" kern="1200" dirty="0"/>
            <a:t>(Bölüm Başkanı)</a:t>
          </a:r>
        </a:p>
      </dsp:txBody>
      <dsp:txXfrm>
        <a:off x="192200" y="2016864"/>
        <a:ext cx="2699390" cy="376784"/>
      </dsp:txXfrm>
    </dsp:sp>
    <dsp:sp modelId="{576E64AB-0C84-4949-ABBE-D224FC7CB92D}">
      <dsp:nvSpPr>
        <dsp:cNvPr id="0" name=""/>
        <dsp:cNvSpPr/>
      </dsp:nvSpPr>
      <dsp:spPr>
        <a:xfrm>
          <a:off x="3321801" y="3435357"/>
          <a:ext cx="3062759" cy="489274"/>
        </a:xfrm>
        <a:prstGeom prst="rect">
          <a:avLst/>
        </a:prstGeom>
        <a:solidFill>
          <a:srgbClr val="2C3C43">
            <a:lumMod val="75000"/>
          </a:srgb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Prof. Dr. Tülay CENGİZ TAŞLI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Peyzaj Mimarlığı Bölüm Başkanı </a:t>
          </a:r>
        </a:p>
      </dsp:txBody>
      <dsp:txXfrm>
        <a:off x="3321801" y="3435357"/>
        <a:ext cx="3062759" cy="489274"/>
      </dsp:txXfrm>
    </dsp:sp>
    <dsp:sp modelId="{8BAFC109-D02A-43B5-AE79-BF990C4FD920}">
      <dsp:nvSpPr>
        <dsp:cNvPr id="0" name=""/>
        <dsp:cNvSpPr/>
      </dsp:nvSpPr>
      <dsp:spPr>
        <a:xfrm>
          <a:off x="3016271" y="1153564"/>
          <a:ext cx="1500377" cy="36962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800" kern="1200" dirty="0"/>
            <a:t>Yüksekokullar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800" kern="1200" dirty="0"/>
            <a:t>(Müdür)</a:t>
          </a:r>
        </a:p>
      </dsp:txBody>
      <dsp:txXfrm>
        <a:off x="3016271" y="1153564"/>
        <a:ext cx="1500377" cy="369628"/>
      </dsp:txXfrm>
    </dsp:sp>
    <dsp:sp modelId="{302DC37C-9856-4C75-AB65-8DD55AB1E1F6}">
      <dsp:nvSpPr>
        <dsp:cNvPr id="0" name=""/>
        <dsp:cNvSpPr/>
      </dsp:nvSpPr>
      <dsp:spPr>
        <a:xfrm>
          <a:off x="5240836" y="1153564"/>
          <a:ext cx="1500377" cy="36962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800" kern="1200" dirty="0"/>
            <a:t>Merkezler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800" kern="1200" dirty="0"/>
            <a:t>(Müdür)</a:t>
          </a:r>
        </a:p>
      </dsp:txBody>
      <dsp:txXfrm>
        <a:off x="5240836" y="1153564"/>
        <a:ext cx="1500377" cy="369628"/>
      </dsp:txXfrm>
    </dsp:sp>
    <dsp:sp modelId="{9F8AFDF7-EEB9-423E-9107-1F909A8218F8}">
      <dsp:nvSpPr>
        <dsp:cNvPr id="0" name=""/>
        <dsp:cNvSpPr/>
      </dsp:nvSpPr>
      <dsp:spPr>
        <a:xfrm>
          <a:off x="7387327" y="1144167"/>
          <a:ext cx="1389542" cy="38357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800" kern="1200" dirty="0"/>
            <a:t>Enstitü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800" kern="1200" dirty="0"/>
            <a:t>(Müdür)</a:t>
          </a:r>
        </a:p>
      </dsp:txBody>
      <dsp:txXfrm>
        <a:off x="7387327" y="1144167"/>
        <a:ext cx="1389542" cy="383577"/>
      </dsp:txXfrm>
    </dsp:sp>
    <dsp:sp modelId="{9DECDA1F-5CF6-4A31-A26F-DFCF6EEE0F5C}">
      <dsp:nvSpPr>
        <dsp:cNvPr id="0" name=""/>
        <dsp:cNvSpPr/>
      </dsp:nvSpPr>
      <dsp:spPr>
        <a:xfrm>
          <a:off x="6529836" y="5072296"/>
          <a:ext cx="3062759" cy="489274"/>
        </a:xfrm>
        <a:prstGeom prst="rect">
          <a:avLst/>
        </a:prstGeom>
        <a:solidFill>
          <a:srgbClr val="2C3C43">
            <a:lumMod val="75000"/>
          </a:srgb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Dr</a:t>
          </a:r>
          <a:r>
            <a:rPr lang="tr-TR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Öğretim Üyesi Aylin ÇELİK TURAN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Peyzaj Mimarlığı Bölüm Başkan Yardımcısı </a:t>
          </a:r>
        </a:p>
      </dsp:txBody>
      <dsp:txXfrm>
        <a:off x="6529836" y="5072296"/>
        <a:ext cx="3062759" cy="489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www.mevzuat.gov.tr/mevzuat?MevzuatNo=19649&amp;MevzuatTur=8&amp;MevzuatTertip=5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eyzaj.mtf.comu.edu.tr/" TargetMode="External"/><Relationship Id="rId5" Type="http://schemas.openxmlformats.org/officeDocument/2006/relationships/hyperlink" Target="http://mtf.comu.edu.t/" TargetMode="External"/><Relationship Id="rId4" Type="http://schemas.openxmlformats.org/officeDocument/2006/relationships/hyperlink" Target="http://www.comu.edu.tr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7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0">
            <a:extLst>
              <a:ext uri="{FF2B5EF4-FFF2-40B4-BE49-F238E27FC236}">
                <a16:creationId xmlns:a16="http://schemas.microsoft.com/office/drawing/2014/main" id="{27577DEC-D9A5-404D-9789-702F4319B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32">
            <a:extLst>
              <a:ext uri="{FF2B5EF4-FFF2-40B4-BE49-F238E27FC236}">
                <a16:creationId xmlns:a16="http://schemas.microsoft.com/office/drawing/2014/main" id="{CEEA9366-CEA8-4F23-B065-4337F0D8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04A03D6-39B4-4278-9BE1-A07E02449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34">
              <a:extLst>
                <a:ext uri="{FF2B5EF4-FFF2-40B4-BE49-F238E27FC236}">
                  <a16:creationId xmlns:a16="http://schemas.microsoft.com/office/drawing/2014/main" id="{FBE459AF-3736-4886-82E0-9B5DA427B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23">
              <a:extLst>
                <a:ext uri="{FF2B5EF4-FFF2-40B4-BE49-F238E27FC236}">
                  <a16:creationId xmlns:a16="http://schemas.microsoft.com/office/drawing/2014/main" id="{4B6B88EF-180C-4E39-8A3F-A52E87110C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52DFAACF-64D0-4621-8FF4-E2F03C3E8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36611FF0-65B3-49DB-97C6-1B72AAD0F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7">
              <a:extLst>
                <a:ext uri="{FF2B5EF4-FFF2-40B4-BE49-F238E27FC236}">
                  <a16:creationId xmlns:a16="http://schemas.microsoft.com/office/drawing/2014/main" id="{0F7407FE-86B1-4890-9D80-9406FBF29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EBD42D5B-8F87-45B3-98B3-C66944F92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0">
              <a:extLst>
                <a:ext uri="{FF2B5EF4-FFF2-40B4-BE49-F238E27FC236}">
                  <a16:creationId xmlns:a16="http://schemas.microsoft.com/office/drawing/2014/main" id="{F5E04699-59E1-4468-9E7C-83070EEB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F2AE8F13-9A52-4D7F-9637-321EA7CF3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Alt Başlık 2">
            <a:extLst>
              <a:ext uri="{FF2B5EF4-FFF2-40B4-BE49-F238E27FC236}">
                <a16:creationId xmlns:a16="http://schemas.microsoft.com/office/drawing/2014/main" id="{ACC7FE9F-FF04-421C-A077-2321872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3171" y="5444478"/>
            <a:ext cx="7766936" cy="1096899"/>
          </a:xfrm>
        </p:spPr>
        <p:txBody>
          <a:bodyPr>
            <a:normAutofit fontScale="92500" lnSpcReduction="20000"/>
          </a:bodyPr>
          <a:lstStyle/>
          <a:p>
            <a:pPr algn="ctr"/>
            <a:endParaRPr lang="tr-TR" dirty="0">
              <a:solidFill>
                <a:schemeClr val="tx1"/>
              </a:solidFill>
            </a:endParaRPr>
          </a:p>
          <a:p>
            <a:pPr algn="ctr"/>
            <a:endParaRPr lang="tr-TR" dirty="0">
              <a:solidFill>
                <a:schemeClr val="tx1"/>
              </a:solidFill>
            </a:endParaRPr>
          </a:p>
          <a:p>
            <a:pPr algn="ctr"/>
            <a:r>
              <a:rPr lang="tr-TR" sz="2400" dirty="0">
                <a:solidFill>
                  <a:schemeClr val="tx1"/>
                </a:solidFill>
              </a:rPr>
              <a:t>16 EKİM 2020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D26BCA6-034B-454F-B584-ED022869B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5820" y="2274486"/>
            <a:ext cx="7766936" cy="3169992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tr-TR" sz="3600" dirty="0">
                <a:solidFill>
                  <a:schemeClr val="tx1"/>
                </a:solidFill>
              </a:rPr>
              <a:t>ÇANAKKALE ONSEKİZ MART ÜNİVERSİTESİ</a:t>
            </a:r>
            <a:br>
              <a:rPr lang="tr-TR" sz="3600" dirty="0">
                <a:solidFill>
                  <a:schemeClr val="tx1"/>
                </a:solidFill>
              </a:rPr>
            </a:br>
            <a:r>
              <a:rPr lang="tr-TR" sz="3600" dirty="0">
                <a:solidFill>
                  <a:schemeClr val="tx1"/>
                </a:solidFill>
              </a:rPr>
              <a:t>MİMARLIK ve TASARIM FAKÜLTESİ</a:t>
            </a:r>
            <a:br>
              <a:rPr lang="tr-TR" sz="4000" dirty="0">
                <a:solidFill>
                  <a:schemeClr val="tx1"/>
                </a:solidFill>
              </a:rPr>
            </a:br>
            <a:br>
              <a:rPr lang="tr-TR" sz="4000" dirty="0">
                <a:solidFill>
                  <a:schemeClr val="tx1"/>
                </a:solidFill>
              </a:rPr>
            </a:br>
            <a:r>
              <a:rPr lang="tr-TR" sz="4000" dirty="0">
                <a:solidFill>
                  <a:schemeClr val="tx1"/>
                </a:solidFill>
              </a:rPr>
              <a:t>PEYZAJ MİMARLIĞI BÖLÜMÜ</a:t>
            </a:r>
            <a:br>
              <a:rPr lang="tr-TR" sz="4000" dirty="0">
                <a:solidFill>
                  <a:schemeClr val="tx1"/>
                </a:solidFill>
              </a:rPr>
            </a:br>
            <a:br>
              <a:rPr lang="tr-TR" sz="4000" dirty="0">
                <a:solidFill>
                  <a:schemeClr val="tx1"/>
                </a:solidFill>
              </a:rPr>
            </a:br>
            <a:r>
              <a:rPr lang="tr-TR" sz="4000" dirty="0">
                <a:solidFill>
                  <a:schemeClr val="tx1"/>
                </a:solidFill>
              </a:rPr>
              <a:t>ORYANTASYONU</a:t>
            </a:r>
          </a:p>
        </p:txBody>
      </p:sp>
    </p:spTree>
    <p:extLst>
      <p:ext uri="{BB962C8B-B14F-4D97-AF65-F5344CB8AC3E}">
        <p14:creationId xmlns:p14="http://schemas.microsoft.com/office/powerpoint/2010/main" val="1636542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AB4D8FD-7C1A-4904-8E1E-A35A6ABAB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309" y="0"/>
            <a:ext cx="6045012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74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6EE4137-01C6-43EE-8CC9-FD44C3677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96" y="0"/>
            <a:ext cx="5346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56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F7CC02E-463E-4EC8-9994-17A25D16E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700" y="0"/>
            <a:ext cx="552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58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lt Başlık 2">
            <a:extLst>
              <a:ext uri="{FF2B5EF4-FFF2-40B4-BE49-F238E27FC236}">
                <a16:creationId xmlns:a16="http://schemas.microsoft.com/office/drawing/2014/main" id="{D4A3A193-6FC2-4104-AF48-38168724F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6" y="1473693"/>
            <a:ext cx="8018673" cy="5021299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800" b="0" i="0" u="none" strike="noStrike" baseline="0" dirty="0">
                <a:solidFill>
                  <a:srgbClr val="5E5E5E"/>
                </a:solidFill>
                <a:latin typeface="HoeflerText-Regular"/>
              </a:rPr>
              <a:t>Teorik derslerin %70’i (10 hafta), uygulamalı derslerin %80’ine (11 hafta) girmek zorunludur (toplam 14 hafta).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800" b="0" i="0" u="none" strike="noStrike" baseline="0" dirty="0">
                <a:solidFill>
                  <a:srgbClr val="5E5E5E"/>
                </a:solidFill>
                <a:latin typeface="HoeflerText-Regular"/>
              </a:rPr>
              <a:t>Derse devam koşulunu yerine getirmeyen öğrenci, yarıyıl sonu ve bütünleme sınavlarına giremez.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800" b="0" i="0" u="none" strike="noStrike" baseline="0" dirty="0">
                <a:solidFill>
                  <a:srgbClr val="5E5E5E"/>
                </a:solidFill>
                <a:latin typeface="HoeflerText-Regular"/>
              </a:rPr>
              <a:t>Sağlık raporu veya heyet raporu öğrencinin derslere devam yükümlülüğünü kaldırmaz. Ancak öğrencinin aldığı heyet raporunun süresi devamsızlık sınırını aşıyorsa, ilgili birim kurulunun uygun görmesi halinde kayıt dondurabilir.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800" b="0" i="0" u="none" strike="noStrike" baseline="0" dirty="0">
                <a:solidFill>
                  <a:srgbClr val="5E5E5E"/>
                </a:solidFill>
                <a:latin typeface="HoeflerText-Regular"/>
              </a:rPr>
              <a:t>Azami öğrenim süresi yedi yıldır.</a:t>
            </a:r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57200"/>
            <a:ext cx="7766936" cy="695325"/>
          </a:xfrm>
        </p:spPr>
        <p:txBody>
          <a:bodyPr>
            <a:noAutofit/>
          </a:bodyPr>
          <a:lstStyle/>
          <a:p>
            <a:pPr algn="l"/>
            <a:r>
              <a:rPr lang="tr-TR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Devamsızlık</a:t>
            </a:r>
          </a:p>
        </p:txBody>
      </p:sp>
    </p:spTree>
    <p:extLst>
      <p:ext uri="{BB962C8B-B14F-4D97-AF65-F5344CB8AC3E}">
        <p14:creationId xmlns:p14="http://schemas.microsoft.com/office/powerpoint/2010/main" val="3748402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lt Başlık 2">
            <a:extLst>
              <a:ext uri="{FF2B5EF4-FFF2-40B4-BE49-F238E27FC236}">
                <a16:creationId xmlns:a16="http://schemas.microsoft.com/office/drawing/2014/main" id="{D4A3A193-6FC2-4104-AF48-38168724F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6" y="1473693"/>
            <a:ext cx="8018673" cy="5021299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800" b="0" i="0" u="none" strike="noStrike" baseline="0" dirty="0">
                <a:solidFill>
                  <a:srgbClr val="5F5F5F"/>
                </a:solidFill>
                <a:latin typeface="HoeflerText-Regular"/>
              </a:rPr>
              <a:t>Ara sınavın %40’ı, final sınavının %60’ı alınır.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sz="1800" b="0" i="0" u="none" strike="noStrike" baseline="0" dirty="0">
              <a:solidFill>
                <a:srgbClr val="5F5F5F"/>
              </a:solidFill>
              <a:latin typeface="HoeflerText-Regular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800" b="0" i="0" u="none" strike="noStrike" baseline="0" dirty="0">
                <a:solidFill>
                  <a:srgbClr val="5F5F5F"/>
                </a:solidFill>
                <a:latin typeface="HoeflerText-Regular"/>
              </a:rPr>
              <a:t>Bir dersten başarılı sayılabilmek için final veya bütünleme sınavından en az 50 puan almak gerekir.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sz="1800" b="0" i="0" u="none" strike="noStrike" baseline="0" dirty="0">
              <a:solidFill>
                <a:srgbClr val="5F5F5F"/>
              </a:solidFill>
              <a:latin typeface="HoeflerText-Regular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800" b="0" i="0" u="none" strike="noStrike" baseline="0" dirty="0">
                <a:solidFill>
                  <a:srgbClr val="5F5F5F"/>
                </a:solidFill>
                <a:latin typeface="HoeflerText-Regular"/>
              </a:rPr>
              <a:t>Sınav sonuçlarının duyurulmasından itibaren en geç bir hafta içinde bağlı olduğu ilgili akademik birime dilekçe ile başvurarak sınav kağıdının yeniden incelenmesi istenebilir.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sz="1800" b="0" i="0" u="none" strike="noStrike" baseline="0" dirty="0">
              <a:solidFill>
                <a:srgbClr val="5F5F5F"/>
              </a:solidFill>
              <a:latin typeface="HoeflerText-Regular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800" b="0" i="0" u="none" strike="noStrike" baseline="0" dirty="0">
                <a:solidFill>
                  <a:srgbClr val="5F5F5F"/>
                </a:solidFill>
                <a:latin typeface="HoeflerText-Regular"/>
              </a:rPr>
              <a:t>DC veya DD notlarından biri alındığında, GNO 2.00 ve üzeri ise koşullu başarılı, GNO 2.00’nin altında ise koşullu başarısız sayılır. FD ve FF notlarından biri alındığında ise başarısız sayılır.</a:t>
            </a:r>
            <a:endParaRPr lang="tr-TR" sz="1800" b="0" i="0" u="none" strike="noStrike" baseline="0" dirty="0">
              <a:solidFill>
                <a:srgbClr val="5E5E5E"/>
              </a:solidFill>
              <a:latin typeface="HoeflerText-Regular"/>
            </a:endParaRPr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57200"/>
            <a:ext cx="7766936" cy="695325"/>
          </a:xfrm>
        </p:spPr>
        <p:txBody>
          <a:bodyPr>
            <a:noAutofit/>
          </a:bodyPr>
          <a:lstStyle/>
          <a:p>
            <a:pPr algn="l"/>
            <a:r>
              <a:rPr lang="tr-TR" sz="28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Sınav ve Not Sistemi</a:t>
            </a:r>
          </a:p>
        </p:txBody>
      </p:sp>
    </p:spTree>
    <p:extLst>
      <p:ext uri="{BB962C8B-B14F-4D97-AF65-F5344CB8AC3E}">
        <p14:creationId xmlns:p14="http://schemas.microsoft.com/office/powerpoint/2010/main" val="586573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lt Başlık 2">
            <a:extLst>
              <a:ext uri="{FF2B5EF4-FFF2-40B4-BE49-F238E27FC236}">
                <a16:creationId xmlns:a16="http://schemas.microsoft.com/office/drawing/2014/main" id="{D4A3A193-6FC2-4104-AF48-38168724F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6" y="1473693"/>
            <a:ext cx="8018673" cy="5021299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800" b="0" i="0" u="none" strike="noStrike" baseline="0" dirty="0">
                <a:solidFill>
                  <a:srgbClr val="5E5E5E"/>
                </a:solidFill>
                <a:latin typeface="HoeflerText-Black"/>
              </a:rPr>
              <a:t>1-3 Barajı: </a:t>
            </a:r>
            <a:r>
              <a:rPr lang="tr-TR" sz="1800" b="0" i="0" u="none" strike="noStrike" baseline="0" dirty="0">
                <a:solidFill>
                  <a:srgbClr val="5E5E5E"/>
                </a:solidFill>
                <a:latin typeface="HoeflerText-Regular"/>
              </a:rPr>
              <a:t>Lisans programlarında dördüncü yarıyıl sonundan itibaren </a:t>
            </a:r>
            <a:r>
              <a:rPr lang="tr-TR" sz="1800" b="0" i="0" u="none" strike="noStrike" baseline="0" dirty="0" err="1">
                <a:solidFill>
                  <a:srgbClr val="5E5E5E"/>
                </a:solidFill>
                <a:latin typeface="HoeflerText-Regular"/>
              </a:rPr>
              <a:t>GNO’su</a:t>
            </a:r>
            <a:r>
              <a:rPr lang="tr-TR" sz="1800" b="0" i="0" u="none" strike="noStrike" baseline="0" dirty="0">
                <a:solidFill>
                  <a:srgbClr val="5E5E5E"/>
                </a:solidFill>
                <a:latin typeface="HoeflerText-Regular"/>
              </a:rPr>
              <a:t> 1.80’in altında olan başarısız öğrenciler olması gereken yarıyıllardan ders alamazlar.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sz="1800" b="0" i="0" u="none" strike="noStrike" baseline="0" dirty="0">
              <a:solidFill>
                <a:srgbClr val="5E5E5E"/>
              </a:solidFill>
              <a:latin typeface="HoeflerText-Regular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800" b="0" i="0" u="none" strike="noStrike" baseline="0" dirty="0">
                <a:solidFill>
                  <a:srgbClr val="5E5E5E"/>
                </a:solidFill>
                <a:latin typeface="HoeflerText-Regular"/>
              </a:rPr>
              <a:t>Notu “DD-DC” olan dersler </a:t>
            </a:r>
            <a:r>
              <a:rPr lang="tr-TR" sz="1800" b="0" i="0" u="none" strike="noStrike" baseline="0" dirty="0" err="1">
                <a:solidFill>
                  <a:srgbClr val="5E5E5E"/>
                </a:solidFill>
                <a:latin typeface="HoeflerText-Regular"/>
              </a:rPr>
              <a:t>GNO'ya</a:t>
            </a:r>
            <a:r>
              <a:rPr lang="tr-TR" sz="1800" b="0" i="0" u="none" strike="noStrike" baseline="0" dirty="0">
                <a:solidFill>
                  <a:srgbClr val="5E5E5E"/>
                </a:solidFill>
                <a:latin typeface="HoeflerText-Regular"/>
              </a:rPr>
              <a:t> bakılmaksızın yükseltmeye alınabilir, transkriptten silinemez. GNO 2.00'ın üzerinde ise notu “CC” ve üzeri dersler yükseltmeye alınabilir.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sz="1800" b="0" i="0" u="none" strike="noStrike" baseline="0" dirty="0">
              <a:solidFill>
                <a:srgbClr val="5E5E5E"/>
              </a:solidFill>
              <a:latin typeface="HoeflerText-Regular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800" b="0" i="0" u="none" strike="noStrike" baseline="0" dirty="0" err="1">
                <a:solidFill>
                  <a:srgbClr val="5E5E5E"/>
                </a:solidFill>
                <a:latin typeface="HoeflerText-Regular"/>
              </a:rPr>
              <a:t>GNO’su</a:t>
            </a:r>
            <a:r>
              <a:rPr lang="tr-TR" sz="1800" b="0" i="0" u="none" strike="noStrike" baseline="0" dirty="0">
                <a:solidFill>
                  <a:srgbClr val="5E5E5E"/>
                </a:solidFill>
                <a:latin typeface="HoeflerText-Regular"/>
              </a:rPr>
              <a:t> en az 3.00 olan öğrenciler isterlerse bir üst yarıyıldan da danışmanlarının onayı ile ders alabilirler.</a:t>
            </a:r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57200"/>
            <a:ext cx="7766936" cy="695325"/>
          </a:xfrm>
        </p:spPr>
        <p:txBody>
          <a:bodyPr>
            <a:noAutofit/>
          </a:bodyPr>
          <a:lstStyle/>
          <a:p>
            <a:pPr algn="l"/>
            <a:r>
              <a:rPr lang="tr-TR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Not Ortalaması</a:t>
            </a:r>
          </a:p>
        </p:txBody>
      </p:sp>
    </p:spTree>
    <p:extLst>
      <p:ext uri="{BB962C8B-B14F-4D97-AF65-F5344CB8AC3E}">
        <p14:creationId xmlns:p14="http://schemas.microsoft.com/office/powerpoint/2010/main" val="209743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Resim 2">
            <a:extLst>
              <a:ext uri="{FF2B5EF4-FFF2-40B4-BE49-F238E27FC236}">
                <a16:creationId xmlns:a16="http://schemas.microsoft.com/office/drawing/2014/main" id="{7AFC0E4D-C1EA-45A9-81B2-1E44465F1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93" y="168084"/>
            <a:ext cx="5501025" cy="447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3AAB3B4C-9E2B-4527-A440-C96EEEE1A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459" y="569742"/>
            <a:ext cx="4957251" cy="3668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Alt Başlık 2">
            <a:extLst>
              <a:ext uri="{FF2B5EF4-FFF2-40B4-BE49-F238E27FC236}">
                <a16:creationId xmlns:a16="http://schemas.microsoft.com/office/drawing/2014/main" id="{95594229-AD30-41A1-AE1A-7147AF144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4225" y="4478867"/>
            <a:ext cx="7766936" cy="1718732"/>
          </a:xfrm>
        </p:spPr>
        <p:txBody>
          <a:bodyPr>
            <a:normAutofit/>
          </a:bodyPr>
          <a:lstStyle/>
          <a:p>
            <a:pPr algn="l"/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Üniversite Web adresi: </a:t>
            </a:r>
            <a:r>
              <a:rPr lang="tr-TR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http://www.comu.edu.tr</a:t>
            </a:r>
            <a:endParaRPr lang="tr-TR" dirty="0">
              <a:solidFill>
                <a:srgbClr val="002060"/>
              </a:solidFill>
            </a:endParaRPr>
          </a:p>
          <a:p>
            <a:pPr algn="l"/>
            <a:r>
              <a:rPr lang="de-DE" dirty="0" err="1">
                <a:solidFill>
                  <a:schemeClr val="bg2">
                    <a:lumMod val="25000"/>
                    <a:alpha val="70000"/>
                  </a:schemeClr>
                </a:solidFill>
              </a:rPr>
              <a:t>Fakülte</a:t>
            </a:r>
            <a:r>
              <a:rPr lang="de-DE" dirty="0">
                <a:solidFill>
                  <a:schemeClr val="bg2">
                    <a:lumMod val="25000"/>
                    <a:alpha val="70000"/>
                  </a:schemeClr>
                </a:solidFill>
              </a:rPr>
              <a:t> Web </a:t>
            </a:r>
            <a:r>
              <a:rPr lang="de-DE" dirty="0" err="1">
                <a:solidFill>
                  <a:schemeClr val="bg2">
                    <a:lumMod val="25000"/>
                    <a:alpha val="70000"/>
                  </a:schemeClr>
                </a:solidFill>
              </a:rPr>
              <a:t>adresi</a:t>
            </a:r>
            <a:r>
              <a:rPr lang="de-DE" dirty="0">
                <a:solidFill>
                  <a:schemeClr val="bg2">
                    <a:lumMod val="25000"/>
                    <a:alpha val="70000"/>
                  </a:schemeClr>
                </a:solidFill>
              </a:rPr>
              <a:t>: </a:t>
            </a:r>
            <a:r>
              <a:rPr lang="de-DE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http://mtf.comu.edu.t</a:t>
            </a:r>
            <a:r>
              <a:rPr lang="tr-TR" dirty="0">
                <a:solidFill>
                  <a:srgbClr val="002060"/>
                </a:solidFill>
              </a:rPr>
              <a:t>r</a:t>
            </a:r>
          </a:p>
          <a:p>
            <a:pPr algn="l"/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Bölüm Web adresi: </a:t>
            </a:r>
            <a:r>
              <a:rPr lang="tr-TR" dirty="0">
                <a:solidFill>
                  <a:srgbClr val="00206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http://peyzaj.mtf.comu.edu.tr/</a:t>
            </a:r>
            <a:r>
              <a:rPr lang="tr-TR" dirty="0">
                <a:solidFill>
                  <a:srgbClr val="002060"/>
                </a:solidFill>
              </a:rPr>
              <a:t> </a:t>
            </a:r>
          </a:p>
          <a:p>
            <a:pPr algn="l"/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</p:txBody>
      </p:sp>
      <p:sp>
        <p:nvSpPr>
          <p:cNvPr id="12" name="Alt Başlık 2">
            <a:extLst>
              <a:ext uri="{FF2B5EF4-FFF2-40B4-BE49-F238E27FC236}">
                <a16:creationId xmlns:a16="http://schemas.microsoft.com/office/drawing/2014/main" id="{80C581E6-EC99-4AD3-953D-1CB55206B763}"/>
              </a:ext>
            </a:extLst>
          </p:cNvPr>
          <p:cNvSpPr txBox="1">
            <a:spLocks/>
          </p:cNvSpPr>
          <p:nvPr/>
        </p:nvSpPr>
        <p:spPr>
          <a:xfrm>
            <a:off x="878047" y="5657159"/>
            <a:ext cx="10435906" cy="2676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dirty="0">
                <a:solidFill>
                  <a:schemeClr val="accent5"/>
                </a:solidFill>
                <a:latin typeface="HoeflerText-Regular"/>
              </a:rPr>
              <a:t>Öğrenci Yönetmeliği</a:t>
            </a:r>
          </a:p>
          <a:p>
            <a:pPr algn="l"/>
            <a:r>
              <a:rPr lang="tr-TR" dirty="0">
                <a:solidFill>
                  <a:schemeClr val="bg2">
                    <a:lumMod val="50000"/>
                  </a:schemeClr>
                </a:solidFill>
                <a:latin typeface="HoeflerText-Regula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https://www.mevzuat.gov.tr/mevzuat?MevzuatNo=19649&amp;MevzuatTur=8&amp;MevzuatTertip=5</a:t>
            </a:r>
            <a:endParaRPr lang="tr-TR" dirty="0">
              <a:solidFill>
                <a:schemeClr val="bg2">
                  <a:lumMod val="50000"/>
                </a:schemeClr>
              </a:solidFill>
              <a:latin typeface="HoeflerText-Regular"/>
            </a:endParaRPr>
          </a:p>
          <a:p>
            <a:pPr algn="l"/>
            <a:endParaRPr lang="tr-TR" dirty="0">
              <a:solidFill>
                <a:srgbClr val="5E5E5E"/>
              </a:solidFill>
              <a:latin typeface="HoeflerText-Regular"/>
            </a:endParaRPr>
          </a:p>
        </p:txBody>
      </p:sp>
    </p:spTree>
    <p:extLst>
      <p:ext uri="{BB962C8B-B14F-4D97-AF65-F5344CB8AC3E}">
        <p14:creationId xmlns:p14="http://schemas.microsoft.com/office/powerpoint/2010/main" val="499221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0BE63A9-94A4-459E-81E3-DACD16456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304800"/>
            <a:ext cx="12049126" cy="6390943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A0F7835B-2515-47D5-A364-54540614694B}"/>
              </a:ext>
            </a:extLst>
          </p:cNvPr>
          <p:cNvSpPr/>
          <p:nvPr/>
        </p:nvSpPr>
        <p:spPr>
          <a:xfrm>
            <a:off x="5076825" y="4791075"/>
            <a:ext cx="1257300" cy="276225"/>
          </a:xfrm>
          <a:prstGeom prst="rect">
            <a:avLst/>
          </a:pr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3961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46A17E2-0AB4-4CA6-983F-CDF333183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" t="3473" r="6094" b="3611"/>
          <a:stretch/>
        </p:blipFill>
        <p:spPr>
          <a:xfrm>
            <a:off x="0" y="588038"/>
            <a:ext cx="9612916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83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33D5E0-AFAB-42E2-9820-DACFF413E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2060"/>
                </a:solidFill>
              </a:rPr>
              <a:t>KOORDİNATÖRLÜKLER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322E711-391E-4083-AB79-1E5E3A38D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Erasmus</a:t>
            </a:r>
            <a:r>
              <a:rPr lang="tr-TR" dirty="0"/>
              <a:t> (Doç. Dr. Okan YILMAZ – Koordinatör)</a:t>
            </a:r>
          </a:p>
          <a:p>
            <a:endParaRPr lang="tr-TR" dirty="0"/>
          </a:p>
          <a:p>
            <a:r>
              <a:rPr lang="tr-TR" dirty="0"/>
              <a:t>Farabi (Doç. Dr. Esra CENGİZ – Koordinatör)</a:t>
            </a:r>
          </a:p>
          <a:p>
            <a:endParaRPr lang="tr-TR" dirty="0"/>
          </a:p>
          <a:p>
            <a:r>
              <a:rPr lang="tr-TR" dirty="0"/>
              <a:t>Mevlana (Prof. Dr. Füsun ERDURAN NEMUTLU - Koordinatör)</a:t>
            </a:r>
          </a:p>
        </p:txBody>
      </p:sp>
    </p:spTree>
    <p:extLst>
      <p:ext uri="{BB962C8B-B14F-4D97-AF65-F5344CB8AC3E}">
        <p14:creationId xmlns:p14="http://schemas.microsoft.com/office/powerpoint/2010/main" val="3047774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6770" y="198967"/>
            <a:ext cx="7227595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dirty="0" err="1">
                <a:solidFill>
                  <a:schemeClr val="tx1"/>
                </a:solidFill>
              </a:rPr>
              <a:t>Üniversi</a:t>
            </a:r>
            <a:r>
              <a:rPr lang="tr-TR" sz="3600" dirty="0">
                <a:solidFill>
                  <a:schemeClr val="tx1"/>
                </a:solidFill>
              </a:rPr>
              <a:t>temizin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tr-TR" sz="3600" dirty="0">
                <a:solidFill>
                  <a:schemeClr val="tx1"/>
                </a:solidFill>
              </a:rPr>
              <a:t>Hiyerarşik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Yapısı</a:t>
            </a:r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11" name="Diyagram 10">
            <a:extLst>
              <a:ext uri="{FF2B5EF4-FFF2-40B4-BE49-F238E27FC236}">
                <a16:creationId xmlns:a16="http://schemas.microsoft.com/office/drawing/2014/main" id="{22D8E8BF-0EF0-4A9F-8598-309208A6AA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0700561"/>
              </p:ext>
            </p:extLst>
          </p:nvPr>
        </p:nvGraphicFramePr>
        <p:xfrm>
          <a:off x="1103067" y="2869035"/>
          <a:ext cx="9592596" cy="4520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478F2EDF-0206-47B4-9770-6EF07EB5C1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9482" y="1130921"/>
            <a:ext cx="2947938" cy="160004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3F0C6D0-7133-4E5E-B48C-792244CAD7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137" t="11132" r="14610" b="4954"/>
          <a:stretch/>
        </p:blipFill>
        <p:spPr>
          <a:xfrm>
            <a:off x="1370501" y="4347618"/>
            <a:ext cx="2274955" cy="152852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656C4EA5-67F7-4B78-B7A8-0EDC099C64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868B5CA1-784A-47E1-98A7-128912B57F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DFC532F-C122-4D2E-AD72-ABBACCCED5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7146" y="4293765"/>
            <a:ext cx="2342508" cy="163616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EBB4D6A-E050-4831-80C2-D0E25A7144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7364" y="4347618"/>
            <a:ext cx="2504135" cy="15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27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33D5E0-AFAB-42E2-9820-DACFF413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219266" cy="1320800"/>
          </a:xfrm>
        </p:spPr>
        <p:txBody>
          <a:bodyPr/>
          <a:lstStyle/>
          <a:p>
            <a:r>
              <a:rPr lang="tr-TR" dirty="0">
                <a:solidFill>
                  <a:srgbClr val="002060"/>
                </a:solidFill>
              </a:rPr>
              <a:t>ÖNEMLİ MESLEK KURULUŞLARI </a:t>
            </a:r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2CE1CD82-BBE4-4B64-8B6D-4D5A6645BEBE}"/>
              </a:ext>
            </a:extLst>
          </p:cNvPr>
          <p:cNvSpPr txBox="1">
            <a:spLocks/>
          </p:cNvSpPr>
          <p:nvPr/>
        </p:nvSpPr>
        <p:spPr>
          <a:xfrm>
            <a:off x="1048809" y="1539082"/>
            <a:ext cx="1351491" cy="58261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ASLA (asla.org) 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2F86F51-1906-4DC0-805C-7676464EC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52" y="2121693"/>
            <a:ext cx="8124296" cy="434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92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33D5E0-AFAB-42E2-9820-DACFF413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371666" cy="1320800"/>
          </a:xfrm>
        </p:spPr>
        <p:txBody>
          <a:bodyPr/>
          <a:lstStyle/>
          <a:p>
            <a:r>
              <a:rPr lang="tr-TR" dirty="0">
                <a:solidFill>
                  <a:srgbClr val="002060"/>
                </a:solidFill>
              </a:rPr>
              <a:t>PEYZAJ MİMARLIĞI SİVİL TOPLUM KURULUŞLARI</a:t>
            </a: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4AF8EB01-0810-4682-92CA-7B8DF04320E1}"/>
              </a:ext>
            </a:extLst>
          </p:cNvPr>
          <p:cNvSpPr txBox="1">
            <a:spLocks/>
          </p:cNvSpPr>
          <p:nvPr/>
        </p:nvSpPr>
        <p:spPr>
          <a:xfrm>
            <a:off x="572559" y="1436885"/>
            <a:ext cx="1846791" cy="58261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IFLA (iflaeurope.eu)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22DAFA6B-CCC8-46A9-AE8C-ABA3C94CE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191" y="2108592"/>
            <a:ext cx="8170497" cy="450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29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33D5E0-AFAB-42E2-9820-DACFF413E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2060"/>
                </a:solidFill>
              </a:rPr>
              <a:t>PEYZAJ MİMARLIĞI SİVİL TOPLUM KURULUŞLARI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322E711-391E-4083-AB79-1E5E3A38D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95" y="2027236"/>
            <a:ext cx="2431164" cy="582611"/>
          </a:xfrm>
        </p:spPr>
        <p:txBody>
          <a:bodyPr>
            <a:normAutofit fontScale="70000" lnSpcReduction="20000"/>
          </a:bodyPr>
          <a:lstStyle/>
          <a:p>
            <a:r>
              <a:rPr lang="tr-TR" dirty="0"/>
              <a:t>PEYZAJ MİMARLARI ODASI (peyzajmimoda.org.tr)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9D28566-1CEE-4A3D-92BA-02157E01C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513" y="1930400"/>
            <a:ext cx="8738562" cy="455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71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295D62-0015-43D8-8E73-D535D206F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09" y="1276350"/>
            <a:ext cx="8596668" cy="1320800"/>
          </a:xfrm>
        </p:spPr>
        <p:txBody>
          <a:bodyPr/>
          <a:lstStyle/>
          <a:p>
            <a:r>
              <a:rPr lang="tr-TR" dirty="0">
                <a:solidFill>
                  <a:srgbClr val="002060"/>
                </a:solidFill>
              </a:rPr>
              <a:t>CUMA SEMİNERLERİ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B5D47F9-1B4A-4CF9-AD29-FA16A430C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3046415"/>
            <a:ext cx="8596668" cy="1320800"/>
          </a:xfrm>
        </p:spPr>
        <p:txBody>
          <a:bodyPr/>
          <a:lstStyle/>
          <a:p>
            <a:pPr marL="0" indent="0">
              <a:buNone/>
            </a:pPr>
            <a:endParaRPr lang="tr-TR" dirty="0"/>
          </a:p>
          <a:p>
            <a:r>
              <a:rPr lang="tr-TR" dirty="0"/>
              <a:t>FAKÜLTENİN WEB SAYFASINDAKİ DUYURULARDAN CUMA GÜNLERİ YAPILACAK OLAN KONGRE VE SEMİNERLERİ TAKİP EDİNİZ</a:t>
            </a:r>
          </a:p>
        </p:txBody>
      </p:sp>
    </p:spTree>
    <p:extLst>
      <p:ext uri="{BB962C8B-B14F-4D97-AF65-F5344CB8AC3E}">
        <p14:creationId xmlns:p14="http://schemas.microsoft.com/office/powerpoint/2010/main" val="1661405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40EE604-E3B2-4F5C-B4FC-56085F412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2060"/>
                </a:solidFill>
              </a:rPr>
              <a:t>BURSLAR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FB2597F-5DA2-4825-BB8A-0624B6DEE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684" y="1930400"/>
            <a:ext cx="8596668" cy="1601786"/>
          </a:xfrm>
        </p:spPr>
        <p:txBody>
          <a:bodyPr/>
          <a:lstStyle/>
          <a:p>
            <a:r>
              <a:rPr lang="tr-TR" dirty="0"/>
              <a:t>YEMEK BURSU </a:t>
            </a:r>
          </a:p>
          <a:p>
            <a:r>
              <a:rPr lang="tr-TR" dirty="0"/>
              <a:t>KISMI ZAMANLI ÇALIŞMA BURSU </a:t>
            </a:r>
          </a:p>
          <a:p>
            <a:r>
              <a:rPr lang="tr-TR" dirty="0"/>
              <a:t>KYK BURSU</a:t>
            </a:r>
          </a:p>
        </p:txBody>
      </p:sp>
    </p:spTree>
    <p:extLst>
      <p:ext uri="{BB962C8B-B14F-4D97-AF65-F5344CB8AC3E}">
        <p14:creationId xmlns:p14="http://schemas.microsoft.com/office/powerpoint/2010/main" val="1795224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lt Başlık 2">
            <a:extLst>
              <a:ext uri="{FF2B5EF4-FFF2-40B4-BE49-F238E27FC236}">
                <a16:creationId xmlns:a16="http://schemas.microsoft.com/office/drawing/2014/main" id="{D4A3A193-6FC2-4104-AF48-38168724F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19" y="2701743"/>
            <a:ext cx="5590916" cy="3176587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Veri tabanları ve diğer elektronik kaynaklara erişim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Kablosuz erişim ve diğer internet erişim olanakları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90 adet bilgisayar (Ücretsiz kullanım)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algn="l"/>
            <a:r>
              <a:rPr lang="tr-TR" dirty="0">
                <a:solidFill>
                  <a:schemeClr val="accent5">
                    <a:alpha val="70000"/>
                  </a:schemeClr>
                </a:solidFill>
              </a:rPr>
              <a:t>* </a:t>
            </a:r>
            <a:r>
              <a:rPr lang="tr-TR" dirty="0" err="1">
                <a:solidFill>
                  <a:schemeClr val="accent5">
                    <a:alpha val="70000"/>
                  </a:schemeClr>
                </a:solidFill>
              </a:rPr>
              <a:t>Pandemi</a:t>
            </a:r>
            <a:r>
              <a:rPr lang="tr-TR" dirty="0">
                <a:solidFill>
                  <a:schemeClr val="accent5">
                    <a:alpha val="70000"/>
                  </a:schemeClr>
                </a:solidFill>
              </a:rPr>
              <a:t> Sürecinde</a:t>
            </a:r>
          </a:p>
          <a:p>
            <a:pPr algn="l"/>
            <a:r>
              <a:rPr lang="tr-TR" dirty="0" err="1">
                <a:solidFill>
                  <a:schemeClr val="accent5">
                    <a:alpha val="70000"/>
                  </a:schemeClr>
                </a:solidFill>
              </a:rPr>
              <a:t>Haftaiçi</a:t>
            </a:r>
            <a:r>
              <a:rPr lang="tr-TR" dirty="0">
                <a:solidFill>
                  <a:schemeClr val="accent5">
                    <a:alpha val="70000"/>
                  </a:schemeClr>
                </a:solidFill>
              </a:rPr>
              <a:t> 08.00-17.00 saatleri arasında açık </a:t>
            </a:r>
            <a:r>
              <a:rPr lang="tr-TR" dirty="0" err="1">
                <a:solidFill>
                  <a:schemeClr val="accent5">
                    <a:alpha val="70000"/>
                  </a:schemeClr>
                </a:solidFill>
              </a:rPr>
              <a:t>haftasonu</a:t>
            </a:r>
            <a:r>
              <a:rPr lang="tr-TR" dirty="0">
                <a:solidFill>
                  <a:schemeClr val="accent5">
                    <a:alpha val="70000"/>
                  </a:schemeClr>
                </a:solidFill>
              </a:rPr>
              <a:t> kapalı olacaktır.</a:t>
            </a:r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157" y="1630630"/>
            <a:ext cx="2352820" cy="695325"/>
          </a:xfrm>
        </p:spPr>
        <p:txBody>
          <a:bodyPr>
            <a:noAutofit/>
          </a:bodyPr>
          <a:lstStyle/>
          <a:p>
            <a:pPr algn="l"/>
            <a:r>
              <a:rPr lang="tr-TR" sz="2800" dirty="0"/>
              <a:t>Kütüphane</a:t>
            </a:r>
          </a:p>
        </p:txBody>
      </p:sp>
      <p:sp>
        <p:nvSpPr>
          <p:cNvPr id="10" name="Başlık 4">
            <a:extLst>
              <a:ext uri="{FF2B5EF4-FFF2-40B4-BE49-F238E27FC236}">
                <a16:creationId xmlns:a16="http://schemas.microsoft.com/office/drawing/2014/main" id="{078D5D77-5030-4119-BCA0-563F7D167900}"/>
              </a:ext>
            </a:extLst>
          </p:cNvPr>
          <p:cNvSpPr txBox="1">
            <a:spLocks/>
          </p:cNvSpPr>
          <p:nvPr/>
        </p:nvSpPr>
        <p:spPr>
          <a:xfrm>
            <a:off x="1776104" y="581985"/>
            <a:ext cx="7766936" cy="695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tr-TR" sz="4000" dirty="0">
                <a:solidFill>
                  <a:srgbClr val="002060"/>
                </a:solidFill>
              </a:rPr>
              <a:t>ÜNİVERSİTEMİZİN FİZİKİ YAPISI</a:t>
            </a:r>
          </a:p>
        </p:txBody>
      </p:sp>
      <p:sp>
        <p:nvSpPr>
          <p:cNvPr id="11" name="Alt Başlık 2">
            <a:extLst>
              <a:ext uri="{FF2B5EF4-FFF2-40B4-BE49-F238E27FC236}">
                <a16:creationId xmlns:a16="http://schemas.microsoft.com/office/drawing/2014/main" id="{C478308D-72F8-483C-9C6C-22D887313D1A}"/>
              </a:ext>
            </a:extLst>
          </p:cNvPr>
          <p:cNvSpPr txBox="1">
            <a:spLocks/>
          </p:cNvSpPr>
          <p:nvPr/>
        </p:nvSpPr>
        <p:spPr>
          <a:xfrm>
            <a:off x="5792114" y="2713567"/>
            <a:ext cx="4951500" cy="20716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>
                <a:solidFill>
                  <a:schemeClr val="bg2">
                    <a:lumMod val="25000"/>
                    <a:alpha val="70000"/>
                  </a:schemeClr>
                </a:solidFill>
              </a:rPr>
              <a:t>Öğle ve akşam olarak 2 öğün yemek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>
                <a:solidFill>
                  <a:schemeClr val="bg2">
                    <a:lumMod val="25000"/>
                    <a:alpha val="70000"/>
                  </a:schemeClr>
                </a:solidFill>
              </a:rPr>
              <a:t> Güz ve bahar dönemlerinde 11:30–14:00 ve</a:t>
            </a:r>
            <a:r>
              <a:rPr lang="tr-TR">
                <a:solidFill>
                  <a:schemeClr val="bg2">
                    <a:lumMod val="25000"/>
                    <a:alpha val="70000"/>
                  </a:schemeClr>
                </a:solidFill>
              </a:rPr>
              <a:t> 16:00–19:00 saatleri arasında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>
                <a:solidFill>
                  <a:schemeClr val="bg2">
                    <a:lumMod val="25000"/>
                    <a:alpha val="70000"/>
                  </a:schemeClr>
                </a:solidFill>
              </a:rPr>
              <a:t>Yaz döneminde ise 11:30–14:00 saatleri arasında</a:t>
            </a:r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</p:txBody>
      </p:sp>
      <p:sp>
        <p:nvSpPr>
          <p:cNvPr id="12" name="Başlık 4">
            <a:extLst>
              <a:ext uri="{FF2B5EF4-FFF2-40B4-BE49-F238E27FC236}">
                <a16:creationId xmlns:a16="http://schemas.microsoft.com/office/drawing/2014/main" id="{A5711E88-A805-4EA4-BC44-A3EF345C50A7}"/>
              </a:ext>
            </a:extLst>
          </p:cNvPr>
          <p:cNvSpPr txBox="1">
            <a:spLocks/>
          </p:cNvSpPr>
          <p:nvPr/>
        </p:nvSpPr>
        <p:spPr>
          <a:xfrm>
            <a:off x="6096000" y="1647776"/>
            <a:ext cx="2352820" cy="695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tr-TR" sz="2800" dirty="0"/>
              <a:t>Yemekhane</a:t>
            </a:r>
          </a:p>
        </p:txBody>
      </p:sp>
    </p:spTree>
    <p:extLst>
      <p:ext uri="{BB962C8B-B14F-4D97-AF65-F5344CB8AC3E}">
        <p14:creationId xmlns:p14="http://schemas.microsoft.com/office/powerpoint/2010/main" val="1789205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lt Başlık 2">
            <a:extLst>
              <a:ext uri="{FF2B5EF4-FFF2-40B4-BE49-F238E27FC236}">
                <a16:creationId xmlns:a16="http://schemas.microsoft.com/office/drawing/2014/main" id="{D4A3A193-6FC2-4104-AF48-38168724F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1609725"/>
            <a:ext cx="7766936" cy="4853219"/>
          </a:xfrm>
        </p:spPr>
        <p:txBody>
          <a:bodyPr>
            <a:normAutofit/>
          </a:bodyPr>
          <a:lstStyle/>
          <a:p>
            <a:pPr algn="l"/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Terzioğlu Yerleşkesi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2">
                    <a:lumMod val="25000"/>
                    <a:alpha val="70000"/>
                  </a:schemeClr>
                </a:solidFill>
              </a:rPr>
              <a:t>2 adet kapalı spor salonu</a:t>
            </a:r>
          </a:p>
          <a:p>
            <a:pPr algn="l"/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Eğitim Fakültesi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2">
                    <a:lumMod val="25000"/>
                    <a:alpha val="70000"/>
                  </a:schemeClr>
                </a:solidFill>
              </a:rPr>
              <a:t>1 adet kapalı spor salonu</a:t>
            </a:r>
          </a:p>
          <a:p>
            <a:pPr algn="l"/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Dardanos Yerleşkesi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2">
                    <a:lumMod val="25000"/>
                    <a:alpha val="70000"/>
                  </a:schemeClr>
                </a:solidFill>
              </a:rPr>
              <a:t>1 adet kapalı spor salonu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Tenis kortu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Basket sahası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Sentetik çim nizami futbol sahası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Yüzme havuzu</a:t>
            </a:r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57200"/>
            <a:ext cx="7766936" cy="695325"/>
          </a:xfrm>
        </p:spPr>
        <p:txBody>
          <a:bodyPr>
            <a:noAutofit/>
          </a:bodyPr>
          <a:lstStyle/>
          <a:p>
            <a:pPr algn="l"/>
            <a:r>
              <a:rPr lang="tr-TR" sz="2800" dirty="0"/>
              <a:t>Spor Tesisleri</a:t>
            </a:r>
            <a:endParaRPr lang="tr-TR" sz="2800" dirty="0">
              <a:solidFill>
                <a:schemeClr val="accent5"/>
              </a:solidFill>
            </a:endParaRPr>
          </a:p>
        </p:txBody>
      </p:sp>
      <p:pic>
        <p:nvPicPr>
          <p:cNvPr id="2" name="Resim 1" descr="harita içeren bir resim&#10;&#10;Açıklama otomatik olarak oluşturuldu">
            <a:extLst>
              <a:ext uri="{FF2B5EF4-FFF2-40B4-BE49-F238E27FC236}">
                <a16:creationId xmlns:a16="http://schemas.microsoft.com/office/drawing/2014/main" id="{6FCB5A1F-1333-4A08-A18F-574540573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51"/>
          <a:stretch/>
        </p:blipFill>
        <p:spPr>
          <a:xfrm>
            <a:off x="5573708" y="1690687"/>
            <a:ext cx="6557865" cy="3476625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F54A5DDC-014A-45E1-B730-DDF4958D6A88}"/>
              </a:ext>
            </a:extLst>
          </p:cNvPr>
          <p:cNvSpPr txBox="1"/>
          <p:nvPr/>
        </p:nvSpPr>
        <p:spPr>
          <a:xfrm>
            <a:off x="9240201" y="1993554"/>
            <a:ext cx="808381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800" b="1" dirty="0"/>
              <a:t>MİMARLIK VE TASARIM FAKÜLTESİ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44E3F4B-C2D1-41E5-BBBF-A277B53B9F23}"/>
              </a:ext>
            </a:extLst>
          </p:cNvPr>
          <p:cNvSpPr txBox="1"/>
          <p:nvPr/>
        </p:nvSpPr>
        <p:spPr>
          <a:xfrm>
            <a:off x="7982057" y="4528171"/>
            <a:ext cx="861298" cy="33855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800" b="1" dirty="0"/>
              <a:t>KAPALI SPOR SALONU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24CA81E-299E-4612-9585-ABE3E7CF9361}"/>
              </a:ext>
            </a:extLst>
          </p:cNvPr>
          <p:cNvSpPr txBox="1"/>
          <p:nvPr/>
        </p:nvSpPr>
        <p:spPr>
          <a:xfrm>
            <a:off x="7449424" y="3463703"/>
            <a:ext cx="861298" cy="21544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800" b="1" dirty="0"/>
              <a:t>REKTÖRLÜK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5D4EEA2-D405-4872-9BC1-E422FA69361D}"/>
              </a:ext>
            </a:extLst>
          </p:cNvPr>
          <p:cNvSpPr txBox="1"/>
          <p:nvPr/>
        </p:nvSpPr>
        <p:spPr>
          <a:xfrm>
            <a:off x="9617933" y="3397442"/>
            <a:ext cx="861298" cy="21544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800" b="1" dirty="0"/>
              <a:t>YEMEKHANE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71E5F18-9024-4E5F-83AB-480EC49B438C}"/>
              </a:ext>
            </a:extLst>
          </p:cNvPr>
          <p:cNvSpPr txBox="1"/>
          <p:nvPr/>
        </p:nvSpPr>
        <p:spPr>
          <a:xfrm>
            <a:off x="8075269" y="2960594"/>
            <a:ext cx="861298" cy="21544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800" b="1" dirty="0"/>
              <a:t>KÜTÜPHANE</a:t>
            </a:r>
          </a:p>
        </p:txBody>
      </p:sp>
    </p:spTree>
    <p:extLst>
      <p:ext uri="{BB962C8B-B14F-4D97-AF65-F5344CB8AC3E}">
        <p14:creationId xmlns:p14="http://schemas.microsoft.com/office/powerpoint/2010/main" val="537528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lt Başlık 2">
            <a:extLst>
              <a:ext uri="{FF2B5EF4-FFF2-40B4-BE49-F238E27FC236}">
                <a16:creationId xmlns:a16="http://schemas.microsoft.com/office/drawing/2014/main" id="{D4A3A193-6FC2-4104-AF48-38168724F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1609725"/>
            <a:ext cx="7766936" cy="3538007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18 Fakülte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1 Enstitü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4 Yüksekokul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13 Meslek Yüksekokulu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Rektörlüğe bağlı 3 bölüm bulunmaktadır.</a:t>
            </a:r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57200"/>
            <a:ext cx="7766936" cy="695325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dirty="0">
                <a:solidFill>
                  <a:schemeClr val="tx1"/>
                </a:solidFill>
              </a:rPr>
              <a:t>Üniversitemizde</a:t>
            </a:r>
          </a:p>
        </p:txBody>
      </p:sp>
      <p:sp>
        <p:nvSpPr>
          <p:cNvPr id="26" name="Alt Başlık 2">
            <a:extLst>
              <a:ext uri="{FF2B5EF4-FFF2-40B4-BE49-F238E27FC236}">
                <a16:creationId xmlns:a16="http://schemas.microsoft.com/office/drawing/2014/main" id="{C737228D-4E38-46E8-AF04-02DC4C8419DE}"/>
              </a:ext>
            </a:extLst>
          </p:cNvPr>
          <p:cNvSpPr txBox="1">
            <a:spLocks/>
          </p:cNvSpPr>
          <p:nvPr/>
        </p:nvSpPr>
        <p:spPr>
          <a:xfrm>
            <a:off x="2155787" y="3961624"/>
            <a:ext cx="6112077" cy="11861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>
                <a:solidFill>
                  <a:srgbClr val="FFFFFF">
                    <a:alpha val="70000"/>
                  </a:srgbClr>
                </a:solidFill>
              </a:rPr>
              <a:t>Eylül 2020</a:t>
            </a:r>
            <a:endParaRPr lang="tr-TR" dirty="0">
              <a:solidFill>
                <a:srgbClr val="FFFFF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48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lt Başlık 2">
            <a:extLst>
              <a:ext uri="{FF2B5EF4-FFF2-40B4-BE49-F238E27FC236}">
                <a16:creationId xmlns:a16="http://schemas.microsoft.com/office/drawing/2014/main" id="{D4A3A193-6FC2-4104-AF48-38168724F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1609725"/>
            <a:ext cx="7766936" cy="3538007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Mimarlık Bölümü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Peyzaj Mimarlığı Bölümü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Şehir ve Bölge Planlama Bölümü</a:t>
            </a:r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57200"/>
            <a:ext cx="7766936" cy="695325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dirty="0"/>
              <a:t>Mimarlık ve Tasarım Fakültesi</a:t>
            </a:r>
          </a:p>
        </p:txBody>
      </p:sp>
    </p:spTree>
    <p:extLst>
      <p:ext uri="{BB962C8B-B14F-4D97-AF65-F5344CB8AC3E}">
        <p14:creationId xmlns:p14="http://schemas.microsoft.com/office/powerpoint/2010/main" val="2715574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6034512-73E8-44C2-B23F-AB0D29A6C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29" y="366320"/>
            <a:ext cx="10597471" cy="1320800"/>
          </a:xfrm>
        </p:spPr>
        <p:txBody>
          <a:bodyPr/>
          <a:lstStyle/>
          <a:p>
            <a:r>
              <a:rPr lang="tr-TR" dirty="0">
                <a:solidFill>
                  <a:srgbClr val="002060"/>
                </a:solidFill>
              </a:rPr>
              <a:t>Önceki Dönemlerde Yapılan Öğrenci Çalışmaları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D76DCC2-A83A-44B8-95DB-53CAF6F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24" y="1272628"/>
            <a:ext cx="8063994" cy="537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87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0170" y="123715"/>
            <a:ext cx="7227595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dirty="0" err="1">
                <a:solidFill>
                  <a:schemeClr val="tx1"/>
                </a:solidFill>
              </a:rPr>
              <a:t>Üniversi</a:t>
            </a:r>
            <a:r>
              <a:rPr lang="tr-TR" sz="3600" dirty="0">
                <a:solidFill>
                  <a:schemeClr val="tx1"/>
                </a:solidFill>
              </a:rPr>
              <a:t>temizin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tr-TR" sz="3600" dirty="0">
                <a:solidFill>
                  <a:schemeClr val="tx1"/>
                </a:solidFill>
              </a:rPr>
              <a:t>Hiyerarşik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Yapısı</a:t>
            </a:r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11" name="Diyagram 10">
            <a:extLst>
              <a:ext uri="{FF2B5EF4-FFF2-40B4-BE49-F238E27FC236}">
                <a16:creationId xmlns:a16="http://schemas.microsoft.com/office/drawing/2014/main" id="{22D8E8BF-0EF0-4A9F-8598-309208A6AA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7789979"/>
              </p:ext>
            </p:extLst>
          </p:nvPr>
        </p:nvGraphicFramePr>
        <p:xfrm>
          <a:off x="1556073" y="1124125"/>
          <a:ext cx="9592596" cy="6349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Metin kutusu 11">
            <a:extLst>
              <a:ext uri="{FF2B5EF4-FFF2-40B4-BE49-F238E27FC236}">
                <a16:creationId xmlns:a16="http://schemas.microsoft.com/office/drawing/2014/main" id="{F05AE861-63D3-4AD5-8ACF-3DF0B32F21B2}"/>
              </a:ext>
            </a:extLst>
          </p:cNvPr>
          <p:cNvSpPr txBox="1"/>
          <p:nvPr/>
        </p:nvSpPr>
        <p:spPr>
          <a:xfrm>
            <a:off x="7015198" y="6071700"/>
            <a:ext cx="3600000" cy="360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dirty="0">
                <a:solidFill>
                  <a:prstClr val="white"/>
                </a:solidFill>
                <a:latin typeface="Trebuchet MS" panose="020B0603020202020204"/>
              </a:rPr>
              <a:t>Doç. Dr. Okan YILMAZ</a:t>
            </a: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dirty="0">
                <a:solidFill>
                  <a:prstClr val="white"/>
                </a:solidFill>
                <a:latin typeface="Trebuchet MS" panose="020B0603020202020204"/>
              </a:rPr>
              <a:t>Mimarlık ve Tasarım Fakültesi Dekan Yardımcısı</a:t>
            </a:r>
          </a:p>
          <a:p>
            <a:endParaRPr lang="tr-TR" dirty="0"/>
          </a:p>
        </p:txBody>
      </p: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ED7509E3-6CA2-49CD-B13B-7FA16DAAAB86}"/>
              </a:ext>
            </a:extLst>
          </p:cNvPr>
          <p:cNvCxnSpPr/>
          <p:nvPr/>
        </p:nvCxnSpPr>
        <p:spPr>
          <a:xfrm>
            <a:off x="4019550" y="5449275"/>
            <a:ext cx="0" cy="78352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30680F78-1982-495A-BE97-CB82B62206D8}"/>
              </a:ext>
            </a:extLst>
          </p:cNvPr>
          <p:cNvCxnSpPr>
            <a:cxnSpLocks/>
          </p:cNvCxnSpPr>
          <p:nvPr/>
        </p:nvCxnSpPr>
        <p:spPr>
          <a:xfrm>
            <a:off x="4010025" y="6232795"/>
            <a:ext cx="2981325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Resim 3">
            <a:extLst>
              <a:ext uri="{FF2B5EF4-FFF2-40B4-BE49-F238E27FC236}">
                <a16:creationId xmlns:a16="http://schemas.microsoft.com/office/drawing/2014/main" id="{0702530F-5B2E-42E2-995C-D4139A207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1251" y="3055034"/>
            <a:ext cx="2028744" cy="199204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3FB46C3-1C27-43FF-B119-D6B4D23C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9738"/>
          <a:stretch/>
        </p:blipFill>
        <p:spPr>
          <a:xfrm>
            <a:off x="7650816" y="4311341"/>
            <a:ext cx="2193257" cy="17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41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48F07E-DD74-4213-9C31-6E3B33D7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C69990D-DC69-4AC1-89FC-1469311E3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698" y="348567"/>
            <a:ext cx="8939930" cy="5959954"/>
          </a:xfrm>
        </p:spPr>
      </p:pic>
    </p:spTree>
    <p:extLst>
      <p:ext uri="{BB962C8B-B14F-4D97-AF65-F5344CB8AC3E}">
        <p14:creationId xmlns:p14="http://schemas.microsoft.com/office/powerpoint/2010/main" val="2170732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6092A6-BE6B-4663-B69F-3574EEC82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6106887-68FF-40AF-B034-42A4FF9D5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678" y="424067"/>
            <a:ext cx="9229352" cy="6152902"/>
          </a:xfrm>
        </p:spPr>
      </p:pic>
    </p:spTree>
    <p:extLst>
      <p:ext uri="{BB962C8B-B14F-4D97-AF65-F5344CB8AC3E}">
        <p14:creationId xmlns:p14="http://schemas.microsoft.com/office/powerpoint/2010/main" val="2273077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A5BDD20-0D4F-4739-828B-15F4C61E3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19" y="0"/>
            <a:ext cx="9944799" cy="662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81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4AA2B77-1F56-42D6-AA2D-70873357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E8D8362-4B7F-42E0-B0B5-6E0264831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930" y="264675"/>
            <a:ext cx="9731253" cy="6463295"/>
          </a:xfrm>
        </p:spPr>
      </p:pic>
    </p:spTree>
    <p:extLst>
      <p:ext uri="{BB962C8B-B14F-4D97-AF65-F5344CB8AC3E}">
        <p14:creationId xmlns:p14="http://schemas.microsoft.com/office/powerpoint/2010/main" val="328561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BD1872A-1141-4BB6-A672-6675F672E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602" y="390299"/>
            <a:ext cx="8957567" cy="5955829"/>
          </a:xfrm>
        </p:spPr>
      </p:pic>
    </p:spTree>
    <p:extLst>
      <p:ext uri="{BB962C8B-B14F-4D97-AF65-F5344CB8AC3E}">
        <p14:creationId xmlns:p14="http://schemas.microsoft.com/office/powerpoint/2010/main" val="2278555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lt Başlık 2">
            <a:extLst>
              <a:ext uri="{FF2B5EF4-FFF2-40B4-BE49-F238E27FC236}">
                <a16:creationId xmlns:a16="http://schemas.microsoft.com/office/drawing/2014/main" id="{D4A3A193-6FC2-4104-AF48-38168724F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6" y="1609725"/>
            <a:ext cx="8018673" cy="4853219"/>
          </a:xfrm>
        </p:spPr>
        <p:txBody>
          <a:bodyPr>
            <a:normAutofit/>
          </a:bodyPr>
          <a:lstStyle/>
          <a:p>
            <a:pPr algn="l"/>
            <a:r>
              <a:rPr lang="tr-TR" sz="1800" b="0" i="0" u="none" strike="noStrike" baseline="0" dirty="0">
                <a:solidFill>
                  <a:srgbClr val="5E5E5E"/>
                </a:solidFill>
                <a:latin typeface="HoeflerText-Regular"/>
              </a:rPr>
              <a:t>• 168 tane öğrenci topluluğu</a:t>
            </a:r>
          </a:p>
          <a:p>
            <a:pPr algn="l"/>
            <a:endParaRPr lang="tr-TR" sz="1800" b="0" i="0" u="none" strike="noStrike" baseline="0" dirty="0">
              <a:solidFill>
                <a:srgbClr val="5E5E5E"/>
              </a:solidFill>
              <a:latin typeface="HoeflerText-Regular"/>
            </a:endParaRPr>
          </a:p>
          <a:p>
            <a:pPr algn="l"/>
            <a:r>
              <a:rPr lang="tr-TR" sz="1800" b="0" i="0" u="none" strike="noStrike" baseline="0" dirty="0">
                <a:solidFill>
                  <a:srgbClr val="5E5E5E"/>
                </a:solidFill>
                <a:latin typeface="HoeflerText-Regular"/>
              </a:rPr>
              <a:t>• Peyzaj Topluluğu </a:t>
            </a:r>
          </a:p>
          <a:p>
            <a:pPr algn="l"/>
            <a:r>
              <a:rPr lang="tr-TR" dirty="0">
                <a:solidFill>
                  <a:srgbClr val="5E5E5E"/>
                </a:solidFill>
                <a:latin typeface="HoeflerText-Regular"/>
              </a:rPr>
              <a:t>	Öğrenci Temsilcisi – Batuhan ÇİZER</a:t>
            </a:r>
          </a:p>
          <a:p>
            <a:pPr algn="l"/>
            <a:r>
              <a:rPr lang="tr-TR" sz="1800" b="0" i="0" u="none" strike="noStrike" baseline="0" dirty="0">
                <a:solidFill>
                  <a:srgbClr val="5E5E5E"/>
                </a:solidFill>
                <a:latin typeface="HoeflerText-Regular"/>
              </a:rPr>
              <a:t>	Akademik Danışman – </a:t>
            </a:r>
            <a:r>
              <a:rPr lang="tr-TR" dirty="0">
                <a:solidFill>
                  <a:srgbClr val="5E5E5E"/>
                </a:solidFill>
                <a:latin typeface="HoeflerText-Regular"/>
              </a:rPr>
              <a:t>P</a:t>
            </a:r>
            <a:r>
              <a:rPr lang="tr-TR" sz="1800" b="0" i="0" u="none" strike="noStrike" baseline="0" dirty="0">
                <a:solidFill>
                  <a:srgbClr val="5E5E5E"/>
                </a:solidFill>
                <a:latin typeface="HoeflerText-Regular"/>
              </a:rPr>
              <a:t>rof</a:t>
            </a:r>
            <a:r>
              <a:rPr lang="tr-TR" dirty="0">
                <a:solidFill>
                  <a:srgbClr val="5E5E5E"/>
                </a:solidFill>
                <a:latin typeface="HoeflerText-Regular"/>
              </a:rPr>
              <a:t>. Dr. Füsun ERDURAN NEMUTLU</a:t>
            </a:r>
          </a:p>
          <a:p>
            <a:pPr algn="l"/>
            <a:endParaRPr lang="tr-TR" sz="1800" b="0" i="0" u="none" strike="noStrike" baseline="0" dirty="0">
              <a:solidFill>
                <a:srgbClr val="5E5E5E"/>
              </a:solidFill>
              <a:latin typeface="HoeflerText-Regular"/>
            </a:endParaRPr>
          </a:p>
          <a:p>
            <a:pPr algn="l"/>
            <a:r>
              <a:rPr lang="tr-TR" sz="1800" b="0" i="0" u="none" strike="noStrike" baseline="0" dirty="0">
                <a:solidFill>
                  <a:srgbClr val="5E5E5E"/>
                </a:solidFill>
                <a:latin typeface="HoeflerText-Regular"/>
              </a:rPr>
              <a:t>• Spor Takımları</a:t>
            </a:r>
          </a:p>
          <a:p>
            <a:pPr algn="l"/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	</a:t>
            </a:r>
            <a:r>
              <a:rPr lang="tr-TR" sz="1800" b="0" i="0" u="none" strike="noStrike" baseline="0" dirty="0">
                <a:solidFill>
                  <a:srgbClr val="5F5F5F"/>
                </a:solidFill>
                <a:latin typeface="HoeflerText-Regular"/>
              </a:rPr>
              <a:t>Bayanlar </a:t>
            </a:r>
            <a:r>
              <a:rPr lang="tr-TR" sz="1800" b="0" i="0" u="none" strike="noStrike" baseline="0" dirty="0" err="1">
                <a:solidFill>
                  <a:srgbClr val="5F5F5F"/>
                </a:solidFill>
                <a:latin typeface="HoeflerText-Regular"/>
              </a:rPr>
              <a:t>futsal</a:t>
            </a:r>
            <a:r>
              <a:rPr lang="tr-TR" sz="1800" b="0" i="0" u="none" strike="noStrike" baseline="0" dirty="0">
                <a:solidFill>
                  <a:srgbClr val="5F5F5F"/>
                </a:solidFill>
                <a:latin typeface="HoeflerText-Regular"/>
              </a:rPr>
              <a:t> takımı</a:t>
            </a:r>
          </a:p>
          <a:p>
            <a:pPr algn="l"/>
            <a:r>
              <a:rPr lang="tr-TR" sz="1800" b="0" i="0" u="none" strike="noStrike" baseline="0" dirty="0">
                <a:solidFill>
                  <a:srgbClr val="5F5F5F"/>
                </a:solidFill>
                <a:latin typeface="HoeflerText-Regular"/>
              </a:rPr>
              <a:t>	Bayan ve erkek basketbol takımları</a:t>
            </a:r>
          </a:p>
          <a:p>
            <a:pPr algn="l"/>
            <a:r>
              <a:rPr lang="tr-TR" sz="1800" b="0" i="0" u="none" strike="noStrike" baseline="0" dirty="0">
                <a:solidFill>
                  <a:srgbClr val="5F5F5F"/>
                </a:solidFill>
                <a:latin typeface="HoeflerText-Regular"/>
              </a:rPr>
              <a:t>	Amerikan futbol takımı</a:t>
            </a:r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57200"/>
            <a:ext cx="7766936" cy="695325"/>
          </a:xfrm>
        </p:spPr>
        <p:txBody>
          <a:bodyPr>
            <a:noAutofit/>
          </a:bodyPr>
          <a:lstStyle/>
          <a:p>
            <a:pPr algn="l"/>
            <a:r>
              <a:rPr lang="tr-TR" sz="2800" dirty="0"/>
              <a:t>Öğrenci Toplulukları ve Spor Takımları</a:t>
            </a:r>
          </a:p>
        </p:txBody>
      </p:sp>
    </p:spTree>
    <p:extLst>
      <p:ext uri="{BB962C8B-B14F-4D97-AF65-F5344CB8AC3E}">
        <p14:creationId xmlns:p14="http://schemas.microsoft.com/office/powerpoint/2010/main" val="940198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lt Başlık 2">
            <a:extLst>
              <a:ext uri="{FF2B5EF4-FFF2-40B4-BE49-F238E27FC236}">
                <a16:creationId xmlns:a16="http://schemas.microsoft.com/office/drawing/2014/main" id="{D4A3A193-6FC2-4104-AF48-38168724F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6" y="5894773"/>
            <a:ext cx="8018673" cy="506027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800" b="0" i="0" u="none" strike="noStrike" baseline="0" dirty="0">
                <a:solidFill>
                  <a:srgbClr val="27353D"/>
                </a:solidFill>
                <a:latin typeface="HoeflerText-Regular"/>
              </a:rPr>
              <a:t>DİSİPLİN CEZASI UYGULANABİLİR!</a:t>
            </a:r>
            <a:endParaRPr lang="tr-TR" sz="1800" b="0" i="0" u="none" strike="noStrike" baseline="0" dirty="0">
              <a:solidFill>
                <a:srgbClr val="5E5E5E"/>
              </a:solidFill>
              <a:latin typeface="HoeflerText-Regular"/>
            </a:endParaRPr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57200"/>
            <a:ext cx="7766936" cy="695325"/>
          </a:xfrm>
        </p:spPr>
        <p:txBody>
          <a:bodyPr>
            <a:noAutofit/>
          </a:bodyPr>
          <a:lstStyle/>
          <a:p>
            <a:pPr algn="l"/>
            <a:r>
              <a:rPr lang="tr-TR" sz="1800" b="0" i="0" u="none" strike="noStrike" baseline="0" dirty="0">
                <a:solidFill>
                  <a:srgbClr val="276E6E"/>
                </a:solidFill>
                <a:latin typeface="Baskerville"/>
              </a:rPr>
              <a:t>BİNALARA 12M’DEN YAKIN MESAFEDE</a:t>
            </a:r>
            <a:br>
              <a:rPr lang="tr-TR" sz="1800" b="0" i="0" u="none" strike="noStrike" baseline="0" dirty="0">
                <a:solidFill>
                  <a:srgbClr val="276E6E"/>
                </a:solidFill>
                <a:latin typeface="Baskerville"/>
              </a:rPr>
            </a:br>
            <a:r>
              <a:rPr lang="tr-TR" sz="1800" b="0" i="0" u="none" strike="noStrike" baseline="0" dirty="0">
                <a:solidFill>
                  <a:srgbClr val="276E6E"/>
                </a:solidFill>
                <a:latin typeface="Baskerville"/>
              </a:rPr>
              <a:t>SİGARA İÇMEK YASAKTIR</a:t>
            </a:r>
            <a:endParaRPr lang="tr-TR" sz="2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03D0990-701F-4ECC-AF52-FC9CC5ABE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30" y="1484421"/>
            <a:ext cx="2925932" cy="292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064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lt Başlık 2">
            <a:extLst>
              <a:ext uri="{FF2B5EF4-FFF2-40B4-BE49-F238E27FC236}">
                <a16:creationId xmlns:a16="http://schemas.microsoft.com/office/drawing/2014/main" id="{D4A3A193-6FC2-4104-AF48-38168724F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0716" y="6034815"/>
            <a:ext cx="4417484" cy="506027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800" b="1" i="0" u="none" strike="noStrike" baseline="0" dirty="0">
                <a:solidFill>
                  <a:schemeClr val="tx1"/>
                </a:solidFill>
                <a:latin typeface="HoeflerText-Regular"/>
              </a:rPr>
              <a:t>Dr. </a:t>
            </a:r>
            <a:r>
              <a:rPr lang="tr-TR" sz="1800" b="1" i="0" u="none" strike="noStrike" baseline="0" dirty="0" err="1">
                <a:solidFill>
                  <a:schemeClr val="tx1"/>
                </a:solidFill>
                <a:latin typeface="HoeflerText-Regular"/>
              </a:rPr>
              <a:t>Öğr</a:t>
            </a:r>
            <a:r>
              <a:rPr lang="tr-TR" sz="1800" b="1" i="0" u="none" strike="noStrike" baseline="0" dirty="0">
                <a:solidFill>
                  <a:schemeClr val="tx1"/>
                </a:solidFill>
                <a:latin typeface="HoeflerText-Regular"/>
              </a:rPr>
              <a:t>. Üyesi AYLİN ÇELİK TURAN </a:t>
            </a:r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8047" y="2571849"/>
            <a:ext cx="5530599" cy="695325"/>
          </a:xfrm>
        </p:spPr>
        <p:txBody>
          <a:bodyPr>
            <a:noAutofit/>
          </a:bodyPr>
          <a:lstStyle/>
          <a:p>
            <a:pPr algn="ctr"/>
            <a:r>
              <a:rPr lang="tr-TR" sz="1800" b="0" i="0" u="none" strike="noStrike" baseline="0" dirty="0">
                <a:solidFill>
                  <a:schemeClr val="tx1"/>
                </a:solidFill>
                <a:latin typeface="Baskerville"/>
              </a:rPr>
              <a:t>SORUNLAR İÇİN ÖNCELİKLİ OLARAK DANIŞMAN HOCANIZA BAŞVURUN</a:t>
            </a:r>
            <a:endParaRPr lang="tr-TR" sz="28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A9AA069-E1CD-4435-B485-0C2788FF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717" y="4375348"/>
            <a:ext cx="2366433" cy="150154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E7D36B3-D140-4DD4-A399-995B5A4B5387}"/>
              </a:ext>
            </a:extLst>
          </p:cNvPr>
          <p:cNvSpPr txBox="1"/>
          <p:nvPr/>
        </p:nvSpPr>
        <p:spPr>
          <a:xfrm>
            <a:off x="1263120" y="4900374"/>
            <a:ext cx="421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BÖLÜM BAŞKANI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A1811B4-A6F6-4736-ADCB-03D0A870C06E}"/>
              </a:ext>
            </a:extLst>
          </p:cNvPr>
          <p:cNvSpPr txBox="1"/>
          <p:nvPr/>
        </p:nvSpPr>
        <p:spPr>
          <a:xfrm>
            <a:off x="1405898" y="2919511"/>
            <a:ext cx="421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DEKAN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21399D1-BC59-4CAA-A4AC-F3E2540C0236}"/>
              </a:ext>
            </a:extLst>
          </p:cNvPr>
          <p:cNvSpPr txBox="1"/>
          <p:nvPr/>
        </p:nvSpPr>
        <p:spPr>
          <a:xfrm>
            <a:off x="1277490" y="883339"/>
            <a:ext cx="421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REKTÖR</a:t>
            </a:r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6D29A64F-8462-4850-89CA-F03885274997}"/>
              </a:ext>
            </a:extLst>
          </p:cNvPr>
          <p:cNvSpPr/>
          <p:nvPr/>
        </p:nvSpPr>
        <p:spPr>
          <a:xfrm rot="5400000">
            <a:off x="8361563" y="3466941"/>
            <a:ext cx="836739" cy="69463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BE32E534-09AC-48A5-8A7E-0CA2CA6265A2}"/>
              </a:ext>
            </a:extLst>
          </p:cNvPr>
          <p:cNvSpPr/>
          <p:nvPr/>
        </p:nvSpPr>
        <p:spPr>
          <a:xfrm rot="10800000">
            <a:off x="3371850" y="4778805"/>
            <a:ext cx="3417888" cy="69463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EC6AEB02-ECC0-453E-91B9-947060104425}"/>
              </a:ext>
            </a:extLst>
          </p:cNvPr>
          <p:cNvSpPr/>
          <p:nvPr/>
        </p:nvSpPr>
        <p:spPr>
          <a:xfrm rot="16200000">
            <a:off x="1106258" y="3788781"/>
            <a:ext cx="1414189" cy="69463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id="{7153DB78-FDBC-4CA2-B85A-50215DE8E1CB}"/>
              </a:ext>
            </a:extLst>
          </p:cNvPr>
          <p:cNvSpPr/>
          <p:nvPr/>
        </p:nvSpPr>
        <p:spPr>
          <a:xfrm rot="16200000">
            <a:off x="1082460" y="1682530"/>
            <a:ext cx="1414189" cy="69463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35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631" y="5379869"/>
            <a:ext cx="8427130" cy="992854"/>
          </a:xfrm>
        </p:spPr>
        <p:txBody>
          <a:bodyPr>
            <a:noAutofit/>
          </a:bodyPr>
          <a:lstStyle/>
          <a:p>
            <a:pPr algn="l"/>
            <a:r>
              <a:rPr lang="tr-TR" sz="1800" b="0" i="0" u="none" strike="noStrike" baseline="0" dirty="0">
                <a:solidFill>
                  <a:srgbClr val="276E6E"/>
                </a:solidFill>
                <a:latin typeface="Baskerville"/>
              </a:rPr>
              <a:t>DUYURULARI ÇOMÜ MİMARLIK VE TASARIM FAKÜLTESİ </a:t>
            </a:r>
            <a:br>
              <a:rPr lang="tr-TR" sz="1800" b="0" i="0" u="none" strike="noStrike" baseline="0" dirty="0">
                <a:solidFill>
                  <a:srgbClr val="276E6E"/>
                </a:solidFill>
                <a:latin typeface="Baskerville"/>
              </a:rPr>
            </a:br>
            <a:r>
              <a:rPr lang="tr-TR" sz="1800" b="0" i="0" u="none" strike="noStrike" baseline="0" dirty="0">
                <a:solidFill>
                  <a:srgbClr val="276E6E"/>
                </a:solidFill>
                <a:latin typeface="Baskerville"/>
              </a:rPr>
              <a:t>WEB SİTESİNDEN SÜREKLİ TAKİP EDİN</a:t>
            </a:r>
            <a:endParaRPr lang="tr-TR" sz="2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2C60818D-656B-4CB1-BE9C-C55DB1B0D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77" y="202965"/>
            <a:ext cx="6274696" cy="526022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C19D8B95-F38B-4888-85F5-77512ED3E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586"/>
            <a:ext cx="12192000" cy="645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6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7E07DA5-E4E5-4652-96D6-E0000A4D1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ORYANTASYON PROGRAMIMIZ SONA ERMİŞTİR</a:t>
            </a:r>
          </a:p>
          <a:p>
            <a:pPr marL="0" indent="0" algn="ctr">
              <a:buNone/>
            </a:pPr>
            <a:endParaRPr lang="tr-TR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KATILIMINIZ İÇİN TEŞEKKÜR EDERİZ</a:t>
            </a:r>
            <a:r>
              <a:rPr lang="tr-T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23271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8270" y="237067"/>
            <a:ext cx="7227595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dirty="0" err="1">
                <a:solidFill>
                  <a:schemeClr val="tx1"/>
                </a:solidFill>
              </a:rPr>
              <a:t>Üniversi</a:t>
            </a:r>
            <a:r>
              <a:rPr lang="tr-TR" sz="3600" dirty="0">
                <a:solidFill>
                  <a:schemeClr val="tx1"/>
                </a:solidFill>
              </a:rPr>
              <a:t>temizin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tr-TR" sz="3600" dirty="0">
                <a:solidFill>
                  <a:schemeClr val="tx1"/>
                </a:solidFill>
              </a:rPr>
              <a:t>Hiyerarşik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Yapısı</a:t>
            </a:r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11" name="Diyagram 10">
            <a:extLst>
              <a:ext uri="{FF2B5EF4-FFF2-40B4-BE49-F238E27FC236}">
                <a16:creationId xmlns:a16="http://schemas.microsoft.com/office/drawing/2014/main" id="{22D8E8BF-0EF0-4A9F-8598-309208A6AA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1925375"/>
              </p:ext>
            </p:extLst>
          </p:nvPr>
        </p:nvGraphicFramePr>
        <p:xfrm>
          <a:off x="775896" y="1224793"/>
          <a:ext cx="9592596" cy="6349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" name="Düz Bağlayıcı 2">
            <a:extLst>
              <a:ext uri="{FF2B5EF4-FFF2-40B4-BE49-F238E27FC236}">
                <a16:creationId xmlns:a16="http://schemas.microsoft.com/office/drawing/2014/main" id="{6C1A6D4B-9307-4634-B55B-DB48005FCCB1}"/>
              </a:ext>
            </a:extLst>
          </p:cNvPr>
          <p:cNvCxnSpPr/>
          <p:nvPr/>
        </p:nvCxnSpPr>
        <p:spPr>
          <a:xfrm>
            <a:off x="5657850" y="5210175"/>
            <a:ext cx="0" cy="13525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2A7A3677-4355-4062-89FE-47276A9C86FC}"/>
              </a:ext>
            </a:extLst>
          </p:cNvPr>
          <p:cNvCxnSpPr/>
          <p:nvPr/>
        </p:nvCxnSpPr>
        <p:spPr>
          <a:xfrm>
            <a:off x="5657850" y="6562725"/>
            <a:ext cx="16383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id="{AC3DB367-4CF6-4EB2-B85B-71057B17B9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5276" y="4913939"/>
            <a:ext cx="1329986" cy="13208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B919B6D-7D6C-4F5D-AD8B-6ECEFC628D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3333" y="2910417"/>
            <a:ext cx="1777721" cy="174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67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lt Başlık 2">
            <a:extLst>
              <a:ext uri="{FF2B5EF4-FFF2-40B4-BE49-F238E27FC236}">
                <a16:creationId xmlns:a16="http://schemas.microsoft.com/office/drawing/2014/main" id="{D4A3A193-6FC2-4104-AF48-38168724F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9894" y="1609725"/>
            <a:ext cx="7766936" cy="4791075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Prof. Dr. Tülay CENGİZ TAŞLI Dekan V. - Bölüm Başkanı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sz="1200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Prof. Dr. Abdullah KELKİT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algn="l"/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Prof. Dr. Füsun ERDURAN NEMUTLU</a:t>
            </a:r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57200"/>
            <a:ext cx="7766936" cy="695325"/>
          </a:xfrm>
        </p:spPr>
        <p:txBody>
          <a:bodyPr>
            <a:noAutofit/>
          </a:bodyPr>
          <a:lstStyle/>
          <a:p>
            <a:pPr algn="l"/>
            <a:r>
              <a:rPr lang="tr-TR" sz="2800" dirty="0">
                <a:solidFill>
                  <a:schemeClr val="tx1"/>
                </a:solidFill>
              </a:rPr>
              <a:t>Peyzaj Mimarlığı Bölümü Öğretim Üyeleri</a:t>
            </a:r>
          </a:p>
        </p:txBody>
      </p:sp>
      <p:pic>
        <p:nvPicPr>
          <p:cNvPr id="4" name="Resim 3" descr="kişi, iç mekan, kadın, tablo içeren bir resim&#10;&#10;Açıklama otomatik olarak oluşturuldu">
            <a:extLst>
              <a:ext uri="{FF2B5EF4-FFF2-40B4-BE49-F238E27FC236}">
                <a16:creationId xmlns:a16="http://schemas.microsoft.com/office/drawing/2014/main" id="{E696ED28-EE8D-A844-B29E-DCED2A775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1" t="9647" r="29828" b="35313"/>
          <a:stretch/>
        </p:blipFill>
        <p:spPr>
          <a:xfrm>
            <a:off x="1765444" y="4656160"/>
            <a:ext cx="1289777" cy="1458311"/>
          </a:xfrm>
          <a:prstGeom prst="rect">
            <a:avLst/>
          </a:prstGeom>
        </p:spPr>
      </p:pic>
      <p:pic>
        <p:nvPicPr>
          <p:cNvPr id="7" name="Resim 6" descr="kişi, adam, iç mekan, takım içeren bir resim&#10;&#10;Açıklama otomatik olarak oluşturuldu">
            <a:extLst>
              <a:ext uri="{FF2B5EF4-FFF2-40B4-BE49-F238E27FC236}">
                <a16:creationId xmlns:a16="http://schemas.microsoft.com/office/drawing/2014/main" id="{83E3438B-4811-BB4D-9C6A-5DE1FDFDA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5" t="-169" r="11545" b="36018"/>
          <a:stretch/>
        </p:blipFill>
        <p:spPr>
          <a:xfrm>
            <a:off x="1747579" y="3017868"/>
            <a:ext cx="1307642" cy="1370575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C70DEBC4-3D81-4A5E-BE8C-5DBEF77E5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399" y="1379576"/>
            <a:ext cx="1395822" cy="137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25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lt Başlık 2">
            <a:extLst>
              <a:ext uri="{FF2B5EF4-FFF2-40B4-BE49-F238E27FC236}">
                <a16:creationId xmlns:a16="http://schemas.microsoft.com/office/drawing/2014/main" id="{D4A3A193-6FC2-4104-AF48-38168724F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3346" y="1609725"/>
            <a:ext cx="7766936" cy="4853219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Doç. Dr. Okan YILMAZ Dekan Yardımcısı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Doç. Dr. Kürşad DEMİREL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algn="l"/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Doç. Dr. Alper SAĞLIK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algn="l"/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Doç. Dr. Ayşe Esra CENGİZ </a:t>
            </a:r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57200"/>
            <a:ext cx="7766936" cy="695325"/>
          </a:xfrm>
        </p:spPr>
        <p:txBody>
          <a:bodyPr>
            <a:noAutofit/>
          </a:bodyPr>
          <a:lstStyle/>
          <a:p>
            <a:pPr algn="l"/>
            <a:r>
              <a:rPr lang="tr-TR" sz="2800" dirty="0">
                <a:solidFill>
                  <a:schemeClr val="tx1"/>
                </a:solidFill>
              </a:rPr>
              <a:t>Peyzaj Mimarlığı Bölümü Öğretim Üyeleri</a:t>
            </a:r>
          </a:p>
        </p:txBody>
      </p:sp>
      <p:pic>
        <p:nvPicPr>
          <p:cNvPr id="3" name="Resim 2" descr="kişi, iç mekan, tavan, adam içeren bir resim&#10;&#10;Açıklama otomatik olarak oluşturuldu">
            <a:extLst>
              <a:ext uri="{FF2B5EF4-FFF2-40B4-BE49-F238E27FC236}">
                <a16:creationId xmlns:a16="http://schemas.microsoft.com/office/drawing/2014/main" id="{15F0198E-E461-3C4B-97C6-146D22F08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33" r="31391" b="42828"/>
          <a:stretch/>
        </p:blipFill>
        <p:spPr>
          <a:xfrm>
            <a:off x="1478170" y="3743372"/>
            <a:ext cx="1068081" cy="1093609"/>
          </a:xfrm>
          <a:prstGeom prst="rect">
            <a:avLst/>
          </a:prstGeom>
        </p:spPr>
      </p:pic>
      <p:pic>
        <p:nvPicPr>
          <p:cNvPr id="6" name="Resim 5" descr="açık hava, kişi, kadın, tutma içeren bir resim&#10;&#10;Açıklama otomatik olarak oluşturuldu">
            <a:extLst>
              <a:ext uri="{FF2B5EF4-FFF2-40B4-BE49-F238E27FC236}">
                <a16:creationId xmlns:a16="http://schemas.microsoft.com/office/drawing/2014/main" id="{D0F8909C-0BAB-DC40-A056-1D649A46D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92" t="19738" r="872" b="9951"/>
          <a:stretch/>
        </p:blipFill>
        <p:spPr>
          <a:xfrm>
            <a:off x="1503018" y="4952169"/>
            <a:ext cx="1051579" cy="114709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74B0C62-0C3F-45CF-8274-F75E5D9AB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066" y="2571774"/>
            <a:ext cx="1039185" cy="1039185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8DBA3F74-3BA7-4904-933E-5DDABAA0EC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50" r="20982" b="34504"/>
          <a:stretch/>
        </p:blipFill>
        <p:spPr>
          <a:xfrm>
            <a:off x="1478170" y="1292272"/>
            <a:ext cx="1120313" cy="114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91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lt Başlık 2">
            <a:extLst>
              <a:ext uri="{FF2B5EF4-FFF2-40B4-BE49-F238E27FC236}">
                <a16:creationId xmlns:a16="http://schemas.microsoft.com/office/drawing/2014/main" id="{D4A3A193-6FC2-4104-AF48-38168724F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9353" y="1615733"/>
            <a:ext cx="7766936" cy="4853219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Dr. </a:t>
            </a:r>
            <a:r>
              <a:rPr lang="tr-TR" dirty="0" err="1">
                <a:solidFill>
                  <a:schemeClr val="bg2">
                    <a:lumMod val="25000"/>
                    <a:alpha val="70000"/>
                  </a:schemeClr>
                </a:solidFill>
              </a:rPr>
              <a:t>Öğr</a:t>
            </a: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. Üyesi Aylin ÇELİK TURAN (Bölüm Başkan Yardımcısı)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sz="1400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Dr. </a:t>
            </a:r>
            <a:r>
              <a:rPr lang="tr-TR" dirty="0" err="1">
                <a:solidFill>
                  <a:schemeClr val="bg2">
                    <a:lumMod val="25000"/>
                    <a:alpha val="70000"/>
                  </a:schemeClr>
                </a:solidFill>
              </a:rPr>
              <a:t>Öğr</a:t>
            </a: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. Üyesi Çiğdem KAPTAN AYHAN</a:t>
            </a:r>
          </a:p>
          <a:p>
            <a:pPr algn="l"/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algn="l"/>
            <a:endParaRPr lang="tr-TR" sz="600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Dr. </a:t>
            </a:r>
            <a:r>
              <a:rPr lang="tr-TR" dirty="0" err="1">
                <a:solidFill>
                  <a:schemeClr val="bg2">
                    <a:lumMod val="25000"/>
                    <a:alpha val="70000"/>
                  </a:schemeClr>
                </a:solidFill>
              </a:rPr>
              <a:t>Öğr</a:t>
            </a: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. Üyesi Özgür KAHRAMAN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sz="800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2">
                    <a:lumMod val="25000"/>
                    <a:alpha val="70000"/>
                  </a:schemeClr>
                </a:solidFill>
              </a:rPr>
              <a:t>Dr. </a:t>
            </a:r>
            <a:r>
              <a:rPr lang="tr-TR" dirty="0" err="1">
                <a:solidFill>
                  <a:schemeClr val="bg2">
                    <a:lumMod val="25000"/>
                    <a:alpha val="70000"/>
                  </a:schemeClr>
                </a:solidFill>
              </a:rPr>
              <a:t>Öğr</a:t>
            </a: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. Üyesi </a:t>
            </a:r>
            <a:r>
              <a:rPr lang="sv-SE" dirty="0" err="1">
                <a:solidFill>
                  <a:schemeClr val="bg2">
                    <a:lumMod val="25000"/>
                    <a:alpha val="70000"/>
                  </a:schemeClr>
                </a:solidFill>
              </a:rPr>
              <a:t>Tutku</a:t>
            </a:r>
            <a:r>
              <a:rPr lang="sv-SE" dirty="0">
                <a:solidFill>
                  <a:schemeClr val="bg2">
                    <a:lumMod val="25000"/>
                    <a:alpha val="70000"/>
                  </a:schemeClr>
                </a:solidFill>
              </a:rPr>
              <a:t> AK</a:t>
            </a:r>
          </a:p>
          <a:p>
            <a:pPr algn="l"/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Dr. </a:t>
            </a:r>
            <a:r>
              <a:rPr lang="tr-TR" dirty="0" err="1">
                <a:solidFill>
                  <a:schemeClr val="bg2">
                    <a:lumMod val="25000"/>
                    <a:alpha val="70000"/>
                  </a:schemeClr>
                </a:solidFill>
              </a:rPr>
              <a:t>Öğr</a:t>
            </a: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. Üyesi Elif SAĞLIK</a:t>
            </a:r>
            <a:endParaRPr lang="sv-SE" dirty="0">
              <a:solidFill>
                <a:schemeClr val="bg2">
                  <a:lumMod val="25000"/>
                  <a:alpha val="70000"/>
                </a:schemeClr>
              </a:solidFill>
            </a:endParaRPr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57200"/>
            <a:ext cx="7766936" cy="695325"/>
          </a:xfrm>
        </p:spPr>
        <p:txBody>
          <a:bodyPr>
            <a:noAutofit/>
          </a:bodyPr>
          <a:lstStyle/>
          <a:p>
            <a:pPr algn="l"/>
            <a:r>
              <a:rPr lang="tr-TR" sz="2800" dirty="0">
                <a:solidFill>
                  <a:schemeClr val="tx1"/>
                </a:solidFill>
              </a:rPr>
              <a:t>Peyzaj Mimarlığı Bölümü Öğretim Üyeleri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7147360-558E-424C-92A4-C730EABFA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400" y="2436517"/>
            <a:ext cx="857250" cy="971550"/>
          </a:xfrm>
          <a:prstGeom prst="rect">
            <a:avLst/>
          </a:prstGeom>
        </p:spPr>
      </p:pic>
      <p:pic>
        <p:nvPicPr>
          <p:cNvPr id="6" name="Resim 5" descr="kişi, kadın, gülümserken, genç içeren bir resim&#10;&#10;Açıklama otomatik olarak oluşturuldu">
            <a:extLst>
              <a:ext uri="{FF2B5EF4-FFF2-40B4-BE49-F238E27FC236}">
                <a16:creationId xmlns:a16="http://schemas.microsoft.com/office/drawing/2014/main" id="{19DAC1CD-1530-4043-9E9A-F3BDB450C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634" y="5586413"/>
            <a:ext cx="764930" cy="814387"/>
          </a:xfrm>
          <a:prstGeom prst="rect">
            <a:avLst/>
          </a:prstGeom>
        </p:spPr>
      </p:pic>
      <p:pic>
        <p:nvPicPr>
          <p:cNvPr id="8" name="Resim 7" descr="açık hava, bina, kaldırım, kadın içeren bir resim&#10;&#10;Açıklama otomatik olarak oluşturuldu">
            <a:extLst>
              <a:ext uri="{FF2B5EF4-FFF2-40B4-BE49-F238E27FC236}">
                <a16:creationId xmlns:a16="http://schemas.microsoft.com/office/drawing/2014/main" id="{F416E9B0-6B6E-0849-A43B-8D021700D6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51" t="37812" r="54718" b="48328"/>
          <a:stretch/>
        </p:blipFill>
        <p:spPr>
          <a:xfrm>
            <a:off x="1627634" y="4653475"/>
            <a:ext cx="764930" cy="844941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D414ACB6-A11E-4472-9DF1-4C8204CEB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712" y="1310038"/>
            <a:ext cx="857250" cy="85132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ACC23B4-8744-4647-BEA0-C727E906C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634" y="3447045"/>
            <a:ext cx="816146" cy="108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19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lt Başlık 2">
            <a:extLst>
              <a:ext uri="{FF2B5EF4-FFF2-40B4-BE49-F238E27FC236}">
                <a16:creationId xmlns:a16="http://schemas.microsoft.com/office/drawing/2014/main" id="{D4A3A193-6FC2-4104-AF48-38168724F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9333" y="2004781"/>
            <a:ext cx="7766936" cy="4853219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Arş. Gör. Necla Ece ÖNCÜL</a:t>
            </a:r>
          </a:p>
          <a:p>
            <a:pPr algn="l"/>
            <a:endParaRPr lang="tr-TR" sz="2000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Arş. Gör. Mehmet </a:t>
            </a:r>
            <a:r>
              <a:rPr lang="tr-TR" dirty="0" err="1">
                <a:solidFill>
                  <a:schemeClr val="bg2">
                    <a:lumMod val="25000"/>
                    <a:alpha val="70000"/>
                  </a:schemeClr>
                </a:solidFill>
              </a:rPr>
              <a:t>İlkan</a:t>
            </a: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 BAYRAK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sz="900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Arş. Gör. Merve TEMİZ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sz="400" dirty="0">
              <a:solidFill>
                <a:schemeClr val="bg2">
                  <a:lumMod val="25000"/>
                  <a:alpha val="7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bg2">
                    <a:lumMod val="25000"/>
                    <a:alpha val="70000"/>
                  </a:schemeClr>
                </a:solidFill>
              </a:rPr>
              <a:t>Öğr</a:t>
            </a:r>
            <a:r>
              <a:rPr lang="tr-TR" dirty="0">
                <a:solidFill>
                  <a:schemeClr val="bg2">
                    <a:lumMod val="25000"/>
                    <a:alpha val="70000"/>
                  </a:schemeClr>
                </a:solidFill>
              </a:rPr>
              <a:t>. Gör. Gülcan GÜNDÜZ</a:t>
            </a:r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57200"/>
            <a:ext cx="7766936" cy="695325"/>
          </a:xfrm>
        </p:spPr>
        <p:txBody>
          <a:bodyPr>
            <a:noAutofit/>
          </a:bodyPr>
          <a:lstStyle/>
          <a:p>
            <a:pPr algn="l"/>
            <a:r>
              <a:rPr lang="tr-TR" sz="2800" dirty="0">
                <a:solidFill>
                  <a:schemeClr val="tx1"/>
                </a:solidFill>
              </a:rPr>
              <a:t>Peyzaj Mimarlığı Bölümü Öğretim Elemanları</a:t>
            </a:r>
          </a:p>
        </p:txBody>
      </p:sp>
      <p:pic>
        <p:nvPicPr>
          <p:cNvPr id="3" name="Resim 2" descr="kişi, kıyafet, kadın, iç mekan içeren bir resim&#10;&#10;Açıklama otomatik olarak oluşturuldu">
            <a:extLst>
              <a:ext uri="{FF2B5EF4-FFF2-40B4-BE49-F238E27FC236}">
                <a16:creationId xmlns:a16="http://schemas.microsoft.com/office/drawing/2014/main" id="{16443EE1-09B2-154D-BB69-C04EA935E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7" y="1582691"/>
            <a:ext cx="731520" cy="906211"/>
          </a:xfrm>
          <a:prstGeom prst="rect">
            <a:avLst/>
          </a:prstGeom>
        </p:spPr>
      </p:pic>
      <p:pic>
        <p:nvPicPr>
          <p:cNvPr id="6" name="Resim 5" descr="kişi, adam, takım, dik içeren bir resim&#10;&#10;Açıklama otomatik olarak oluşturuldu">
            <a:extLst>
              <a:ext uri="{FF2B5EF4-FFF2-40B4-BE49-F238E27FC236}">
                <a16:creationId xmlns:a16="http://schemas.microsoft.com/office/drawing/2014/main" id="{F1FB24D1-BE32-0148-B1A6-ABC4C0B2D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26" t="3283" r="24378" b="63708"/>
          <a:stretch/>
        </p:blipFill>
        <p:spPr>
          <a:xfrm>
            <a:off x="1507067" y="2543898"/>
            <a:ext cx="731520" cy="885102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450676D7-4D3A-444A-A697-AD9A0A8C3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066" y="4487388"/>
            <a:ext cx="748933" cy="885103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4A4E44F7-2E04-4804-B67B-81C937D8C8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CEED548-5F2A-456E-B2F4-6110CBEB1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693" y="3547290"/>
            <a:ext cx="797655" cy="115272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76C9473-56A3-4395-ABDD-249179670E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46" r="12939" b="30088"/>
          <a:stretch/>
        </p:blipFill>
        <p:spPr>
          <a:xfrm>
            <a:off x="1487693" y="4700016"/>
            <a:ext cx="812825" cy="105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64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B66B7247-87C8-466A-A175-13B70CD8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57200"/>
            <a:ext cx="7766936" cy="695325"/>
          </a:xfrm>
        </p:spPr>
        <p:txBody>
          <a:bodyPr>
            <a:normAutofit fontScale="90000"/>
          </a:bodyPr>
          <a:lstStyle/>
          <a:p>
            <a:r>
              <a:rPr lang="tr-TR" sz="4000" dirty="0"/>
              <a:t>Peyzaj Mimarlığı Bölümü</a:t>
            </a:r>
          </a:p>
        </p:txBody>
      </p:sp>
      <p:sp>
        <p:nvSpPr>
          <p:cNvPr id="26" name="Alt Başlık 2">
            <a:extLst>
              <a:ext uri="{FF2B5EF4-FFF2-40B4-BE49-F238E27FC236}">
                <a16:creationId xmlns:a16="http://schemas.microsoft.com/office/drawing/2014/main" id="{C737228D-4E38-46E8-AF04-02DC4C8419DE}"/>
              </a:ext>
            </a:extLst>
          </p:cNvPr>
          <p:cNvSpPr txBox="1">
            <a:spLocks/>
          </p:cNvSpPr>
          <p:nvPr/>
        </p:nvSpPr>
        <p:spPr>
          <a:xfrm>
            <a:off x="2155787" y="3961624"/>
            <a:ext cx="6112077" cy="11861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>
                <a:solidFill>
                  <a:srgbClr val="FFFFFF">
                    <a:alpha val="70000"/>
                  </a:srgbClr>
                </a:solidFill>
              </a:rPr>
              <a:t>Eylül 2020</a:t>
            </a:r>
            <a:endParaRPr lang="tr-TR" dirty="0">
              <a:solidFill>
                <a:srgbClr val="FFFFFF">
                  <a:alpha val="70000"/>
                </a:srgbClr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D46C60C-486E-4DD9-8C80-24E222A2D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7" y="1150234"/>
            <a:ext cx="6645103" cy="562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48294"/>
      </p:ext>
    </p:extLst>
  </p:cSld>
  <p:clrMapOvr>
    <a:masterClrMapping/>
  </p:clrMapOvr>
</p:sld>
</file>

<file path=ppt/theme/theme1.xml><?xml version="1.0" encoding="utf-8"?>
<a:theme xmlns:a="http://schemas.openxmlformats.org/drawingml/2006/main" name="Yüzeyler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937</Words>
  <Application>Microsoft Office PowerPoint</Application>
  <PresentationFormat>Geniş ekran</PresentationFormat>
  <Paragraphs>197</Paragraphs>
  <Slides>39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7" baseType="lpstr">
      <vt:lpstr>Arial</vt:lpstr>
      <vt:lpstr>Baskerville</vt:lpstr>
      <vt:lpstr>HoeflerText-Black</vt:lpstr>
      <vt:lpstr>HoeflerText-Regular</vt:lpstr>
      <vt:lpstr>Times New Roman</vt:lpstr>
      <vt:lpstr>Trebuchet MS</vt:lpstr>
      <vt:lpstr>Wingdings 3</vt:lpstr>
      <vt:lpstr>Yüzeyler</vt:lpstr>
      <vt:lpstr>ÇANAKKALE ONSEKİZ MART ÜNİVERSİTESİ MİMARLIK ve TASARIM FAKÜLTESİ  PEYZAJ MİMARLIĞI BÖLÜMÜ  ORYANTASYONU</vt:lpstr>
      <vt:lpstr>Üniversitemizin Hiyerarşik Yapısı</vt:lpstr>
      <vt:lpstr>Üniversitemizin Hiyerarşik Yapısı</vt:lpstr>
      <vt:lpstr>Üniversitemizin Hiyerarşik Yapısı</vt:lpstr>
      <vt:lpstr>Peyzaj Mimarlığı Bölümü Öğretim Üyeleri</vt:lpstr>
      <vt:lpstr>Peyzaj Mimarlığı Bölümü Öğretim Üyeleri</vt:lpstr>
      <vt:lpstr>Peyzaj Mimarlığı Bölümü Öğretim Üyeleri</vt:lpstr>
      <vt:lpstr>Peyzaj Mimarlığı Bölümü Öğretim Elemanları</vt:lpstr>
      <vt:lpstr>Peyzaj Mimarlığı Bölümü</vt:lpstr>
      <vt:lpstr>PowerPoint Sunusu</vt:lpstr>
      <vt:lpstr>PowerPoint Sunusu</vt:lpstr>
      <vt:lpstr>PowerPoint Sunusu</vt:lpstr>
      <vt:lpstr>Devamsızlık</vt:lpstr>
      <vt:lpstr>Sınav ve Not Sistemi</vt:lpstr>
      <vt:lpstr>Not Ortalaması</vt:lpstr>
      <vt:lpstr>PowerPoint Sunusu</vt:lpstr>
      <vt:lpstr>PowerPoint Sunusu</vt:lpstr>
      <vt:lpstr>PowerPoint Sunusu</vt:lpstr>
      <vt:lpstr>KOORDİNATÖRLÜKLER</vt:lpstr>
      <vt:lpstr>ÖNEMLİ MESLEK KURULUŞLARI </vt:lpstr>
      <vt:lpstr>PEYZAJ MİMARLIĞI SİVİL TOPLUM KURULUŞLARI</vt:lpstr>
      <vt:lpstr>PEYZAJ MİMARLIĞI SİVİL TOPLUM KURULUŞLARI</vt:lpstr>
      <vt:lpstr>CUMA SEMİNERLERİ </vt:lpstr>
      <vt:lpstr>BURSLAR</vt:lpstr>
      <vt:lpstr>Kütüphane</vt:lpstr>
      <vt:lpstr>Spor Tesisleri</vt:lpstr>
      <vt:lpstr>Üniversitemizde</vt:lpstr>
      <vt:lpstr>Mimarlık ve Tasarım Fakültesi</vt:lpstr>
      <vt:lpstr>Önceki Dönemlerde Yapılan Öğrenci Çalışmaları</vt:lpstr>
      <vt:lpstr>PowerPoint Sunusu</vt:lpstr>
      <vt:lpstr>PowerPoint Sunusu</vt:lpstr>
      <vt:lpstr>PowerPoint Sunusu</vt:lpstr>
      <vt:lpstr>PowerPoint Sunusu</vt:lpstr>
      <vt:lpstr>PowerPoint Sunusu</vt:lpstr>
      <vt:lpstr>Öğrenci Toplulukları ve Spor Takımları</vt:lpstr>
      <vt:lpstr>BİNALARA 12M’DEN YAKIN MESAFEDE SİGARA İÇMEK YASAKTIR</vt:lpstr>
      <vt:lpstr>SORUNLAR İÇİN ÖNCELİKLİ OLARAK DANIŞMAN HOCANIZA BAŞVURUN</vt:lpstr>
      <vt:lpstr>DUYURULARI ÇOMÜ MİMARLIK VE TASARIM FAKÜLTESİ  WEB SİTESİNDEN SÜREKLİ TAKİP EDİN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ÇANAKKALE ONSEKİZ MART ÜNİVERSİTESİ MİMARLIK VE TASARIM FAKÜLTESİ PEYZAJ MİMARLIĞI BÖLÜMÜ ORYANTASYON ÇALIŞMASI</dc:title>
  <dc:creator>Zafer Öncül</dc:creator>
  <cp:lastModifiedBy>AYLİN ÇELİK TURAN</cp:lastModifiedBy>
  <cp:revision>79</cp:revision>
  <dcterms:created xsi:type="dcterms:W3CDTF">2020-09-27T20:01:51Z</dcterms:created>
  <dcterms:modified xsi:type="dcterms:W3CDTF">2020-10-16T07:29:58Z</dcterms:modified>
</cp:coreProperties>
</file>