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6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21652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1611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4986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90590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2614282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9181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8340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6827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54552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3465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2608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727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9376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836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8083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816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481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99287" y="803950"/>
            <a:ext cx="7766936" cy="1646302"/>
          </a:xfrm>
        </p:spPr>
        <p:txBody>
          <a:bodyPr/>
          <a:lstStyle/>
          <a:p>
            <a:pPr algn="ctr"/>
            <a:r>
              <a:rPr lang="tr-TR" sz="2400" b="1" dirty="0"/>
              <a:t/>
            </a:r>
            <a:br>
              <a:rPr lang="tr-TR" sz="2400" b="1" dirty="0"/>
            </a:br>
            <a:r>
              <a:rPr lang="tr-TR" sz="2800" b="1" dirty="0">
                <a:solidFill>
                  <a:srgbClr val="002060"/>
                </a:solidFill>
              </a:rPr>
              <a:t>T.C.</a:t>
            </a:r>
            <a:br>
              <a:rPr lang="tr-TR" sz="2800" b="1" dirty="0">
                <a:solidFill>
                  <a:srgbClr val="002060"/>
                </a:solidFill>
              </a:rPr>
            </a:br>
            <a:r>
              <a:rPr lang="tr-TR" sz="2800" b="1" dirty="0">
                <a:solidFill>
                  <a:srgbClr val="002060"/>
                </a:solidFill>
              </a:rPr>
              <a:t>ÇANAKKALE ONSEKİZ MART ÜNİVERSİTESİ</a:t>
            </a:r>
            <a:br>
              <a:rPr lang="tr-TR" sz="2800" b="1" dirty="0">
                <a:solidFill>
                  <a:srgbClr val="002060"/>
                </a:solidFill>
              </a:rPr>
            </a:br>
            <a:r>
              <a:rPr lang="tr-TR" sz="2800" b="1" dirty="0">
                <a:solidFill>
                  <a:srgbClr val="002060"/>
                </a:solidFill>
              </a:rPr>
              <a:t>MÜHENDİSLİK </a:t>
            </a:r>
            <a:r>
              <a:rPr lang="tr-TR" sz="2800" b="1" dirty="0" smtClean="0">
                <a:solidFill>
                  <a:srgbClr val="002060"/>
                </a:solidFill>
              </a:rPr>
              <a:t>FAKÜLTESİ</a:t>
            </a:r>
            <a:br>
              <a:rPr lang="tr-TR" sz="2800" b="1" dirty="0" smtClean="0">
                <a:solidFill>
                  <a:srgbClr val="002060"/>
                </a:solidFill>
              </a:rPr>
            </a:br>
            <a:r>
              <a:rPr lang="tr-TR" sz="2800" b="1" dirty="0">
                <a:solidFill>
                  <a:srgbClr val="002060"/>
                </a:solidFill>
              </a:rPr>
              <a:t/>
            </a:r>
            <a:br>
              <a:rPr lang="tr-TR" sz="2800" b="1" dirty="0">
                <a:solidFill>
                  <a:srgbClr val="002060"/>
                </a:solidFill>
              </a:rPr>
            </a:br>
            <a:r>
              <a:rPr lang="tr-TR" sz="2800" b="1" dirty="0">
                <a:solidFill>
                  <a:srgbClr val="002060"/>
                </a:solidFill>
              </a:rPr>
              <a:t>ÇEVRE MÜHENDİSLİĞİ </a:t>
            </a:r>
            <a:r>
              <a:rPr lang="tr-TR" sz="2800" b="1" dirty="0" smtClean="0">
                <a:solidFill>
                  <a:srgbClr val="002060"/>
                </a:solidFill>
              </a:rPr>
              <a:t>BÖLÜMÜ</a:t>
            </a:r>
            <a:endParaRPr lang="tr-TR" sz="2800" b="1" dirty="0">
              <a:solidFill>
                <a:srgbClr val="00206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4889" y="2201305"/>
            <a:ext cx="7766936" cy="1096899"/>
          </a:xfrm>
        </p:spPr>
        <p:txBody>
          <a:bodyPr>
            <a:noAutofit/>
          </a:bodyPr>
          <a:lstStyle/>
          <a:p>
            <a:pPr algn="ctr"/>
            <a:endParaRPr lang="tr-TR" sz="3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tr-TR" sz="2400" b="1" dirty="0" smtClean="0">
                <a:solidFill>
                  <a:srgbClr val="002060"/>
                </a:solidFill>
              </a:rPr>
              <a:t>III</a:t>
            </a:r>
            <a:r>
              <a:rPr lang="tr-TR" sz="2400" b="1" dirty="0" smtClean="0">
                <a:solidFill>
                  <a:srgbClr val="002060"/>
                </a:solidFill>
              </a:rPr>
              <a:t>. MEZUNLAR BULUŞMASI</a:t>
            </a:r>
          </a:p>
          <a:p>
            <a:pPr algn="ctr"/>
            <a:r>
              <a:rPr lang="tr-TR" sz="2400" b="1" dirty="0" smtClean="0">
                <a:solidFill>
                  <a:srgbClr val="002060"/>
                </a:solidFill>
              </a:rPr>
              <a:t>2019</a:t>
            </a:r>
            <a:endParaRPr lang="tr-TR" sz="2400" dirty="0">
              <a:solidFill>
                <a:srgbClr val="002060"/>
              </a:solidFill>
            </a:endParaRPr>
          </a:p>
          <a:p>
            <a:r>
              <a:rPr lang="tr-TR" sz="32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tr-TR" sz="3200" dirty="0">
                <a:solidFill>
                  <a:schemeClr val="accent2">
                    <a:lumMod val="75000"/>
                  </a:schemeClr>
                </a:solidFill>
              </a:rPr>
            </a:br>
            <a:endParaRPr lang="tr-TR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 descr="gemar Ã§anakkale ile ilgili gÃ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47659" y="5893700"/>
            <a:ext cx="2026708" cy="916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lh4.googleusercontent.com/EJMBV-dus_ljQvTuDZeSkeGagBSHgbnJER-WySMJoO47jfPB4OqMXj8jfCZq_VUorcIvHbTkD3gQbJrPzh3YQoxkWitKVlk8c7bwJ3WAjR2QsTeyBZB2CGH7PwbWpm1Vh3GXMuirCzhfC_d6E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42733" y="5905664"/>
            <a:ext cx="1973792" cy="892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1126067" y="4457501"/>
            <a:ext cx="812800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TARİH  </a:t>
            </a:r>
            <a:r>
              <a:rPr lang="tr-TR" dirty="0" smtClean="0">
                <a:solidFill>
                  <a:srgbClr val="000000"/>
                </a:solidFill>
                <a:latin typeface="Arial" panose="020B0604020202020204" pitchFamily="34" charset="0"/>
              </a:rPr>
              <a:t> : </a:t>
            </a:r>
            <a:r>
              <a:rPr lang="tr-TR" dirty="0" smtClean="0">
                <a:solidFill>
                  <a:srgbClr val="000000"/>
                </a:solidFill>
                <a:latin typeface="Arial" panose="020B0604020202020204" pitchFamily="34" charset="0"/>
              </a:rPr>
              <a:t>22.06.2019 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              </a:t>
            </a:r>
            <a:endParaRPr lang="tr-TR" dirty="0"/>
          </a:p>
          <a:p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SAAT   </a:t>
            </a:r>
            <a:r>
              <a:rPr lang="tr-TR" dirty="0" smtClean="0">
                <a:solidFill>
                  <a:srgbClr val="000000"/>
                </a:solidFill>
                <a:latin typeface="Arial" panose="020B0604020202020204" pitchFamily="34" charset="0"/>
              </a:rPr>
              <a:t> : </a:t>
            </a:r>
            <a:r>
              <a:rPr lang="tr-TR" dirty="0" smtClean="0">
                <a:solidFill>
                  <a:srgbClr val="000000"/>
                </a:solidFill>
                <a:latin typeface="Arial" panose="020B0604020202020204" pitchFamily="34" charset="0"/>
              </a:rPr>
              <a:t>11:00</a:t>
            </a:r>
            <a:endParaRPr lang="tr-TR" dirty="0"/>
          </a:p>
          <a:p>
            <a:r>
              <a:rPr lang="tr-TR" dirty="0" smtClean="0">
                <a:solidFill>
                  <a:srgbClr val="000000"/>
                </a:solidFill>
                <a:latin typeface="Arial" panose="020B0604020202020204" pitchFamily="34" charset="0"/>
              </a:rPr>
              <a:t>YER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    </a:t>
            </a:r>
            <a:r>
              <a:rPr lang="tr-TR" dirty="0" smtClean="0">
                <a:solidFill>
                  <a:srgbClr val="000000"/>
                </a:solidFill>
                <a:latin typeface="Arial" panose="020B0604020202020204" pitchFamily="34" charset="0"/>
              </a:rPr>
              <a:t> :  MÜHENDİSLİK FAKÜLTESİ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911225" y="3321494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2768" y="137745"/>
            <a:ext cx="1228725" cy="1076325"/>
          </a:xfrm>
          <a:prstGeom prst="rect">
            <a:avLst/>
          </a:prstGeom>
        </p:spPr>
      </p:pic>
      <p:pic>
        <p:nvPicPr>
          <p:cNvPr id="1030" name="Picture 6" descr="https://lh6.googleusercontent.com/uFoVCMqCgZz_7yyZFvXohjqlmVwR4npitnlHvRoYvvqjxhr-40pXSmTc3VLsTMAKgyyNwH6wT6-ipizTb99yUZwdpjWrmRUFnZD2zUfA-khk_LuWb-zwLD77t7-sRHrMeR6MkQY6FU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7189" y="2294519"/>
            <a:ext cx="2048608" cy="1580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61742251"/>
      </p:ext>
    </p:extLst>
  </p:cSld>
  <p:clrMapOvr>
    <a:masterClrMapping/>
  </p:clrMapOvr>
</p:sld>
</file>

<file path=ppt/theme/theme1.xml><?xml version="1.0" encoding="utf-8"?>
<a:theme xmlns:a="http://schemas.openxmlformats.org/drawingml/2006/main" name="Kristal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ristal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istal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</TotalTime>
  <Words>6</Words>
  <Application>Microsoft Office PowerPoint</Application>
  <PresentationFormat>Özel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Kristal</vt:lpstr>
      <vt:lpstr> T.C. ÇANAKKALE ONSEKİZ MART ÜNİVERSİTESİ MÜHENDİSLİK FAKÜLTESİ  ÇEVRE MÜHENDİSLİĞİ BÖLÜMÜ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ÇANAKKALE ONSEKİZ MART ÜNİVERSİTESİ MÜHENDİSLİK FAKÜLTESİ ÇEVRE MÜHENDİSLİĞİ BÖLÜMÜ</dc:title>
  <dc:creator>erdinc oz</dc:creator>
  <cp:lastModifiedBy>Pc</cp:lastModifiedBy>
  <cp:revision>8</cp:revision>
  <dcterms:created xsi:type="dcterms:W3CDTF">2018-04-07T18:35:56Z</dcterms:created>
  <dcterms:modified xsi:type="dcterms:W3CDTF">2019-06-11T12:55:35Z</dcterms:modified>
</cp:coreProperties>
</file>